
<file path=[Content_Types].xml><?xml version="1.0" encoding="utf-8"?>
<Types xmlns="http://schemas.openxmlformats.org/package/2006/content-types">
  <Override PartName="/ppt/slides/slide29.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diagrams/quickStyle2.xml" ContentType="application/vnd.openxmlformats-officedocument.drawingml.diagramStyle+xml"/>
  <Override PartName="/ppt/diagrams/colors11.xml" ContentType="application/vnd.openxmlformats-officedocument.drawingml.diagramColors+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diagrams/layout9.xml" ContentType="application/vnd.openxmlformats-officedocument.drawingml.diagram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diagrams/layout7.xml" ContentType="application/vnd.openxmlformats-officedocument.drawingml.diagramLayout+xml"/>
  <Override PartName="/ppt/diagrams/data8.xml" ContentType="application/vnd.openxmlformats-officedocument.drawingml.diagramData+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diagrams/layout5.xml" ContentType="application/vnd.openxmlformats-officedocument.drawingml.diagramLayout+xml"/>
  <Override PartName="/ppt/diagrams/data6.xml" ContentType="application/vnd.openxmlformats-officedocument.drawingml.diagramData+xml"/>
  <Override PartName="/ppt/diagrams/layout3.xml" ContentType="application/vnd.openxmlformats-officedocument.drawingml.diagramLayout+xml"/>
  <Override PartName="/ppt/diagrams/data4.xml" ContentType="application/vnd.openxmlformats-officedocument.drawingml.diagramData+xml"/>
  <Override PartName="/ppt/diagrams/colors8.xml" ContentType="application/vnd.openxmlformats-officedocument.drawingml.diagramColors+xml"/>
  <Override PartName="/ppt/diagrams/layout1.xml" ContentType="application/vnd.openxmlformats-officedocument.drawingml.diagramLayout+xml"/>
  <Override PartName="/ppt/diagrams/data2.xml" ContentType="application/vnd.openxmlformats-officedocument.drawingml.diagramData+xml"/>
  <Override PartName="/ppt/diagrams/colors6.xml" ContentType="application/vnd.openxmlformats-officedocument.drawingml.diagramColors+xml"/>
  <Override PartName="/ppt/diagrams/quickStyle9.xml" ContentType="application/vnd.openxmlformats-officedocument.drawingml.diagramStyle+xml"/>
  <Override PartName="/ppt/diagrams/quickStyle11.xml" ContentType="application/vnd.openxmlformats-officedocument.drawingml.diagramStyl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colors4.xml" ContentType="application/vnd.openxmlformats-officedocument.drawingml.diagramColors+xml"/>
  <Override PartName="/ppt/diagrams/quickStyle7.xml" ContentType="application/vnd.openxmlformats-officedocument.drawingml.diagramStyle+xml"/>
  <Override PartName="/ppt/diagrams/layout11.xml" ContentType="application/vnd.openxmlformats-officedocument.drawingml.diagram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diagrams/colors2.xml" ContentType="application/vnd.openxmlformats-officedocument.drawingml.diagramColors+xml"/>
  <Override PartName="/ppt/diagrams/quickStyle5.xml" ContentType="application/vnd.openxmlformats-officedocument.drawingml.diagramStyle+xml"/>
  <Override PartName="/ppt/diagrams/colors12.xml" ContentType="application/vnd.openxmlformats-officedocument.drawingml.diagramColors+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quickStyle3.xml" ContentType="application/vnd.openxmlformats-officedocument.drawingml.diagramStyle+xml"/>
  <Override PartName="/ppt/diagrams/colors10.xml" ContentType="application/vnd.openxmlformats-officedocument.drawingml.diagramColors+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diagrams/quickStyle1.xml" ContentType="application/vnd.openxmlformats-officedocument.drawingml.diagramStyle+xml"/>
  <Override PartName="/ppt/diagrams/layout8.xml" ContentType="application/vnd.openxmlformats-officedocument.drawingml.diagramLayout+xml"/>
  <Override PartName="/ppt/diagrams/data12.xml" ContentType="application/vnd.openxmlformats-officedocument.drawingml.diagramData+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diagrams/layout6.xml" ContentType="application/vnd.openxmlformats-officedocument.drawingml.diagramLayout+xml"/>
  <Override PartName="/ppt/diagrams/data9.xml" ContentType="application/vnd.openxmlformats-officedocument.drawingml.diagramData+xml"/>
  <Override PartName="/ppt/diagrams/data10.xml" ContentType="application/vnd.openxmlformats-officedocument.drawingml.diagramData+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diagrams/layout4.xml" ContentType="application/vnd.openxmlformats-officedocument.drawingml.diagramLayout+xml"/>
  <Override PartName="/ppt/diagrams/data7.xml" ContentType="application/vnd.openxmlformats-officedocument.drawingml.diagramData+xml"/>
  <Override PartName="/ppt/diagrams/colors9.xml" ContentType="application/vnd.openxmlformats-officedocument.drawingml.diagramColors+xml"/>
  <Override PartName="/ppt/slideLayouts/slideLayout10.xml" ContentType="application/vnd.openxmlformats-officedocument.presentationml.slideLayout+xml"/>
  <Default Extension="gif" ContentType="image/gif"/>
  <Override PartName="/ppt/diagrams/layout2.xml" ContentType="application/vnd.openxmlformats-officedocument.drawingml.diagramLayout+xml"/>
  <Override PartName="/ppt/diagrams/data5.xml" ContentType="application/vnd.openxmlformats-officedocument.drawingml.diagramData+xml"/>
  <Override PartName="/ppt/diagrams/colors7.xml" ContentType="application/vnd.openxmlformats-officedocument.drawingml.diagramColors+xml"/>
  <Override PartName="/ppt/diagrams/quickStyle12.xml" ContentType="application/vnd.openxmlformats-officedocument.drawingml.diagramStyle+xml"/>
  <Override PartName="/ppt/diagrams/data3.xml" ContentType="application/vnd.openxmlformats-officedocument.drawingml.diagramData+xml"/>
  <Override PartName="/ppt/diagrams/colors5.xml" ContentType="application/vnd.openxmlformats-officedocument.drawingml.diagramColors+xml"/>
  <Override PartName="/ppt/diagrams/quickStyle8.xml" ContentType="application/vnd.openxmlformats-officedocument.drawingml.diagramStyle+xml"/>
  <Override PartName="/ppt/diagrams/quickStyle10.xml" ContentType="application/vnd.openxmlformats-officedocument.drawingml.diagramStyle+xml"/>
  <Override PartName="/ppt/slides/slide8.xml" ContentType="application/vnd.openxmlformats-officedocument.presentationml.slide+xml"/>
  <Override PartName="/ppt/diagrams/data1.xml" ContentType="application/vnd.openxmlformats-officedocument.drawingml.diagramData+xml"/>
  <Override PartName="/ppt/diagrams/colors3.xml" ContentType="application/vnd.openxmlformats-officedocument.drawingml.diagramColors+xml"/>
  <Override PartName="/ppt/diagrams/quickStyle6.xml" ContentType="application/vnd.openxmlformats-officedocument.drawingml.diagramStyle+xml"/>
  <Override PartName="/ppt/diagrams/layout12.xml" ContentType="application/vnd.openxmlformats-officedocument.drawingml.diagramLayout+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diagrams/quickStyle4.xml" ContentType="application/vnd.openxmlformats-officedocument.drawingml.diagramStyle+xml"/>
  <Override PartName="/ppt/diagrams/layout10.xml" ContentType="application/vnd.openxmlformats-officedocument.drawingml.diagramLayout+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diagrams/data11.xml" ContentType="application/vnd.openxmlformats-officedocument.drawingml.diagramData+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39"/>
  </p:notesMasterIdLst>
  <p:sldIdLst>
    <p:sldId id="256" r:id="rId2"/>
    <p:sldId id="394" r:id="rId3"/>
    <p:sldId id="390" r:id="rId4"/>
    <p:sldId id="391" r:id="rId5"/>
    <p:sldId id="392" r:id="rId6"/>
    <p:sldId id="393" r:id="rId7"/>
    <p:sldId id="408" r:id="rId8"/>
    <p:sldId id="398" r:id="rId9"/>
    <p:sldId id="397" r:id="rId10"/>
    <p:sldId id="399" r:id="rId11"/>
    <p:sldId id="401" r:id="rId12"/>
    <p:sldId id="395" r:id="rId13"/>
    <p:sldId id="402" r:id="rId14"/>
    <p:sldId id="396" r:id="rId15"/>
    <p:sldId id="406" r:id="rId16"/>
    <p:sldId id="403" r:id="rId17"/>
    <p:sldId id="404" r:id="rId18"/>
    <p:sldId id="409" r:id="rId19"/>
    <p:sldId id="376" r:id="rId20"/>
    <p:sldId id="382" r:id="rId21"/>
    <p:sldId id="375" r:id="rId22"/>
    <p:sldId id="405" r:id="rId23"/>
    <p:sldId id="386" r:id="rId24"/>
    <p:sldId id="387" r:id="rId25"/>
    <p:sldId id="384" r:id="rId26"/>
    <p:sldId id="407" r:id="rId27"/>
    <p:sldId id="411" r:id="rId28"/>
    <p:sldId id="412" r:id="rId29"/>
    <p:sldId id="413" r:id="rId30"/>
    <p:sldId id="414" r:id="rId31"/>
    <p:sldId id="415" r:id="rId32"/>
    <p:sldId id="416" r:id="rId33"/>
    <p:sldId id="417" r:id="rId34"/>
    <p:sldId id="418" r:id="rId35"/>
    <p:sldId id="419" r:id="rId36"/>
    <p:sldId id="420" r:id="rId37"/>
    <p:sldId id="421" r:id="rId38"/>
  </p:sldIdLst>
  <p:sldSz cx="9144000" cy="6858000" type="screen4x3"/>
  <p:notesSz cx="6735763" cy="9866313"/>
  <p:defaultTextStyle>
    <a:defPPr>
      <a:defRPr lang="ja-JP"/>
    </a:defPPr>
    <a:lvl1pPr algn="l" rtl="0" fontAlgn="base">
      <a:spcBef>
        <a:spcPct val="0"/>
      </a:spcBef>
      <a:spcAft>
        <a:spcPct val="0"/>
      </a:spcAft>
      <a:defRPr kumimoji="1" kern="1200">
        <a:solidFill>
          <a:schemeClr val="tx1"/>
        </a:solidFill>
        <a:latin typeface="Arial" pitchFamily="34" charset="0"/>
        <a:ea typeface="ＭＳ Ｐゴシック" pitchFamily="50" charset="-128"/>
        <a:cs typeface="+mn-cs"/>
      </a:defRPr>
    </a:lvl1pPr>
    <a:lvl2pPr marL="457200" algn="l" rtl="0" fontAlgn="base">
      <a:spcBef>
        <a:spcPct val="0"/>
      </a:spcBef>
      <a:spcAft>
        <a:spcPct val="0"/>
      </a:spcAft>
      <a:defRPr kumimoji="1" kern="1200">
        <a:solidFill>
          <a:schemeClr val="tx1"/>
        </a:solidFill>
        <a:latin typeface="Arial" pitchFamily="34" charset="0"/>
        <a:ea typeface="ＭＳ Ｐゴシック" pitchFamily="50" charset="-128"/>
        <a:cs typeface="+mn-cs"/>
      </a:defRPr>
    </a:lvl2pPr>
    <a:lvl3pPr marL="914400" algn="l" rtl="0" fontAlgn="base">
      <a:spcBef>
        <a:spcPct val="0"/>
      </a:spcBef>
      <a:spcAft>
        <a:spcPct val="0"/>
      </a:spcAft>
      <a:defRPr kumimoji="1" kern="1200">
        <a:solidFill>
          <a:schemeClr val="tx1"/>
        </a:solidFill>
        <a:latin typeface="Arial" pitchFamily="34" charset="0"/>
        <a:ea typeface="ＭＳ Ｐゴシック" pitchFamily="50" charset="-128"/>
        <a:cs typeface="+mn-cs"/>
      </a:defRPr>
    </a:lvl3pPr>
    <a:lvl4pPr marL="1371600" algn="l" rtl="0" fontAlgn="base">
      <a:spcBef>
        <a:spcPct val="0"/>
      </a:spcBef>
      <a:spcAft>
        <a:spcPct val="0"/>
      </a:spcAft>
      <a:defRPr kumimoji="1" kern="1200">
        <a:solidFill>
          <a:schemeClr val="tx1"/>
        </a:solidFill>
        <a:latin typeface="Arial" pitchFamily="34" charset="0"/>
        <a:ea typeface="ＭＳ Ｐゴシック" pitchFamily="50" charset="-128"/>
        <a:cs typeface="+mn-cs"/>
      </a:defRPr>
    </a:lvl4pPr>
    <a:lvl5pPr marL="1828800" algn="l" rtl="0" fontAlgn="base">
      <a:spcBef>
        <a:spcPct val="0"/>
      </a:spcBef>
      <a:spcAft>
        <a:spcPct val="0"/>
      </a:spcAft>
      <a:defRPr kumimoji="1" kern="1200">
        <a:solidFill>
          <a:schemeClr val="tx1"/>
        </a:solidFill>
        <a:latin typeface="Arial" pitchFamily="34" charset="0"/>
        <a:ea typeface="ＭＳ Ｐゴシック" pitchFamily="50" charset="-128"/>
        <a:cs typeface="+mn-cs"/>
      </a:defRPr>
    </a:lvl5pPr>
    <a:lvl6pPr marL="2286000" algn="l" defTabSz="914400" rtl="0" eaLnBrk="1" latinLnBrk="0" hangingPunct="1">
      <a:defRPr kumimoji="1" kern="1200">
        <a:solidFill>
          <a:schemeClr val="tx1"/>
        </a:solidFill>
        <a:latin typeface="Arial" pitchFamily="34" charset="0"/>
        <a:ea typeface="ＭＳ Ｐゴシック" pitchFamily="50" charset="-128"/>
        <a:cs typeface="+mn-cs"/>
      </a:defRPr>
    </a:lvl6pPr>
    <a:lvl7pPr marL="2743200" algn="l" defTabSz="914400" rtl="0" eaLnBrk="1" latinLnBrk="0" hangingPunct="1">
      <a:defRPr kumimoji="1" kern="1200">
        <a:solidFill>
          <a:schemeClr val="tx1"/>
        </a:solidFill>
        <a:latin typeface="Arial" pitchFamily="34" charset="0"/>
        <a:ea typeface="ＭＳ Ｐゴシック" pitchFamily="50" charset="-128"/>
        <a:cs typeface="+mn-cs"/>
      </a:defRPr>
    </a:lvl7pPr>
    <a:lvl8pPr marL="3200400" algn="l" defTabSz="914400" rtl="0" eaLnBrk="1" latinLnBrk="0" hangingPunct="1">
      <a:defRPr kumimoji="1" kern="1200">
        <a:solidFill>
          <a:schemeClr val="tx1"/>
        </a:solidFill>
        <a:latin typeface="Arial" pitchFamily="34" charset="0"/>
        <a:ea typeface="ＭＳ Ｐゴシック" pitchFamily="50" charset="-128"/>
        <a:cs typeface="+mn-cs"/>
      </a:defRPr>
    </a:lvl8pPr>
    <a:lvl9pPr marL="3657600" algn="l" defTabSz="914400" rtl="0" eaLnBrk="1" latinLnBrk="0" hangingPunct="1">
      <a:defRPr kumimoji="1" kern="1200">
        <a:solidFill>
          <a:schemeClr val="tx1"/>
        </a:solidFill>
        <a:latin typeface="Arial" pitchFamily="34" charset="0"/>
        <a:ea typeface="ＭＳ Ｐゴシック" pitchFamily="50"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CC"/>
    <a:srgbClr val="CC0000"/>
    <a:srgbClr val="FFFF99"/>
    <a:srgbClr val="0066FF"/>
    <a:srgbClr val="CC0066"/>
    <a:srgbClr val="FF6600"/>
    <a:srgbClr val="FFE1FF"/>
    <a:srgbClr val="FFCCFF"/>
  </p:clrMru>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中間スタイル 2 - アクセント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FABFCF23-3B69-468F-B69F-88F6DE6A72F2}" styleName="中間スタイル 1 - アクセント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1FECB4D8-DB02-4DC6-A0A2-4F2EBAE1DC90}" styleName="中間スタイル 1 - アクセント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9DCAF9ED-07DC-4A11-8D7F-57B35C25682E}" styleName="中間スタイル 1 - アクセント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7DF18680-E054-41AD-8BC1-D1AEF772440D}" styleName="中間スタイル 2 - アクセント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35758FB7-9AC5-4552-8A53-C91805E547FA}" styleName="テーマ スタイル 1 - アクセント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8524" autoAdjust="0"/>
    <p:restoredTop sz="96476" autoAdjust="0"/>
  </p:normalViewPr>
  <p:slideViewPr>
    <p:cSldViewPr>
      <p:cViewPr>
        <p:scale>
          <a:sx n="100" d="100"/>
          <a:sy n="100" d="100"/>
        </p:scale>
        <p:origin x="-102" y="-13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74D1FAD-1BC3-4C5E-BBC3-5938955FE712}" type="doc">
      <dgm:prSet loTypeId="urn:microsoft.com/office/officeart/2005/8/layout/radial5" loCatId="relationship" qsTypeId="urn:microsoft.com/office/officeart/2005/8/quickstyle/simple1" qsCatId="simple" csTypeId="urn:microsoft.com/office/officeart/2005/8/colors/colorful3" csCatId="colorful" phldr="1"/>
      <dgm:spPr/>
      <dgm:t>
        <a:bodyPr/>
        <a:lstStyle/>
        <a:p>
          <a:endParaRPr kumimoji="1" lang="ja-JP" altLang="en-US"/>
        </a:p>
      </dgm:t>
    </dgm:pt>
    <dgm:pt modelId="{BA2D8F17-35D2-4140-9719-55232A0E5869}">
      <dgm:prSet phldrT="[テキスト]"/>
      <dgm:spPr/>
      <dgm:t>
        <a:bodyPr/>
        <a:lstStyle/>
        <a:p>
          <a:r>
            <a:rPr kumimoji="1" lang="en-US" altLang="ja-JP" dirty="0" smtClean="0"/>
            <a:t>kernel</a:t>
          </a:r>
          <a:br>
            <a:rPr kumimoji="1" lang="en-US" altLang="ja-JP" dirty="0" smtClean="0"/>
          </a:br>
          <a:r>
            <a:rPr kumimoji="1" lang="en-US" altLang="ja-JP" dirty="0" smtClean="0"/>
            <a:t>2.6.24</a:t>
          </a:r>
          <a:endParaRPr kumimoji="1" lang="ja-JP" altLang="en-US" dirty="0"/>
        </a:p>
      </dgm:t>
    </dgm:pt>
    <dgm:pt modelId="{D8BFF964-B510-4285-84FF-2EC16C2D9299}" type="parTrans" cxnId="{B0C62E85-D42D-478B-89A1-93C3BDDC6C07}">
      <dgm:prSet/>
      <dgm:spPr/>
      <dgm:t>
        <a:bodyPr/>
        <a:lstStyle/>
        <a:p>
          <a:endParaRPr kumimoji="1" lang="ja-JP" altLang="en-US"/>
        </a:p>
      </dgm:t>
    </dgm:pt>
    <dgm:pt modelId="{7CB13E9B-509C-47A8-A23F-6C7FE8357592}" type="sibTrans" cxnId="{B0C62E85-D42D-478B-89A1-93C3BDDC6C07}">
      <dgm:prSet/>
      <dgm:spPr/>
      <dgm:t>
        <a:bodyPr/>
        <a:lstStyle/>
        <a:p>
          <a:endParaRPr kumimoji="1" lang="ja-JP" altLang="en-US"/>
        </a:p>
      </dgm:t>
    </dgm:pt>
    <dgm:pt modelId="{99081B26-6C62-4BFD-ABF3-D298CE658BE6}">
      <dgm:prSet phldrT="[テキスト]"/>
      <dgm:spPr>
        <a:solidFill>
          <a:srgbClr val="00B0F0"/>
        </a:solidFill>
      </dgm:spPr>
      <dgm:t>
        <a:bodyPr/>
        <a:lstStyle/>
        <a:p>
          <a:r>
            <a:rPr kumimoji="1" lang="en-US" altLang="ja-JP" dirty="0" smtClean="0"/>
            <a:t>PCI</a:t>
          </a:r>
          <a:br>
            <a:rPr kumimoji="1" lang="en-US" altLang="ja-JP" dirty="0" smtClean="0"/>
          </a:br>
          <a:r>
            <a:rPr kumimoji="1" lang="en-US" altLang="ja-JP" dirty="0" smtClean="0"/>
            <a:t>API</a:t>
          </a:r>
        </a:p>
      </dgm:t>
    </dgm:pt>
    <dgm:pt modelId="{0A93A5CC-4C5F-46D2-B2C9-6EA38333B204}" type="parTrans" cxnId="{78CEE24F-36DA-43DF-8EBE-D97198407DAF}">
      <dgm:prSet/>
      <dgm:spPr>
        <a:solidFill>
          <a:srgbClr val="00B0F0"/>
        </a:solidFill>
      </dgm:spPr>
      <dgm:t>
        <a:bodyPr/>
        <a:lstStyle/>
        <a:p>
          <a:endParaRPr kumimoji="1" lang="ja-JP" altLang="en-US"/>
        </a:p>
      </dgm:t>
    </dgm:pt>
    <dgm:pt modelId="{CC5940C4-DB14-4883-952C-4723553EC2FF}" type="sibTrans" cxnId="{78CEE24F-36DA-43DF-8EBE-D97198407DAF}">
      <dgm:prSet/>
      <dgm:spPr/>
      <dgm:t>
        <a:bodyPr/>
        <a:lstStyle/>
        <a:p>
          <a:endParaRPr kumimoji="1" lang="ja-JP" altLang="en-US"/>
        </a:p>
      </dgm:t>
    </dgm:pt>
    <dgm:pt modelId="{FC3E40F9-AB1B-452C-9204-2252ABF2EE98}">
      <dgm:prSet phldrT="[テキスト]"/>
      <dgm:spPr>
        <a:solidFill>
          <a:schemeClr val="accent6">
            <a:lumMod val="75000"/>
          </a:schemeClr>
        </a:solidFill>
      </dgm:spPr>
      <dgm:t>
        <a:bodyPr/>
        <a:lstStyle/>
        <a:p>
          <a:r>
            <a:rPr kumimoji="1" lang="en-US" altLang="ja-JP" dirty="0" smtClean="0"/>
            <a:t>ATA</a:t>
          </a:r>
          <a:endParaRPr kumimoji="1" lang="ja-JP" altLang="en-US" dirty="0"/>
        </a:p>
      </dgm:t>
    </dgm:pt>
    <dgm:pt modelId="{5965B0F0-2C0B-4293-A051-70FAE1DA1215}" type="parTrans" cxnId="{2D16F80C-090F-4885-8B27-B18913971D90}">
      <dgm:prSet/>
      <dgm:spPr>
        <a:solidFill>
          <a:schemeClr val="accent6">
            <a:lumMod val="75000"/>
          </a:schemeClr>
        </a:solidFill>
      </dgm:spPr>
      <dgm:t>
        <a:bodyPr/>
        <a:lstStyle/>
        <a:p>
          <a:endParaRPr kumimoji="1" lang="ja-JP" altLang="en-US"/>
        </a:p>
      </dgm:t>
    </dgm:pt>
    <dgm:pt modelId="{5361A75A-3CC3-454E-A7C5-8B3606D7D01C}" type="sibTrans" cxnId="{2D16F80C-090F-4885-8B27-B18913971D90}">
      <dgm:prSet/>
      <dgm:spPr/>
      <dgm:t>
        <a:bodyPr/>
        <a:lstStyle/>
        <a:p>
          <a:endParaRPr kumimoji="1" lang="ja-JP" altLang="en-US"/>
        </a:p>
      </dgm:t>
    </dgm:pt>
    <dgm:pt modelId="{B5AB51D9-10B8-406C-BEC1-EA34B5EABC48}">
      <dgm:prSet phldrT="[テキスト]"/>
      <dgm:spPr>
        <a:solidFill>
          <a:schemeClr val="tx2">
            <a:lumMod val="60000"/>
            <a:lumOff val="40000"/>
          </a:schemeClr>
        </a:solidFill>
      </dgm:spPr>
      <dgm:t>
        <a:bodyPr/>
        <a:lstStyle/>
        <a:p>
          <a:r>
            <a:rPr kumimoji="1" lang="en-US" altLang="ja-JP" dirty="0" smtClean="0"/>
            <a:t>Ether</a:t>
          </a:r>
          <a:endParaRPr kumimoji="1" lang="ja-JP" altLang="en-US" dirty="0"/>
        </a:p>
      </dgm:t>
    </dgm:pt>
    <dgm:pt modelId="{132FE4D2-FECD-419B-B085-23135AFC3BB0}" type="parTrans" cxnId="{E689BB95-81E2-4E9E-B14F-EBEC46D0B116}">
      <dgm:prSet/>
      <dgm:spPr>
        <a:solidFill>
          <a:schemeClr val="tx2">
            <a:lumMod val="60000"/>
            <a:lumOff val="40000"/>
          </a:schemeClr>
        </a:solidFill>
      </dgm:spPr>
      <dgm:t>
        <a:bodyPr/>
        <a:lstStyle/>
        <a:p>
          <a:endParaRPr kumimoji="1" lang="ja-JP" altLang="en-US"/>
        </a:p>
      </dgm:t>
    </dgm:pt>
    <dgm:pt modelId="{1BF993C6-381D-4287-BA8F-37BD26705F64}" type="sibTrans" cxnId="{E689BB95-81E2-4E9E-B14F-EBEC46D0B116}">
      <dgm:prSet/>
      <dgm:spPr/>
      <dgm:t>
        <a:bodyPr/>
        <a:lstStyle/>
        <a:p>
          <a:endParaRPr kumimoji="1" lang="ja-JP" altLang="en-US"/>
        </a:p>
      </dgm:t>
    </dgm:pt>
    <dgm:pt modelId="{D788E708-EB79-476F-89FC-7BBC54DB3958}" type="pres">
      <dgm:prSet presAssocID="{574D1FAD-1BC3-4C5E-BBC3-5938955FE712}" presName="Name0" presStyleCnt="0">
        <dgm:presLayoutVars>
          <dgm:chMax val="1"/>
          <dgm:dir/>
          <dgm:animLvl val="ctr"/>
          <dgm:resizeHandles val="exact"/>
        </dgm:presLayoutVars>
      </dgm:prSet>
      <dgm:spPr/>
      <dgm:t>
        <a:bodyPr/>
        <a:lstStyle/>
        <a:p>
          <a:endParaRPr kumimoji="1" lang="ja-JP" altLang="en-US"/>
        </a:p>
      </dgm:t>
    </dgm:pt>
    <dgm:pt modelId="{66CA2661-1EE6-4E82-90C7-6122A64CA150}" type="pres">
      <dgm:prSet presAssocID="{BA2D8F17-35D2-4140-9719-55232A0E5869}" presName="centerShape" presStyleLbl="node0" presStyleIdx="0" presStyleCnt="1"/>
      <dgm:spPr/>
      <dgm:t>
        <a:bodyPr/>
        <a:lstStyle/>
        <a:p>
          <a:endParaRPr kumimoji="1" lang="ja-JP" altLang="en-US"/>
        </a:p>
      </dgm:t>
    </dgm:pt>
    <dgm:pt modelId="{1293C392-F4A6-4812-BF10-76D531CA5A88}" type="pres">
      <dgm:prSet presAssocID="{0A93A5CC-4C5F-46D2-B2C9-6EA38333B204}" presName="parTrans" presStyleLbl="sibTrans2D1" presStyleIdx="0" presStyleCnt="3"/>
      <dgm:spPr/>
      <dgm:t>
        <a:bodyPr/>
        <a:lstStyle/>
        <a:p>
          <a:endParaRPr kumimoji="1" lang="ja-JP" altLang="en-US"/>
        </a:p>
      </dgm:t>
    </dgm:pt>
    <dgm:pt modelId="{F92C1B8E-9972-4F40-8236-60BFD4443AA3}" type="pres">
      <dgm:prSet presAssocID="{0A93A5CC-4C5F-46D2-B2C9-6EA38333B204}" presName="connectorText" presStyleLbl="sibTrans2D1" presStyleIdx="0" presStyleCnt="3"/>
      <dgm:spPr/>
      <dgm:t>
        <a:bodyPr/>
        <a:lstStyle/>
        <a:p>
          <a:endParaRPr kumimoji="1" lang="ja-JP" altLang="en-US"/>
        </a:p>
      </dgm:t>
    </dgm:pt>
    <dgm:pt modelId="{1671672D-6F8A-482A-9E1C-3540D6A8CC23}" type="pres">
      <dgm:prSet presAssocID="{99081B26-6C62-4BFD-ABF3-D298CE658BE6}" presName="node" presStyleLbl="node1" presStyleIdx="0" presStyleCnt="3">
        <dgm:presLayoutVars>
          <dgm:bulletEnabled val="1"/>
        </dgm:presLayoutVars>
      </dgm:prSet>
      <dgm:spPr/>
      <dgm:t>
        <a:bodyPr/>
        <a:lstStyle/>
        <a:p>
          <a:endParaRPr kumimoji="1" lang="ja-JP" altLang="en-US"/>
        </a:p>
      </dgm:t>
    </dgm:pt>
    <dgm:pt modelId="{3BBCC8A7-E8F0-4436-9404-63CE03E606CD}" type="pres">
      <dgm:prSet presAssocID="{5965B0F0-2C0B-4293-A051-70FAE1DA1215}" presName="parTrans" presStyleLbl="sibTrans2D1" presStyleIdx="1" presStyleCnt="3"/>
      <dgm:spPr/>
      <dgm:t>
        <a:bodyPr/>
        <a:lstStyle/>
        <a:p>
          <a:endParaRPr kumimoji="1" lang="ja-JP" altLang="en-US"/>
        </a:p>
      </dgm:t>
    </dgm:pt>
    <dgm:pt modelId="{882F4CC1-7528-48F3-803E-B8329EA8B25F}" type="pres">
      <dgm:prSet presAssocID="{5965B0F0-2C0B-4293-A051-70FAE1DA1215}" presName="connectorText" presStyleLbl="sibTrans2D1" presStyleIdx="1" presStyleCnt="3"/>
      <dgm:spPr/>
      <dgm:t>
        <a:bodyPr/>
        <a:lstStyle/>
        <a:p>
          <a:endParaRPr kumimoji="1" lang="ja-JP" altLang="en-US"/>
        </a:p>
      </dgm:t>
    </dgm:pt>
    <dgm:pt modelId="{1A447714-98E5-4FF3-B6E6-F1085EB4EDD5}" type="pres">
      <dgm:prSet presAssocID="{FC3E40F9-AB1B-452C-9204-2252ABF2EE98}" presName="node" presStyleLbl="node1" presStyleIdx="1" presStyleCnt="3">
        <dgm:presLayoutVars>
          <dgm:bulletEnabled val="1"/>
        </dgm:presLayoutVars>
      </dgm:prSet>
      <dgm:spPr/>
      <dgm:t>
        <a:bodyPr/>
        <a:lstStyle/>
        <a:p>
          <a:endParaRPr kumimoji="1" lang="ja-JP" altLang="en-US"/>
        </a:p>
      </dgm:t>
    </dgm:pt>
    <dgm:pt modelId="{67812AB1-AC43-4E45-8249-4705E8ED69A6}" type="pres">
      <dgm:prSet presAssocID="{132FE4D2-FECD-419B-B085-23135AFC3BB0}" presName="parTrans" presStyleLbl="sibTrans2D1" presStyleIdx="2" presStyleCnt="3"/>
      <dgm:spPr/>
      <dgm:t>
        <a:bodyPr/>
        <a:lstStyle/>
        <a:p>
          <a:endParaRPr kumimoji="1" lang="ja-JP" altLang="en-US"/>
        </a:p>
      </dgm:t>
    </dgm:pt>
    <dgm:pt modelId="{478932A6-C3AC-4099-8BC4-C176F8AFC7D9}" type="pres">
      <dgm:prSet presAssocID="{132FE4D2-FECD-419B-B085-23135AFC3BB0}" presName="connectorText" presStyleLbl="sibTrans2D1" presStyleIdx="2" presStyleCnt="3"/>
      <dgm:spPr/>
      <dgm:t>
        <a:bodyPr/>
        <a:lstStyle/>
        <a:p>
          <a:endParaRPr kumimoji="1" lang="ja-JP" altLang="en-US"/>
        </a:p>
      </dgm:t>
    </dgm:pt>
    <dgm:pt modelId="{06DB5455-9882-497A-A6B6-DE19FC1124B0}" type="pres">
      <dgm:prSet presAssocID="{B5AB51D9-10B8-406C-BEC1-EA34B5EABC48}" presName="node" presStyleLbl="node1" presStyleIdx="2" presStyleCnt="3">
        <dgm:presLayoutVars>
          <dgm:bulletEnabled val="1"/>
        </dgm:presLayoutVars>
      </dgm:prSet>
      <dgm:spPr/>
      <dgm:t>
        <a:bodyPr/>
        <a:lstStyle/>
        <a:p>
          <a:endParaRPr kumimoji="1" lang="ja-JP" altLang="en-US"/>
        </a:p>
      </dgm:t>
    </dgm:pt>
  </dgm:ptLst>
  <dgm:cxnLst>
    <dgm:cxn modelId="{C89B4CCC-B429-469B-8B26-A1E0C4AB5707}" type="presOf" srcId="{FC3E40F9-AB1B-452C-9204-2252ABF2EE98}" destId="{1A447714-98E5-4FF3-B6E6-F1085EB4EDD5}" srcOrd="0" destOrd="0" presId="urn:microsoft.com/office/officeart/2005/8/layout/radial5"/>
    <dgm:cxn modelId="{2D16F80C-090F-4885-8B27-B18913971D90}" srcId="{BA2D8F17-35D2-4140-9719-55232A0E5869}" destId="{FC3E40F9-AB1B-452C-9204-2252ABF2EE98}" srcOrd="1" destOrd="0" parTransId="{5965B0F0-2C0B-4293-A051-70FAE1DA1215}" sibTransId="{5361A75A-3CC3-454E-A7C5-8B3606D7D01C}"/>
    <dgm:cxn modelId="{4FD568C8-5C74-4782-B6FB-3243413D967F}" type="presOf" srcId="{5965B0F0-2C0B-4293-A051-70FAE1DA1215}" destId="{3BBCC8A7-E8F0-4436-9404-63CE03E606CD}" srcOrd="0" destOrd="0" presId="urn:microsoft.com/office/officeart/2005/8/layout/radial5"/>
    <dgm:cxn modelId="{78CEE24F-36DA-43DF-8EBE-D97198407DAF}" srcId="{BA2D8F17-35D2-4140-9719-55232A0E5869}" destId="{99081B26-6C62-4BFD-ABF3-D298CE658BE6}" srcOrd="0" destOrd="0" parTransId="{0A93A5CC-4C5F-46D2-B2C9-6EA38333B204}" sibTransId="{CC5940C4-DB14-4883-952C-4723553EC2FF}"/>
    <dgm:cxn modelId="{E689BB95-81E2-4E9E-B14F-EBEC46D0B116}" srcId="{BA2D8F17-35D2-4140-9719-55232A0E5869}" destId="{B5AB51D9-10B8-406C-BEC1-EA34B5EABC48}" srcOrd="2" destOrd="0" parTransId="{132FE4D2-FECD-419B-B085-23135AFC3BB0}" sibTransId="{1BF993C6-381D-4287-BA8F-37BD26705F64}"/>
    <dgm:cxn modelId="{AF29569C-A183-4CBD-8D7A-7F14754C1FC6}" type="presOf" srcId="{574D1FAD-1BC3-4C5E-BBC3-5938955FE712}" destId="{D788E708-EB79-476F-89FC-7BBC54DB3958}" srcOrd="0" destOrd="0" presId="urn:microsoft.com/office/officeart/2005/8/layout/radial5"/>
    <dgm:cxn modelId="{51822BCF-81FC-4E0A-A515-9D907207C388}" type="presOf" srcId="{B5AB51D9-10B8-406C-BEC1-EA34B5EABC48}" destId="{06DB5455-9882-497A-A6B6-DE19FC1124B0}" srcOrd="0" destOrd="0" presId="urn:microsoft.com/office/officeart/2005/8/layout/radial5"/>
    <dgm:cxn modelId="{D784EDC7-5E8C-4755-BF43-73C0E47B6D22}" type="presOf" srcId="{5965B0F0-2C0B-4293-A051-70FAE1DA1215}" destId="{882F4CC1-7528-48F3-803E-B8329EA8B25F}" srcOrd="1" destOrd="0" presId="urn:microsoft.com/office/officeart/2005/8/layout/radial5"/>
    <dgm:cxn modelId="{CB7C6105-68DC-4278-A45F-FA1CD1E3410F}" type="presOf" srcId="{0A93A5CC-4C5F-46D2-B2C9-6EA38333B204}" destId="{1293C392-F4A6-4812-BF10-76D531CA5A88}" srcOrd="0" destOrd="0" presId="urn:microsoft.com/office/officeart/2005/8/layout/radial5"/>
    <dgm:cxn modelId="{10422381-CBEB-44A7-AEAB-1E56129540C2}" type="presOf" srcId="{BA2D8F17-35D2-4140-9719-55232A0E5869}" destId="{66CA2661-1EE6-4E82-90C7-6122A64CA150}" srcOrd="0" destOrd="0" presId="urn:microsoft.com/office/officeart/2005/8/layout/radial5"/>
    <dgm:cxn modelId="{793D8B3F-A673-4FDB-9579-387668E088E0}" type="presOf" srcId="{0A93A5CC-4C5F-46D2-B2C9-6EA38333B204}" destId="{F92C1B8E-9972-4F40-8236-60BFD4443AA3}" srcOrd="1" destOrd="0" presId="urn:microsoft.com/office/officeart/2005/8/layout/radial5"/>
    <dgm:cxn modelId="{85565332-2B05-4669-AC61-0095A19E2979}" type="presOf" srcId="{132FE4D2-FECD-419B-B085-23135AFC3BB0}" destId="{478932A6-C3AC-4099-8BC4-C176F8AFC7D9}" srcOrd="1" destOrd="0" presId="urn:microsoft.com/office/officeart/2005/8/layout/radial5"/>
    <dgm:cxn modelId="{BAC39E24-C146-492D-88B9-AAC8A71D486E}" type="presOf" srcId="{99081B26-6C62-4BFD-ABF3-D298CE658BE6}" destId="{1671672D-6F8A-482A-9E1C-3540D6A8CC23}" srcOrd="0" destOrd="0" presId="urn:microsoft.com/office/officeart/2005/8/layout/radial5"/>
    <dgm:cxn modelId="{B0C62E85-D42D-478B-89A1-93C3BDDC6C07}" srcId="{574D1FAD-1BC3-4C5E-BBC3-5938955FE712}" destId="{BA2D8F17-35D2-4140-9719-55232A0E5869}" srcOrd="0" destOrd="0" parTransId="{D8BFF964-B510-4285-84FF-2EC16C2D9299}" sibTransId="{7CB13E9B-509C-47A8-A23F-6C7FE8357592}"/>
    <dgm:cxn modelId="{B3861358-C2B1-4A23-8E9B-0C55C4595421}" type="presOf" srcId="{132FE4D2-FECD-419B-B085-23135AFC3BB0}" destId="{67812AB1-AC43-4E45-8249-4705E8ED69A6}" srcOrd="0" destOrd="0" presId="urn:microsoft.com/office/officeart/2005/8/layout/radial5"/>
    <dgm:cxn modelId="{CA1B2440-16FA-4955-B79C-831A5AE144D3}" type="presParOf" srcId="{D788E708-EB79-476F-89FC-7BBC54DB3958}" destId="{66CA2661-1EE6-4E82-90C7-6122A64CA150}" srcOrd="0" destOrd="0" presId="urn:microsoft.com/office/officeart/2005/8/layout/radial5"/>
    <dgm:cxn modelId="{B613C3B3-8BB4-49C7-A0AB-E029961354F5}" type="presParOf" srcId="{D788E708-EB79-476F-89FC-7BBC54DB3958}" destId="{1293C392-F4A6-4812-BF10-76D531CA5A88}" srcOrd="1" destOrd="0" presId="urn:microsoft.com/office/officeart/2005/8/layout/radial5"/>
    <dgm:cxn modelId="{3C227E9A-684C-448E-9520-164761218B11}" type="presParOf" srcId="{1293C392-F4A6-4812-BF10-76D531CA5A88}" destId="{F92C1B8E-9972-4F40-8236-60BFD4443AA3}" srcOrd="0" destOrd="0" presId="urn:microsoft.com/office/officeart/2005/8/layout/radial5"/>
    <dgm:cxn modelId="{D28038A6-4629-404D-A5D6-6CB9B1546465}" type="presParOf" srcId="{D788E708-EB79-476F-89FC-7BBC54DB3958}" destId="{1671672D-6F8A-482A-9E1C-3540D6A8CC23}" srcOrd="2" destOrd="0" presId="urn:microsoft.com/office/officeart/2005/8/layout/radial5"/>
    <dgm:cxn modelId="{7E3114C3-EE01-49C4-A417-E4809BBD3C50}" type="presParOf" srcId="{D788E708-EB79-476F-89FC-7BBC54DB3958}" destId="{3BBCC8A7-E8F0-4436-9404-63CE03E606CD}" srcOrd="3" destOrd="0" presId="urn:microsoft.com/office/officeart/2005/8/layout/radial5"/>
    <dgm:cxn modelId="{09E4887A-497A-47D6-B296-ACFB8B0362C3}" type="presParOf" srcId="{3BBCC8A7-E8F0-4436-9404-63CE03E606CD}" destId="{882F4CC1-7528-48F3-803E-B8329EA8B25F}" srcOrd="0" destOrd="0" presId="urn:microsoft.com/office/officeart/2005/8/layout/radial5"/>
    <dgm:cxn modelId="{E31220D7-B11C-4792-8AF1-21466AAB81DE}" type="presParOf" srcId="{D788E708-EB79-476F-89FC-7BBC54DB3958}" destId="{1A447714-98E5-4FF3-B6E6-F1085EB4EDD5}" srcOrd="4" destOrd="0" presId="urn:microsoft.com/office/officeart/2005/8/layout/radial5"/>
    <dgm:cxn modelId="{EF543F5C-3BBC-425E-A8AE-823D2AD26C6A}" type="presParOf" srcId="{D788E708-EB79-476F-89FC-7BBC54DB3958}" destId="{67812AB1-AC43-4E45-8249-4705E8ED69A6}" srcOrd="5" destOrd="0" presId="urn:microsoft.com/office/officeart/2005/8/layout/radial5"/>
    <dgm:cxn modelId="{00F2825F-25EE-4A48-9690-45918140D037}" type="presParOf" srcId="{67812AB1-AC43-4E45-8249-4705E8ED69A6}" destId="{478932A6-C3AC-4099-8BC4-C176F8AFC7D9}" srcOrd="0" destOrd="0" presId="urn:microsoft.com/office/officeart/2005/8/layout/radial5"/>
    <dgm:cxn modelId="{BEB0A6A9-1604-4351-93F6-69855E059464}" type="presParOf" srcId="{D788E708-EB79-476F-89FC-7BBC54DB3958}" destId="{06DB5455-9882-497A-A6B6-DE19FC1124B0}" srcOrd="6" destOrd="0" presId="urn:microsoft.com/office/officeart/2005/8/layout/radial5"/>
  </dgm:cxnLst>
  <dgm:bg/>
  <dgm:whole/>
</dgm:dataModel>
</file>

<file path=ppt/diagrams/data2.xml><?xml version="1.0" encoding="utf-8"?>
<dgm:dataModel xmlns:dgm="http://schemas.openxmlformats.org/drawingml/2006/diagram" xmlns:a="http://schemas.openxmlformats.org/drawingml/2006/main">
  <dgm:ptLst>
    <dgm:pt modelId="{574D1FAD-1BC3-4C5E-BBC3-5938955FE712}" type="doc">
      <dgm:prSet loTypeId="urn:microsoft.com/office/officeart/2005/8/layout/radial5" loCatId="relationship" qsTypeId="urn:microsoft.com/office/officeart/2005/8/quickstyle/simple1" qsCatId="simple" csTypeId="urn:microsoft.com/office/officeart/2005/8/colors/colorful4" csCatId="colorful" phldr="1"/>
      <dgm:spPr/>
      <dgm:t>
        <a:bodyPr/>
        <a:lstStyle/>
        <a:p>
          <a:endParaRPr kumimoji="1" lang="ja-JP" altLang="en-US"/>
        </a:p>
      </dgm:t>
    </dgm:pt>
    <dgm:pt modelId="{BA2D8F17-35D2-4140-9719-55232A0E5869}">
      <dgm:prSet phldrT="[テキスト]"/>
      <dgm:spPr>
        <a:solidFill>
          <a:schemeClr val="tx2">
            <a:lumMod val="75000"/>
          </a:schemeClr>
        </a:solidFill>
      </dgm:spPr>
      <dgm:t>
        <a:bodyPr/>
        <a:lstStyle/>
        <a:p>
          <a:r>
            <a:rPr kumimoji="1" lang="en-US" altLang="ja-JP" dirty="0" smtClean="0"/>
            <a:t>kernel</a:t>
          </a:r>
          <a:br>
            <a:rPr kumimoji="1" lang="en-US" altLang="ja-JP" dirty="0" smtClean="0"/>
          </a:br>
          <a:r>
            <a:rPr kumimoji="1" lang="en-US" altLang="ja-JP" dirty="0" smtClean="0"/>
            <a:t>2.6.25</a:t>
          </a:r>
          <a:endParaRPr kumimoji="1" lang="ja-JP" altLang="en-US" dirty="0"/>
        </a:p>
      </dgm:t>
    </dgm:pt>
    <dgm:pt modelId="{D8BFF964-B510-4285-84FF-2EC16C2D9299}" type="parTrans" cxnId="{B0C62E85-D42D-478B-89A1-93C3BDDC6C07}">
      <dgm:prSet/>
      <dgm:spPr/>
      <dgm:t>
        <a:bodyPr/>
        <a:lstStyle/>
        <a:p>
          <a:endParaRPr kumimoji="1" lang="ja-JP" altLang="en-US"/>
        </a:p>
      </dgm:t>
    </dgm:pt>
    <dgm:pt modelId="{7CB13E9B-509C-47A8-A23F-6C7FE8357592}" type="sibTrans" cxnId="{B0C62E85-D42D-478B-89A1-93C3BDDC6C07}">
      <dgm:prSet/>
      <dgm:spPr/>
      <dgm:t>
        <a:bodyPr/>
        <a:lstStyle/>
        <a:p>
          <a:endParaRPr kumimoji="1" lang="ja-JP" altLang="en-US"/>
        </a:p>
      </dgm:t>
    </dgm:pt>
    <dgm:pt modelId="{99081B26-6C62-4BFD-ABF3-D298CE658BE6}">
      <dgm:prSet phldrT="[テキスト]"/>
      <dgm:spPr>
        <a:solidFill>
          <a:srgbClr val="FF0000"/>
        </a:solidFill>
      </dgm:spPr>
      <dgm:t>
        <a:bodyPr/>
        <a:lstStyle/>
        <a:p>
          <a:r>
            <a:rPr kumimoji="1" lang="en-US" altLang="ja-JP" dirty="0" smtClean="0"/>
            <a:t>PCI</a:t>
          </a:r>
          <a:br>
            <a:rPr kumimoji="1" lang="en-US" altLang="ja-JP" dirty="0" smtClean="0"/>
          </a:br>
          <a:r>
            <a:rPr kumimoji="1" lang="en-US" altLang="ja-JP" dirty="0" smtClean="0"/>
            <a:t>API</a:t>
          </a:r>
          <a:endParaRPr kumimoji="1" lang="ja-JP" altLang="en-US" dirty="0"/>
        </a:p>
      </dgm:t>
    </dgm:pt>
    <dgm:pt modelId="{0A93A5CC-4C5F-46D2-B2C9-6EA38333B204}" type="parTrans" cxnId="{78CEE24F-36DA-43DF-8EBE-D97198407DAF}">
      <dgm:prSet/>
      <dgm:spPr>
        <a:solidFill>
          <a:srgbClr val="FF0000"/>
        </a:solidFill>
      </dgm:spPr>
      <dgm:t>
        <a:bodyPr/>
        <a:lstStyle/>
        <a:p>
          <a:endParaRPr kumimoji="1" lang="ja-JP" altLang="en-US"/>
        </a:p>
      </dgm:t>
    </dgm:pt>
    <dgm:pt modelId="{CC5940C4-DB14-4883-952C-4723553EC2FF}" type="sibTrans" cxnId="{78CEE24F-36DA-43DF-8EBE-D97198407DAF}">
      <dgm:prSet/>
      <dgm:spPr/>
      <dgm:t>
        <a:bodyPr/>
        <a:lstStyle/>
        <a:p>
          <a:endParaRPr kumimoji="1" lang="ja-JP" altLang="en-US"/>
        </a:p>
      </dgm:t>
    </dgm:pt>
    <dgm:pt modelId="{FC3E40F9-AB1B-452C-9204-2252ABF2EE98}">
      <dgm:prSet phldrT="[テキスト]"/>
      <dgm:spPr>
        <a:solidFill>
          <a:schemeClr val="accent6">
            <a:lumMod val="75000"/>
          </a:schemeClr>
        </a:solidFill>
      </dgm:spPr>
      <dgm:t>
        <a:bodyPr/>
        <a:lstStyle/>
        <a:p>
          <a:r>
            <a:rPr kumimoji="1" lang="en-US" altLang="ja-JP" dirty="0" smtClean="0"/>
            <a:t>ATA</a:t>
          </a:r>
          <a:endParaRPr kumimoji="1" lang="ja-JP" altLang="en-US" dirty="0"/>
        </a:p>
      </dgm:t>
    </dgm:pt>
    <dgm:pt modelId="{5965B0F0-2C0B-4293-A051-70FAE1DA1215}" type="parTrans" cxnId="{2D16F80C-090F-4885-8B27-B18913971D90}">
      <dgm:prSet/>
      <dgm:spPr>
        <a:solidFill>
          <a:schemeClr val="accent6">
            <a:lumMod val="75000"/>
          </a:schemeClr>
        </a:solidFill>
      </dgm:spPr>
      <dgm:t>
        <a:bodyPr/>
        <a:lstStyle/>
        <a:p>
          <a:endParaRPr kumimoji="1" lang="ja-JP" altLang="en-US"/>
        </a:p>
      </dgm:t>
    </dgm:pt>
    <dgm:pt modelId="{5361A75A-3CC3-454E-A7C5-8B3606D7D01C}" type="sibTrans" cxnId="{2D16F80C-090F-4885-8B27-B18913971D90}">
      <dgm:prSet/>
      <dgm:spPr/>
      <dgm:t>
        <a:bodyPr/>
        <a:lstStyle/>
        <a:p>
          <a:endParaRPr kumimoji="1" lang="ja-JP" altLang="en-US"/>
        </a:p>
      </dgm:t>
    </dgm:pt>
    <dgm:pt modelId="{B5AB51D9-10B8-406C-BEC1-EA34B5EABC48}">
      <dgm:prSet phldrT="[テキスト]"/>
      <dgm:spPr/>
      <dgm:t>
        <a:bodyPr/>
        <a:lstStyle/>
        <a:p>
          <a:r>
            <a:rPr kumimoji="1" lang="en-US" altLang="ja-JP" dirty="0" smtClean="0"/>
            <a:t>Ether</a:t>
          </a:r>
          <a:endParaRPr kumimoji="1" lang="ja-JP" altLang="en-US" dirty="0"/>
        </a:p>
      </dgm:t>
    </dgm:pt>
    <dgm:pt modelId="{132FE4D2-FECD-419B-B085-23135AFC3BB0}" type="parTrans" cxnId="{E689BB95-81E2-4E9E-B14F-EBEC46D0B116}">
      <dgm:prSet/>
      <dgm:spPr/>
      <dgm:t>
        <a:bodyPr/>
        <a:lstStyle/>
        <a:p>
          <a:endParaRPr kumimoji="1" lang="ja-JP" altLang="en-US"/>
        </a:p>
      </dgm:t>
    </dgm:pt>
    <dgm:pt modelId="{1BF993C6-381D-4287-BA8F-37BD26705F64}" type="sibTrans" cxnId="{E689BB95-81E2-4E9E-B14F-EBEC46D0B116}">
      <dgm:prSet/>
      <dgm:spPr/>
      <dgm:t>
        <a:bodyPr/>
        <a:lstStyle/>
        <a:p>
          <a:endParaRPr kumimoji="1" lang="ja-JP" altLang="en-US"/>
        </a:p>
      </dgm:t>
    </dgm:pt>
    <dgm:pt modelId="{D788E708-EB79-476F-89FC-7BBC54DB3958}" type="pres">
      <dgm:prSet presAssocID="{574D1FAD-1BC3-4C5E-BBC3-5938955FE712}" presName="Name0" presStyleCnt="0">
        <dgm:presLayoutVars>
          <dgm:chMax val="1"/>
          <dgm:dir/>
          <dgm:animLvl val="ctr"/>
          <dgm:resizeHandles val="exact"/>
        </dgm:presLayoutVars>
      </dgm:prSet>
      <dgm:spPr/>
      <dgm:t>
        <a:bodyPr/>
        <a:lstStyle/>
        <a:p>
          <a:endParaRPr kumimoji="1" lang="ja-JP" altLang="en-US"/>
        </a:p>
      </dgm:t>
    </dgm:pt>
    <dgm:pt modelId="{66CA2661-1EE6-4E82-90C7-6122A64CA150}" type="pres">
      <dgm:prSet presAssocID="{BA2D8F17-35D2-4140-9719-55232A0E5869}" presName="centerShape" presStyleLbl="node0" presStyleIdx="0" presStyleCnt="1"/>
      <dgm:spPr/>
      <dgm:t>
        <a:bodyPr/>
        <a:lstStyle/>
        <a:p>
          <a:endParaRPr kumimoji="1" lang="ja-JP" altLang="en-US"/>
        </a:p>
      </dgm:t>
    </dgm:pt>
    <dgm:pt modelId="{1293C392-F4A6-4812-BF10-76D531CA5A88}" type="pres">
      <dgm:prSet presAssocID="{0A93A5CC-4C5F-46D2-B2C9-6EA38333B204}" presName="parTrans" presStyleLbl="sibTrans2D1" presStyleIdx="0" presStyleCnt="3"/>
      <dgm:spPr/>
      <dgm:t>
        <a:bodyPr/>
        <a:lstStyle/>
        <a:p>
          <a:endParaRPr kumimoji="1" lang="ja-JP" altLang="en-US"/>
        </a:p>
      </dgm:t>
    </dgm:pt>
    <dgm:pt modelId="{F92C1B8E-9972-4F40-8236-60BFD4443AA3}" type="pres">
      <dgm:prSet presAssocID="{0A93A5CC-4C5F-46D2-B2C9-6EA38333B204}" presName="connectorText" presStyleLbl="sibTrans2D1" presStyleIdx="0" presStyleCnt="3"/>
      <dgm:spPr/>
      <dgm:t>
        <a:bodyPr/>
        <a:lstStyle/>
        <a:p>
          <a:endParaRPr kumimoji="1" lang="ja-JP" altLang="en-US"/>
        </a:p>
      </dgm:t>
    </dgm:pt>
    <dgm:pt modelId="{1671672D-6F8A-482A-9E1C-3540D6A8CC23}" type="pres">
      <dgm:prSet presAssocID="{99081B26-6C62-4BFD-ABF3-D298CE658BE6}" presName="node" presStyleLbl="node1" presStyleIdx="0" presStyleCnt="3">
        <dgm:presLayoutVars>
          <dgm:bulletEnabled val="1"/>
        </dgm:presLayoutVars>
      </dgm:prSet>
      <dgm:spPr/>
      <dgm:t>
        <a:bodyPr/>
        <a:lstStyle/>
        <a:p>
          <a:endParaRPr kumimoji="1" lang="ja-JP" altLang="en-US"/>
        </a:p>
      </dgm:t>
    </dgm:pt>
    <dgm:pt modelId="{3BBCC8A7-E8F0-4436-9404-63CE03E606CD}" type="pres">
      <dgm:prSet presAssocID="{5965B0F0-2C0B-4293-A051-70FAE1DA1215}" presName="parTrans" presStyleLbl="sibTrans2D1" presStyleIdx="1" presStyleCnt="3"/>
      <dgm:spPr/>
      <dgm:t>
        <a:bodyPr/>
        <a:lstStyle/>
        <a:p>
          <a:endParaRPr kumimoji="1" lang="ja-JP" altLang="en-US"/>
        </a:p>
      </dgm:t>
    </dgm:pt>
    <dgm:pt modelId="{882F4CC1-7528-48F3-803E-B8329EA8B25F}" type="pres">
      <dgm:prSet presAssocID="{5965B0F0-2C0B-4293-A051-70FAE1DA1215}" presName="connectorText" presStyleLbl="sibTrans2D1" presStyleIdx="1" presStyleCnt="3"/>
      <dgm:spPr/>
      <dgm:t>
        <a:bodyPr/>
        <a:lstStyle/>
        <a:p>
          <a:endParaRPr kumimoji="1" lang="ja-JP" altLang="en-US"/>
        </a:p>
      </dgm:t>
    </dgm:pt>
    <dgm:pt modelId="{1A447714-98E5-4FF3-B6E6-F1085EB4EDD5}" type="pres">
      <dgm:prSet presAssocID="{FC3E40F9-AB1B-452C-9204-2252ABF2EE98}" presName="node" presStyleLbl="node1" presStyleIdx="1" presStyleCnt="3">
        <dgm:presLayoutVars>
          <dgm:bulletEnabled val="1"/>
        </dgm:presLayoutVars>
      </dgm:prSet>
      <dgm:spPr/>
      <dgm:t>
        <a:bodyPr/>
        <a:lstStyle/>
        <a:p>
          <a:endParaRPr kumimoji="1" lang="ja-JP" altLang="en-US"/>
        </a:p>
      </dgm:t>
    </dgm:pt>
    <dgm:pt modelId="{67812AB1-AC43-4E45-8249-4705E8ED69A6}" type="pres">
      <dgm:prSet presAssocID="{132FE4D2-FECD-419B-B085-23135AFC3BB0}" presName="parTrans" presStyleLbl="sibTrans2D1" presStyleIdx="2" presStyleCnt="3"/>
      <dgm:spPr/>
      <dgm:t>
        <a:bodyPr/>
        <a:lstStyle/>
        <a:p>
          <a:endParaRPr kumimoji="1" lang="ja-JP" altLang="en-US"/>
        </a:p>
      </dgm:t>
    </dgm:pt>
    <dgm:pt modelId="{478932A6-C3AC-4099-8BC4-C176F8AFC7D9}" type="pres">
      <dgm:prSet presAssocID="{132FE4D2-FECD-419B-B085-23135AFC3BB0}" presName="connectorText" presStyleLbl="sibTrans2D1" presStyleIdx="2" presStyleCnt="3"/>
      <dgm:spPr/>
      <dgm:t>
        <a:bodyPr/>
        <a:lstStyle/>
        <a:p>
          <a:endParaRPr kumimoji="1" lang="ja-JP" altLang="en-US"/>
        </a:p>
      </dgm:t>
    </dgm:pt>
    <dgm:pt modelId="{06DB5455-9882-497A-A6B6-DE19FC1124B0}" type="pres">
      <dgm:prSet presAssocID="{B5AB51D9-10B8-406C-BEC1-EA34B5EABC48}" presName="node" presStyleLbl="node1" presStyleIdx="2" presStyleCnt="3">
        <dgm:presLayoutVars>
          <dgm:bulletEnabled val="1"/>
        </dgm:presLayoutVars>
      </dgm:prSet>
      <dgm:spPr/>
      <dgm:t>
        <a:bodyPr/>
        <a:lstStyle/>
        <a:p>
          <a:endParaRPr kumimoji="1" lang="ja-JP" altLang="en-US"/>
        </a:p>
      </dgm:t>
    </dgm:pt>
  </dgm:ptLst>
  <dgm:cxnLst>
    <dgm:cxn modelId="{2D16F80C-090F-4885-8B27-B18913971D90}" srcId="{BA2D8F17-35D2-4140-9719-55232A0E5869}" destId="{FC3E40F9-AB1B-452C-9204-2252ABF2EE98}" srcOrd="1" destOrd="0" parTransId="{5965B0F0-2C0B-4293-A051-70FAE1DA1215}" sibTransId="{5361A75A-3CC3-454E-A7C5-8B3606D7D01C}"/>
    <dgm:cxn modelId="{108C4513-6B58-43F1-B018-E71E12C1EBA8}" type="presOf" srcId="{FC3E40F9-AB1B-452C-9204-2252ABF2EE98}" destId="{1A447714-98E5-4FF3-B6E6-F1085EB4EDD5}" srcOrd="0" destOrd="0" presId="urn:microsoft.com/office/officeart/2005/8/layout/radial5"/>
    <dgm:cxn modelId="{058F4C1F-B579-4686-96F6-8491B7B0BC8F}" type="presOf" srcId="{BA2D8F17-35D2-4140-9719-55232A0E5869}" destId="{66CA2661-1EE6-4E82-90C7-6122A64CA150}" srcOrd="0" destOrd="0" presId="urn:microsoft.com/office/officeart/2005/8/layout/radial5"/>
    <dgm:cxn modelId="{B0C62E85-D42D-478B-89A1-93C3BDDC6C07}" srcId="{574D1FAD-1BC3-4C5E-BBC3-5938955FE712}" destId="{BA2D8F17-35D2-4140-9719-55232A0E5869}" srcOrd="0" destOrd="0" parTransId="{D8BFF964-B510-4285-84FF-2EC16C2D9299}" sibTransId="{7CB13E9B-509C-47A8-A23F-6C7FE8357592}"/>
    <dgm:cxn modelId="{E689BB95-81E2-4E9E-B14F-EBEC46D0B116}" srcId="{BA2D8F17-35D2-4140-9719-55232A0E5869}" destId="{B5AB51D9-10B8-406C-BEC1-EA34B5EABC48}" srcOrd="2" destOrd="0" parTransId="{132FE4D2-FECD-419B-B085-23135AFC3BB0}" sibTransId="{1BF993C6-381D-4287-BA8F-37BD26705F64}"/>
    <dgm:cxn modelId="{853E269E-ABE5-499C-BD77-50732FAA2D1E}" type="presOf" srcId="{B5AB51D9-10B8-406C-BEC1-EA34B5EABC48}" destId="{06DB5455-9882-497A-A6B6-DE19FC1124B0}" srcOrd="0" destOrd="0" presId="urn:microsoft.com/office/officeart/2005/8/layout/radial5"/>
    <dgm:cxn modelId="{00E52384-EF9A-4159-BBA6-83F3AF2F968C}" type="presOf" srcId="{5965B0F0-2C0B-4293-A051-70FAE1DA1215}" destId="{3BBCC8A7-E8F0-4436-9404-63CE03E606CD}" srcOrd="0" destOrd="0" presId="urn:microsoft.com/office/officeart/2005/8/layout/radial5"/>
    <dgm:cxn modelId="{78CEE24F-36DA-43DF-8EBE-D97198407DAF}" srcId="{BA2D8F17-35D2-4140-9719-55232A0E5869}" destId="{99081B26-6C62-4BFD-ABF3-D298CE658BE6}" srcOrd="0" destOrd="0" parTransId="{0A93A5CC-4C5F-46D2-B2C9-6EA38333B204}" sibTransId="{CC5940C4-DB14-4883-952C-4723553EC2FF}"/>
    <dgm:cxn modelId="{0E940611-5204-42EB-953A-ABA5463440B5}" type="presOf" srcId="{99081B26-6C62-4BFD-ABF3-D298CE658BE6}" destId="{1671672D-6F8A-482A-9E1C-3540D6A8CC23}" srcOrd="0" destOrd="0" presId="urn:microsoft.com/office/officeart/2005/8/layout/radial5"/>
    <dgm:cxn modelId="{3A62521C-B928-4587-A07D-29ABB6ED4731}" type="presOf" srcId="{0A93A5CC-4C5F-46D2-B2C9-6EA38333B204}" destId="{1293C392-F4A6-4812-BF10-76D531CA5A88}" srcOrd="0" destOrd="0" presId="urn:microsoft.com/office/officeart/2005/8/layout/radial5"/>
    <dgm:cxn modelId="{AADB5ACE-CD9D-495E-A524-6A5888C98094}" type="presOf" srcId="{132FE4D2-FECD-419B-B085-23135AFC3BB0}" destId="{478932A6-C3AC-4099-8BC4-C176F8AFC7D9}" srcOrd="1" destOrd="0" presId="urn:microsoft.com/office/officeart/2005/8/layout/radial5"/>
    <dgm:cxn modelId="{42B3227F-74C4-400D-8568-EC3FCE9BAC97}" type="presOf" srcId="{574D1FAD-1BC3-4C5E-BBC3-5938955FE712}" destId="{D788E708-EB79-476F-89FC-7BBC54DB3958}" srcOrd="0" destOrd="0" presId="urn:microsoft.com/office/officeart/2005/8/layout/radial5"/>
    <dgm:cxn modelId="{E773DC8F-D168-42A4-8E5B-B8A0928F3479}" type="presOf" srcId="{132FE4D2-FECD-419B-B085-23135AFC3BB0}" destId="{67812AB1-AC43-4E45-8249-4705E8ED69A6}" srcOrd="0" destOrd="0" presId="urn:microsoft.com/office/officeart/2005/8/layout/radial5"/>
    <dgm:cxn modelId="{87FF0A1F-EE8F-4D19-ACAB-634B1C829A4B}" type="presOf" srcId="{0A93A5CC-4C5F-46D2-B2C9-6EA38333B204}" destId="{F92C1B8E-9972-4F40-8236-60BFD4443AA3}" srcOrd="1" destOrd="0" presId="urn:microsoft.com/office/officeart/2005/8/layout/radial5"/>
    <dgm:cxn modelId="{5B4D050E-8AD6-4995-ABDC-1D015AA31332}" type="presOf" srcId="{5965B0F0-2C0B-4293-A051-70FAE1DA1215}" destId="{882F4CC1-7528-48F3-803E-B8329EA8B25F}" srcOrd="1" destOrd="0" presId="urn:microsoft.com/office/officeart/2005/8/layout/radial5"/>
    <dgm:cxn modelId="{5A74F90A-F859-49A4-AB13-6B0CCCE32E7B}" type="presParOf" srcId="{D788E708-EB79-476F-89FC-7BBC54DB3958}" destId="{66CA2661-1EE6-4E82-90C7-6122A64CA150}" srcOrd="0" destOrd="0" presId="urn:microsoft.com/office/officeart/2005/8/layout/radial5"/>
    <dgm:cxn modelId="{40558398-6A8A-43DE-831A-E05C2C5E7B79}" type="presParOf" srcId="{D788E708-EB79-476F-89FC-7BBC54DB3958}" destId="{1293C392-F4A6-4812-BF10-76D531CA5A88}" srcOrd="1" destOrd="0" presId="urn:microsoft.com/office/officeart/2005/8/layout/radial5"/>
    <dgm:cxn modelId="{5B96DE9B-7FB1-428C-B2ED-A42CAB6E62DB}" type="presParOf" srcId="{1293C392-F4A6-4812-BF10-76D531CA5A88}" destId="{F92C1B8E-9972-4F40-8236-60BFD4443AA3}" srcOrd="0" destOrd="0" presId="urn:microsoft.com/office/officeart/2005/8/layout/radial5"/>
    <dgm:cxn modelId="{F36A71AF-A2FF-441C-8FFD-E7794B03AD6F}" type="presParOf" srcId="{D788E708-EB79-476F-89FC-7BBC54DB3958}" destId="{1671672D-6F8A-482A-9E1C-3540D6A8CC23}" srcOrd="2" destOrd="0" presId="urn:microsoft.com/office/officeart/2005/8/layout/radial5"/>
    <dgm:cxn modelId="{5C82311E-65A6-4727-BB1B-75452636B59F}" type="presParOf" srcId="{D788E708-EB79-476F-89FC-7BBC54DB3958}" destId="{3BBCC8A7-E8F0-4436-9404-63CE03E606CD}" srcOrd="3" destOrd="0" presId="urn:microsoft.com/office/officeart/2005/8/layout/radial5"/>
    <dgm:cxn modelId="{9544EDB0-816D-4968-9011-C34061F14287}" type="presParOf" srcId="{3BBCC8A7-E8F0-4436-9404-63CE03E606CD}" destId="{882F4CC1-7528-48F3-803E-B8329EA8B25F}" srcOrd="0" destOrd="0" presId="urn:microsoft.com/office/officeart/2005/8/layout/radial5"/>
    <dgm:cxn modelId="{07F39DC1-DF56-4ADF-B045-3834CFA0C9BB}" type="presParOf" srcId="{D788E708-EB79-476F-89FC-7BBC54DB3958}" destId="{1A447714-98E5-4FF3-B6E6-F1085EB4EDD5}" srcOrd="4" destOrd="0" presId="urn:microsoft.com/office/officeart/2005/8/layout/radial5"/>
    <dgm:cxn modelId="{9F2A0F9A-68E1-4FBE-9898-2ABDD83248EF}" type="presParOf" srcId="{D788E708-EB79-476F-89FC-7BBC54DB3958}" destId="{67812AB1-AC43-4E45-8249-4705E8ED69A6}" srcOrd="5" destOrd="0" presId="urn:microsoft.com/office/officeart/2005/8/layout/radial5"/>
    <dgm:cxn modelId="{F5D406C7-B13D-4786-91E3-E5B150B39E24}" type="presParOf" srcId="{67812AB1-AC43-4E45-8249-4705E8ED69A6}" destId="{478932A6-C3AC-4099-8BC4-C176F8AFC7D9}" srcOrd="0" destOrd="0" presId="urn:microsoft.com/office/officeart/2005/8/layout/radial5"/>
    <dgm:cxn modelId="{3D10443A-5C44-45C2-B373-7ECB2F17E5A0}" type="presParOf" srcId="{D788E708-EB79-476F-89FC-7BBC54DB3958}" destId="{06DB5455-9882-497A-A6B6-DE19FC1124B0}" srcOrd="6" destOrd="0" presId="urn:microsoft.com/office/officeart/2005/8/layout/radial5"/>
  </dgm:cxnLst>
  <dgm:bg/>
  <dgm:whole/>
</dgm:dataModel>
</file>

<file path=ppt/diagrams/data3.xml><?xml version="1.0" encoding="utf-8"?>
<dgm:dataModel xmlns:dgm="http://schemas.openxmlformats.org/drawingml/2006/diagram" xmlns:a="http://schemas.openxmlformats.org/drawingml/2006/main">
  <dgm:ptLst>
    <dgm:pt modelId="{998A32CD-0E79-479C-9F1B-DBC8033C521B}" type="doc">
      <dgm:prSet loTypeId="urn:microsoft.com/office/officeart/2005/8/layout/vList4" loCatId="list" qsTypeId="urn:microsoft.com/office/officeart/2005/8/quickstyle/simple1" qsCatId="simple" csTypeId="urn:microsoft.com/office/officeart/2005/8/colors/colorful4" csCatId="colorful" phldr="1"/>
      <dgm:spPr/>
      <dgm:t>
        <a:bodyPr/>
        <a:lstStyle/>
        <a:p>
          <a:endParaRPr kumimoji="1" lang="ja-JP" altLang="en-US"/>
        </a:p>
      </dgm:t>
    </dgm:pt>
    <dgm:pt modelId="{82315E32-FAC4-462B-91A6-FA7420F93987}">
      <dgm:prSet/>
      <dgm:spPr/>
      <dgm:t>
        <a:bodyPr/>
        <a:lstStyle/>
        <a:p>
          <a:pPr marL="85725" indent="0" rtl="0"/>
          <a:r>
            <a:rPr kumimoji="1" lang="en-US" b="0" dirty="0" smtClean="0"/>
            <a:t>kernel</a:t>
          </a:r>
          <a:r>
            <a:rPr kumimoji="1" lang="ja-JP" b="0" dirty="0" smtClean="0"/>
            <a:t> </a:t>
          </a:r>
          <a:r>
            <a:rPr kumimoji="1" lang="en-US" b="0" dirty="0" smtClean="0"/>
            <a:t>2.6.16</a:t>
          </a:r>
          <a:r>
            <a:rPr kumimoji="1" lang="ja-JP" b="0" dirty="0" smtClean="0"/>
            <a:t> で </a:t>
          </a:r>
          <a:r>
            <a:rPr kumimoji="1" lang="en-US" b="0" dirty="0" smtClean="0"/>
            <a:t>kernel</a:t>
          </a:r>
          <a:r>
            <a:rPr kumimoji="1" lang="ja-JP" b="0" dirty="0" smtClean="0"/>
            <a:t> 内の </a:t>
          </a:r>
          <a:r>
            <a:rPr kumimoji="1" lang="en-US" b="0" dirty="0" smtClean="0">
              <a:solidFill>
                <a:srgbClr val="FFFF00"/>
              </a:solidFill>
            </a:rPr>
            <a:t>HDD</a:t>
          </a:r>
          <a:r>
            <a:rPr kumimoji="1" lang="ja-JP" b="0" dirty="0" smtClean="0">
              <a:solidFill>
                <a:srgbClr val="FFFF00"/>
              </a:solidFill>
            </a:rPr>
            <a:t> アクセスライブラリー ［</a:t>
          </a:r>
          <a:r>
            <a:rPr kumimoji="1" lang="en-US" b="0" dirty="0" err="1" smtClean="0">
              <a:solidFill>
                <a:srgbClr val="FFFF00"/>
              </a:solidFill>
            </a:rPr>
            <a:t>libata</a:t>
          </a:r>
          <a:r>
            <a:rPr kumimoji="1" lang="ja-JP" b="0" dirty="0" smtClean="0">
              <a:solidFill>
                <a:srgbClr val="FFFF00"/>
              </a:solidFill>
            </a:rPr>
            <a:t>］</a:t>
          </a:r>
          <a:r>
            <a:rPr kumimoji="1" lang="ja-JP" altLang="en-US" b="0" dirty="0" smtClean="0">
              <a:solidFill>
                <a:srgbClr val="FFFF00"/>
              </a:solidFill>
            </a:rPr>
            <a:t> </a:t>
          </a:r>
          <a:r>
            <a:rPr kumimoji="1" lang="ja-JP" b="0" dirty="0" smtClean="0">
              <a:solidFill>
                <a:srgbClr val="FFFF00"/>
              </a:solidFill>
            </a:rPr>
            <a:t>が全面変更</a:t>
          </a:r>
          <a:r>
            <a:rPr kumimoji="1" lang="ja-JP" b="0" dirty="0" smtClean="0"/>
            <a:t>となり、</a:t>
          </a:r>
          <a:r>
            <a:rPr kumimoji="1" lang="en-US" b="0" dirty="0" smtClean="0"/>
            <a:t>(S</a:t>
          </a:r>
          <a:r>
            <a:rPr kumimoji="1" lang="en-US" altLang="ja-JP" b="0" dirty="0" smtClean="0"/>
            <a:t>/P</a:t>
          </a:r>
          <a:r>
            <a:rPr kumimoji="1" lang="en-US" b="0" dirty="0" smtClean="0"/>
            <a:t>)ATA</a:t>
          </a:r>
          <a:r>
            <a:rPr kumimoji="1" lang="ja-JP" b="0" dirty="0" smtClean="0"/>
            <a:t>  と </a:t>
          </a:r>
          <a:r>
            <a:rPr kumimoji="1" lang="en-US" b="0" dirty="0" smtClean="0"/>
            <a:t>SCSI</a:t>
          </a:r>
          <a:r>
            <a:rPr kumimoji="1" lang="ja-JP" b="0" dirty="0" smtClean="0"/>
            <a:t> のデバイス</a:t>
          </a:r>
          <a:r>
            <a:rPr kumimoji="1" lang="en-US" altLang="ja-JP" b="0" dirty="0" smtClean="0"/>
            <a:t/>
          </a:r>
          <a:br>
            <a:rPr kumimoji="1" lang="en-US" altLang="ja-JP" b="0" dirty="0" smtClean="0"/>
          </a:br>
          <a:r>
            <a:rPr kumimoji="1" lang="ja-JP" altLang="en-US" b="0" dirty="0" smtClean="0"/>
            <a:t>ドライバー</a:t>
          </a:r>
          <a:r>
            <a:rPr kumimoji="1" lang="ja-JP" b="0" dirty="0" smtClean="0"/>
            <a:t>が共通化された</a:t>
          </a:r>
          <a:r>
            <a:rPr kumimoji="1" lang="ja-JP" altLang="en-US" b="0" dirty="0" smtClean="0"/>
            <a:t>。　以降 </a:t>
          </a:r>
          <a:r>
            <a:rPr kumimoji="1" lang="en-US" b="0" dirty="0" smtClean="0"/>
            <a:t>ATAPI</a:t>
          </a:r>
          <a:r>
            <a:rPr kumimoji="1" lang="ja-JP" b="0" dirty="0" smtClean="0"/>
            <a:t> </a:t>
          </a:r>
          <a:r>
            <a:rPr kumimoji="1" lang="en-US" b="0" dirty="0" smtClean="0"/>
            <a:t>HDD</a:t>
          </a:r>
          <a:r>
            <a:rPr kumimoji="1" lang="ja-JP" b="0" dirty="0" smtClean="0"/>
            <a:t> であっても </a:t>
          </a:r>
          <a:r>
            <a:rPr kumimoji="1" lang="en-US" altLang="ja-JP" b="0" dirty="0" smtClean="0"/>
            <a:t/>
          </a:r>
          <a:br>
            <a:rPr kumimoji="1" lang="en-US" altLang="ja-JP" b="0" dirty="0" smtClean="0"/>
          </a:br>
          <a:r>
            <a:rPr kumimoji="1" lang="en-US" b="0" dirty="0" smtClean="0"/>
            <a:t>/dev/sda1</a:t>
          </a:r>
          <a:r>
            <a:rPr kumimoji="1" lang="ja-JP" b="0" dirty="0" smtClean="0"/>
            <a:t> とアクセスするように</a:t>
          </a:r>
          <a:r>
            <a:rPr kumimoji="1" lang="ja-JP" altLang="en-US" b="0" dirty="0" smtClean="0"/>
            <a:t>変更になっている。</a:t>
          </a:r>
          <a:endParaRPr kumimoji="1" lang="en-US" b="0" dirty="0"/>
        </a:p>
      </dgm:t>
    </dgm:pt>
    <dgm:pt modelId="{7CB3A7EE-8AB9-45BD-8315-CDED4A0E6B2B}" type="parTrans" cxnId="{8364FC90-2FFC-424E-B115-F2B5633C01F9}">
      <dgm:prSet/>
      <dgm:spPr/>
      <dgm:t>
        <a:bodyPr/>
        <a:lstStyle/>
        <a:p>
          <a:endParaRPr kumimoji="1" lang="ja-JP" altLang="en-US"/>
        </a:p>
      </dgm:t>
    </dgm:pt>
    <dgm:pt modelId="{4334493B-C183-4D57-82A8-DC9807EE2558}" type="sibTrans" cxnId="{8364FC90-2FFC-424E-B115-F2B5633C01F9}">
      <dgm:prSet/>
      <dgm:spPr/>
      <dgm:t>
        <a:bodyPr/>
        <a:lstStyle/>
        <a:p>
          <a:endParaRPr kumimoji="1" lang="ja-JP" altLang="en-US"/>
        </a:p>
      </dgm:t>
    </dgm:pt>
    <dgm:pt modelId="{BDC4AFDB-8441-4160-8DCC-1CCF05528A5F}">
      <dgm:prSet/>
      <dgm:spPr/>
      <dgm:t>
        <a:bodyPr/>
        <a:lstStyle/>
        <a:p>
          <a:pPr marL="85725" indent="0" rtl="0"/>
          <a:r>
            <a:rPr kumimoji="1" lang="en-US" b="0" dirty="0" err="1" smtClean="0"/>
            <a:t>libata</a:t>
          </a:r>
          <a:r>
            <a:rPr kumimoji="1" lang="ja-JP" b="0" dirty="0" smtClean="0"/>
            <a:t> の変更に伴い </a:t>
          </a:r>
          <a:r>
            <a:rPr kumimoji="1" lang="en-US" b="0" dirty="0" smtClean="0"/>
            <a:t>SH</a:t>
          </a:r>
          <a:r>
            <a:rPr kumimoji="1" lang="ja-JP" b="0" dirty="0" smtClean="0"/>
            <a:t> </a:t>
          </a:r>
          <a:r>
            <a:rPr kumimoji="1" lang="en-US" b="0" dirty="0" smtClean="0"/>
            <a:t>Platform</a:t>
          </a:r>
          <a:r>
            <a:rPr kumimoji="1" lang="ja-JP" b="0" dirty="0" smtClean="0"/>
            <a:t> </a:t>
          </a:r>
          <a:r>
            <a:rPr kumimoji="1" lang="ja-JP" altLang="en-US" b="0" dirty="0" smtClean="0"/>
            <a:t>の</a:t>
          </a:r>
          <a:r>
            <a:rPr kumimoji="1" lang="ja-JP" b="0" dirty="0" smtClean="0"/>
            <a:t> </a:t>
          </a:r>
          <a:r>
            <a:rPr kumimoji="1" lang="en-US" b="0" dirty="0" err="1" smtClean="0"/>
            <a:t>iVDR</a:t>
          </a:r>
          <a:r>
            <a:rPr kumimoji="1" lang="ja-JP" b="0" dirty="0" smtClean="0"/>
            <a:t> </a:t>
          </a:r>
          <a:r>
            <a:rPr kumimoji="1" lang="en-US" b="0" dirty="0" smtClean="0"/>
            <a:t>HDD</a:t>
          </a:r>
          <a:r>
            <a:rPr kumimoji="1" lang="ja-JP" b="0" dirty="0" smtClean="0"/>
            <a:t> からシステム</a:t>
          </a:r>
          <a:r>
            <a:rPr kumimoji="1" lang="en-US" altLang="ja-JP" b="0" dirty="0" smtClean="0"/>
            <a:t/>
          </a:r>
          <a:br>
            <a:rPr kumimoji="1" lang="en-US" altLang="ja-JP" b="0" dirty="0" smtClean="0"/>
          </a:br>
          <a:r>
            <a:rPr kumimoji="1" lang="ja-JP" b="0" dirty="0" smtClean="0"/>
            <a:t>が起動できなくなった。 （ </a:t>
          </a:r>
          <a:r>
            <a:rPr kumimoji="1" lang="en-US" b="0" dirty="0" smtClean="0"/>
            <a:t>BOIS</a:t>
          </a:r>
          <a:r>
            <a:rPr kumimoji="1" lang="ja-JP" b="0" dirty="0" smtClean="0"/>
            <a:t> がない ） </a:t>
          </a:r>
          <a:r>
            <a:rPr kumimoji="1" lang="ja-JP" b="0" dirty="0" smtClean="0">
              <a:solidFill>
                <a:srgbClr val="FFFF00"/>
              </a:solidFill>
            </a:rPr>
            <a:t>組み込み系の実装で</a:t>
          </a:r>
          <a:r>
            <a:rPr kumimoji="1" lang="en-US" altLang="ja-JP" b="0" dirty="0" smtClean="0">
              <a:solidFill>
                <a:srgbClr val="FFFF00"/>
              </a:solidFill>
            </a:rPr>
            <a:t/>
          </a:r>
          <a:br>
            <a:rPr kumimoji="1" lang="en-US" altLang="ja-JP" b="0" dirty="0" smtClean="0">
              <a:solidFill>
                <a:srgbClr val="FFFF00"/>
              </a:solidFill>
            </a:rPr>
          </a:br>
          <a:r>
            <a:rPr kumimoji="1" lang="ja-JP" b="0" dirty="0" smtClean="0">
              <a:solidFill>
                <a:srgbClr val="FFFF00"/>
              </a:solidFill>
            </a:rPr>
            <a:t>利用</a:t>
          </a:r>
          <a:r>
            <a:rPr kumimoji="1" lang="ja-JP" altLang="en-US" b="0" dirty="0" smtClean="0">
              <a:solidFill>
                <a:srgbClr val="FFFF00"/>
              </a:solidFill>
            </a:rPr>
            <a:t>する</a:t>
          </a:r>
          <a:r>
            <a:rPr kumimoji="1" lang="ja-JP" b="0" dirty="0" smtClean="0">
              <a:solidFill>
                <a:srgbClr val="FFFF00"/>
              </a:solidFill>
            </a:rPr>
            <a:t>初期起動コマンドへの対応</a:t>
          </a:r>
          <a:r>
            <a:rPr kumimoji="1" lang="ja-JP" altLang="en-US" b="0" dirty="0" smtClean="0">
              <a:solidFill>
                <a:srgbClr val="FFFF00"/>
              </a:solidFill>
            </a:rPr>
            <a:t>が</a:t>
          </a:r>
          <a:r>
            <a:rPr kumimoji="1" lang="ja-JP" b="0" dirty="0" smtClean="0">
              <a:solidFill>
                <a:srgbClr val="FFFF00"/>
              </a:solidFill>
            </a:rPr>
            <a:t>欠落していた</a:t>
          </a:r>
          <a:r>
            <a:rPr kumimoji="1" lang="ja-JP" b="0" dirty="0" smtClean="0"/>
            <a:t>のが原因</a:t>
          </a:r>
          <a:r>
            <a:rPr kumimoji="1" lang="ja-JP" altLang="en-US" b="0" dirty="0" smtClean="0"/>
            <a:t>。</a:t>
          </a:r>
          <a:r>
            <a:rPr kumimoji="1" lang="en-US" altLang="ja-JP" b="0" dirty="0" smtClean="0"/>
            <a:t/>
          </a:r>
          <a:br>
            <a:rPr kumimoji="1" lang="en-US" altLang="ja-JP" b="0" dirty="0" smtClean="0"/>
          </a:br>
          <a:r>
            <a:rPr kumimoji="1" lang="ja-JP" b="0" dirty="0" smtClean="0"/>
            <a:t>欠落していたコマンド</a:t>
          </a:r>
          <a:r>
            <a:rPr kumimoji="1" lang="ja-JP" altLang="en-US" b="0" dirty="0" smtClean="0"/>
            <a:t>の</a:t>
          </a:r>
          <a:r>
            <a:rPr kumimoji="1" lang="ja-JP" b="0" dirty="0" smtClean="0"/>
            <a:t>追加</a:t>
          </a:r>
          <a:r>
            <a:rPr kumimoji="1" lang="ja-JP" altLang="en-US" b="0" dirty="0" smtClean="0"/>
            <a:t>で</a:t>
          </a:r>
          <a:r>
            <a:rPr kumimoji="1" lang="ja-JP" b="0" dirty="0" smtClean="0"/>
            <a:t>障害解決ができることを確認</a:t>
          </a:r>
          <a:endParaRPr kumimoji="1" lang="en-US" b="0" dirty="0"/>
        </a:p>
      </dgm:t>
    </dgm:pt>
    <dgm:pt modelId="{8926B613-E3B4-4CAC-9E1A-7C66457078B8}" type="parTrans" cxnId="{D9633759-F622-411B-AA99-722CD456C727}">
      <dgm:prSet/>
      <dgm:spPr/>
      <dgm:t>
        <a:bodyPr/>
        <a:lstStyle/>
        <a:p>
          <a:endParaRPr kumimoji="1" lang="ja-JP" altLang="en-US"/>
        </a:p>
      </dgm:t>
    </dgm:pt>
    <dgm:pt modelId="{DF47FFA0-B8B8-406A-AABD-91F09C084FFD}" type="sibTrans" cxnId="{D9633759-F622-411B-AA99-722CD456C727}">
      <dgm:prSet/>
      <dgm:spPr/>
      <dgm:t>
        <a:bodyPr/>
        <a:lstStyle/>
        <a:p>
          <a:endParaRPr kumimoji="1" lang="ja-JP" altLang="en-US"/>
        </a:p>
      </dgm:t>
    </dgm:pt>
    <dgm:pt modelId="{D0931E18-A0BE-42E2-BC69-C9AD20D10C84}">
      <dgm:prSet/>
      <dgm:spPr/>
      <dgm:t>
        <a:bodyPr/>
        <a:lstStyle/>
        <a:p>
          <a:pPr rtl="0"/>
          <a:r>
            <a:rPr kumimoji="1" lang="ja-JP" altLang="en-US" b="0" dirty="0" smtClean="0">
              <a:solidFill>
                <a:srgbClr val="FFFF00"/>
              </a:solidFill>
            </a:rPr>
            <a:t>社内で</a:t>
          </a:r>
          <a:r>
            <a:rPr kumimoji="1" lang="ja-JP" b="0" dirty="0" smtClean="0">
              <a:solidFill>
                <a:srgbClr val="FFFF00"/>
              </a:solidFill>
            </a:rPr>
            <a:t>対策用</a:t>
          </a:r>
          <a:r>
            <a:rPr kumimoji="1" lang="ja-JP" altLang="en-US" b="0" dirty="0" smtClean="0">
              <a:solidFill>
                <a:srgbClr val="FFFF00"/>
              </a:solidFill>
            </a:rPr>
            <a:t>パッチ</a:t>
          </a:r>
          <a:r>
            <a:rPr kumimoji="1" lang="ja-JP" b="0" dirty="0" smtClean="0">
              <a:solidFill>
                <a:srgbClr val="FFFF00"/>
              </a:solidFill>
            </a:rPr>
            <a:t>プログラムを作成、ボードと共に配布</a:t>
          </a:r>
          <a:r>
            <a:rPr kumimoji="1" lang="en-US" altLang="ja-JP" b="0" dirty="0" smtClean="0">
              <a:solidFill>
                <a:srgbClr val="FFFF00"/>
              </a:solidFill>
            </a:rPr>
            <a:t/>
          </a:r>
          <a:br>
            <a:rPr kumimoji="1" lang="en-US" altLang="ja-JP" b="0" dirty="0" smtClean="0">
              <a:solidFill>
                <a:srgbClr val="FFFF00"/>
              </a:solidFill>
            </a:rPr>
          </a:br>
          <a:r>
            <a:rPr kumimoji="1" lang="ja-JP" b="0" dirty="0" smtClean="0">
              <a:solidFill>
                <a:srgbClr val="FFFF00"/>
              </a:solidFill>
            </a:rPr>
            <a:t>社内で管理するソースコードブランチにこの修正パッチ適用  </a:t>
          </a:r>
          <a:endParaRPr kumimoji="1" lang="en-US" b="0" dirty="0">
            <a:solidFill>
              <a:srgbClr val="FFFF00"/>
            </a:solidFill>
          </a:endParaRPr>
        </a:p>
      </dgm:t>
    </dgm:pt>
    <dgm:pt modelId="{320F94A7-C7F3-4F09-9AA7-EF15EA9348FC}" type="parTrans" cxnId="{DD73CFAC-BAAC-4971-BB35-F14E6FACDAEA}">
      <dgm:prSet/>
      <dgm:spPr/>
      <dgm:t>
        <a:bodyPr/>
        <a:lstStyle/>
        <a:p>
          <a:endParaRPr kumimoji="1" lang="ja-JP" altLang="en-US"/>
        </a:p>
      </dgm:t>
    </dgm:pt>
    <dgm:pt modelId="{981D3D34-475D-4F43-A1A6-151EBFD8D3AD}" type="sibTrans" cxnId="{DD73CFAC-BAAC-4971-BB35-F14E6FACDAEA}">
      <dgm:prSet/>
      <dgm:spPr/>
      <dgm:t>
        <a:bodyPr/>
        <a:lstStyle/>
        <a:p>
          <a:endParaRPr kumimoji="1" lang="ja-JP" altLang="en-US"/>
        </a:p>
      </dgm:t>
    </dgm:pt>
    <dgm:pt modelId="{9E10972C-954C-400D-A49B-397A2E2AF42B}" type="pres">
      <dgm:prSet presAssocID="{998A32CD-0E79-479C-9F1B-DBC8033C521B}" presName="linear" presStyleCnt="0">
        <dgm:presLayoutVars>
          <dgm:dir/>
          <dgm:resizeHandles val="exact"/>
        </dgm:presLayoutVars>
      </dgm:prSet>
      <dgm:spPr/>
      <dgm:t>
        <a:bodyPr/>
        <a:lstStyle/>
        <a:p>
          <a:endParaRPr kumimoji="1" lang="ja-JP" altLang="en-US"/>
        </a:p>
      </dgm:t>
    </dgm:pt>
    <dgm:pt modelId="{96E160B6-07B8-40DD-A142-7ACD50CCBB18}" type="pres">
      <dgm:prSet presAssocID="{82315E32-FAC4-462B-91A6-FA7420F93987}" presName="comp" presStyleCnt="0"/>
      <dgm:spPr/>
    </dgm:pt>
    <dgm:pt modelId="{7FF4B0F8-45BF-4545-A8D0-1559B2D40B65}" type="pres">
      <dgm:prSet presAssocID="{82315E32-FAC4-462B-91A6-FA7420F93987}" presName="box" presStyleLbl="node1" presStyleIdx="0" presStyleCnt="3" custScaleY="54865"/>
      <dgm:spPr/>
      <dgm:t>
        <a:bodyPr/>
        <a:lstStyle/>
        <a:p>
          <a:endParaRPr kumimoji="1" lang="ja-JP" altLang="en-US"/>
        </a:p>
      </dgm:t>
    </dgm:pt>
    <dgm:pt modelId="{4A21930F-493E-4AC4-82D7-47D2AE63AC8E}" type="pres">
      <dgm:prSet presAssocID="{82315E32-FAC4-462B-91A6-FA7420F93987}" presName="img" presStyleLbl="fgImgPlace1" presStyleIdx="0" presStyleCnt="3" custScaleY="56862" custLinFactNeighborX="-10029" custLinFactNeighborY="-603"/>
      <dgm:spPr/>
    </dgm:pt>
    <dgm:pt modelId="{3A1F8328-82CF-4CAC-9E1A-E47CE6B2ABEB}" type="pres">
      <dgm:prSet presAssocID="{82315E32-FAC4-462B-91A6-FA7420F93987}" presName="text" presStyleLbl="node1" presStyleIdx="0" presStyleCnt="3">
        <dgm:presLayoutVars>
          <dgm:bulletEnabled val="1"/>
        </dgm:presLayoutVars>
      </dgm:prSet>
      <dgm:spPr/>
      <dgm:t>
        <a:bodyPr/>
        <a:lstStyle/>
        <a:p>
          <a:endParaRPr kumimoji="1" lang="ja-JP" altLang="en-US"/>
        </a:p>
      </dgm:t>
    </dgm:pt>
    <dgm:pt modelId="{F4404021-B453-4C4C-AAF6-AE2195865353}" type="pres">
      <dgm:prSet presAssocID="{4334493B-C183-4D57-82A8-DC9807EE2558}" presName="spacer" presStyleCnt="0"/>
      <dgm:spPr/>
    </dgm:pt>
    <dgm:pt modelId="{6C35252B-60C3-4EC4-9001-9DA9651FCE7A}" type="pres">
      <dgm:prSet presAssocID="{BDC4AFDB-8441-4160-8DCC-1CCF05528A5F}" presName="comp" presStyleCnt="0"/>
      <dgm:spPr/>
    </dgm:pt>
    <dgm:pt modelId="{57F7813F-2AC4-4946-BBE9-D1DFB01BC70B}" type="pres">
      <dgm:prSet presAssocID="{BDC4AFDB-8441-4160-8DCC-1CCF05528A5F}" presName="box" presStyleLbl="node1" presStyleIdx="1" presStyleCnt="3" custScaleY="50847" custLinFactNeighborY="-8394"/>
      <dgm:spPr/>
      <dgm:t>
        <a:bodyPr/>
        <a:lstStyle/>
        <a:p>
          <a:endParaRPr kumimoji="1" lang="ja-JP" altLang="en-US"/>
        </a:p>
      </dgm:t>
    </dgm:pt>
    <dgm:pt modelId="{E038E2EC-8074-4AB1-855F-283F7EF18073}" type="pres">
      <dgm:prSet presAssocID="{BDC4AFDB-8441-4160-8DCC-1CCF05528A5F}" presName="img" presStyleLbl="fgImgPlace1" presStyleIdx="1" presStyleCnt="3" custScaleY="52959" custLinFactNeighborX="-10029" custLinFactNeighborY="-10145"/>
      <dgm:spPr/>
    </dgm:pt>
    <dgm:pt modelId="{4505C4DA-C5C0-44CC-9F5D-454EB90F7E04}" type="pres">
      <dgm:prSet presAssocID="{BDC4AFDB-8441-4160-8DCC-1CCF05528A5F}" presName="text" presStyleLbl="node1" presStyleIdx="1" presStyleCnt="3">
        <dgm:presLayoutVars>
          <dgm:bulletEnabled val="1"/>
        </dgm:presLayoutVars>
      </dgm:prSet>
      <dgm:spPr/>
      <dgm:t>
        <a:bodyPr/>
        <a:lstStyle/>
        <a:p>
          <a:endParaRPr kumimoji="1" lang="ja-JP" altLang="en-US"/>
        </a:p>
      </dgm:t>
    </dgm:pt>
    <dgm:pt modelId="{B1BCDA3B-4FA6-424A-B207-13162FC00DD3}" type="pres">
      <dgm:prSet presAssocID="{DF47FFA0-B8B8-406A-AABD-91F09C084FFD}" presName="spacer" presStyleCnt="0"/>
      <dgm:spPr/>
    </dgm:pt>
    <dgm:pt modelId="{5BF775E6-5154-40A4-8124-716689AA9696}" type="pres">
      <dgm:prSet presAssocID="{D0931E18-A0BE-42E2-BC69-C9AD20D10C84}" presName="comp" presStyleCnt="0"/>
      <dgm:spPr/>
    </dgm:pt>
    <dgm:pt modelId="{2CCCB3BE-E69B-4AD8-9E49-408F5521D193}" type="pres">
      <dgm:prSet presAssocID="{D0931E18-A0BE-42E2-BC69-C9AD20D10C84}" presName="box" presStyleLbl="node1" presStyleIdx="2" presStyleCnt="3" custScaleY="38991" custLinFactNeighborY="-17288"/>
      <dgm:spPr/>
      <dgm:t>
        <a:bodyPr/>
        <a:lstStyle/>
        <a:p>
          <a:endParaRPr kumimoji="1" lang="ja-JP" altLang="en-US"/>
        </a:p>
      </dgm:t>
    </dgm:pt>
    <dgm:pt modelId="{AB0E39EB-F121-4C72-AEF8-E9E6EEF52C77}" type="pres">
      <dgm:prSet presAssocID="{D0931E18-A0BE-42E2-BC69-C9AD20D10C84}" presName="img" presStyleLbl="fgImgPlace1" presStyleIdx="2" presStyleCnt="3" custScaleY="38929" custLinFactNeighborX="-10029" custLinFactNeighborY="-22714"/>
      <dgm:spPr/>
    </dgm:pt>
    <dgm:pt modelId="{1D19E790-394C-4C5B-A5B9-6B4143272942}" type="pres">
      <dgm:prSet presAssocID="{D0931E18-A0BE-42E2-BC69-C9AD20D10C84}" presName="text" presStyleLbl="node1" presStyleIdx="2" presStyleCnt="3">
        <dgm:presLayoutVars>
          <dgm:bulletEnabled val="1"/>
        </dgm:presLayoutVars>
      </dgm:prSet>
      <dgm:spPr/>
      <dgm:t>
        <a:bodyPr/>
        <a:lstStyle/>
        <a:p>
          <a:endParaRPr kumimoji="1" lang="ja-JP" altLang="en-US"/>
        </a:p>
      </dgm:t>
    </dgm:pt>
  </dgm:ptLst>
  <dgm:cxnLst>
    <dgm:cxn modelId="{91685C03-BFD1-46BC-A603-52EA2370287A}" type="presOf" srcId="{BDC4AFDB-8441-4160-8DCC-1CCF05528A5F}" destId="{4505C4DA-C5C0-44CC-9F5D-454EB90F7E04}" srcOrd="1" destOrd="0" presId="urn:microsoft.com/office/officeart/2005/8/layout/vList4"/>
    <dgm:cxn modelId="{8364FC90-2FFC-424E-B115-F2B5633C01F9}" srcId="{998A32CD-0E79-479C-9F1B-DBC8033C521B}" destId="{82315E32-FAC4-462B-91A6-FA7420F93987}" srcOrd="0" destOrd="0" parTransId="{7CB3A7EE-8AB9-45BD-8315-CDED4A0E6B2B}" sibTransId="{4334493B-C183-4D57-82A8-DC9807EE2558}"/>
    <dgm:cxn modelId="{F98186CA-A2B6-4AF0-9753-476FEAE39D3A}" type="presOf" srcId="{82315E32-FAC4-462B-91A6-FA7420F93987}" destId="{3A1F8328-82CF-4CAC-9E1A-E47CE6B2ABEB}" srcOrd="1" destOrd="0" presId="urn:microsoft.com/office/officeart/2005/8/layout/vList4"/>
    <dgm:cxn modelId="{48A1E91C-8AE4-4F5D-8047-2B8F097964AA}" type="presOf" srcId="{D0931E18-A0BE-42E2-BC69-C9AD20D10C84}" destId="{2CCCB3BE-E69B-4AD8-9E49-408F5521D193}" srcOrd="0" destOrd="0" presId="urn:microsoft.com/office/officeart/2005/8/layout/vList4"/>
    <dgm:cxn modelId="{01595396-0638-4E41-B550-6941BEF599A3}" type="presOf" srcId="{BDC4AFDB-8441-4160-8DCC-1CCF05528A5F}" destId="{57F7813F-2AC4-4946-BBE9-D1DFB01BC70B}" srcOrd="0" destOrd="0" presId="urn:microsoft.com/office/officeart/2005/8/layout/vList4"/>
    <dgm:cxn modelId="{C1F83235-6BE1-40DF-AA0C-CF0102151712}" type="presOf" srcId="{998A32CD-0E79-479C-9F1B-DBC8033C521B}" destId="{9E10972C-954C-400D-A49B-397A2E2AF42B}" srcOrd="0" destOrd="0" presId="urn:microsoft.com/office/officeart/2005/8/layout/vList4"/>
    <dgm:cxn modelId="{C6BC0206-61DF-4512-AC43-417E95B40715}" type="presOf" srcId="{82315E32-FAC4-462B-91A6-FA7420F93987}" destId="{7FF4B0F8-45BF-4545-A8D0-1559B2D40B65}" srcOrd="0" destOrd="0" presId="urn:microsoft.com/office/officeart/2005/8/layout/vList4"/>
    <dgm:cxn modelId="{D9633759-F622-411B-AA99-722CD456C727}" srcId="{998A32CD-0E79-479C-9F1B-DBC8033C521B}" destId="{BDC4AFDB-8441-4160-8DCC-1CCF05528A5F}" srcOrd="1" destOrd="0" parTransId="{8926B613-E3B4-4CAC-9E1A-7C66457078B8}" sibTransId="{DF47FFA0-B8B8-406A-AABD-91F09C084FFD}"/>
    <dgm:cxn modelId="{7D05E2B2-21AB-4E90-9BB7-19B6D0BABCA0}" type="presOf" srcId="{D0931E18-A0BE-42E2-BC69-C9AD20D10C84}" destId="{1D19E790-394C-4C5B-A5B9-6B4143272942}" srcOrd="1" destOrd="0" presId="urn:microsoft.com/office/officeart/2005/8/layout/vList4"/>
    <dgm:cxn modelId="{DD73CFAC-BAAC-4971-BB35-F14E6FACDAEA}" srcId="{998A32CD-0E79-479C-9F1B-DBC8033C521B}" destId="{D0931E18-A0BE-42E2-BC69-C9AD20D10C84}" srcOrd="2" destOrd="0" parTransId="{320F94A7-C7F3-4F09-9AA7-EF15EA9348FC}" sibTransId="{981D3D34-475D-4F43-A1A6-151EBFD8D3AD}"/>
    <dgm:cxn modelId="{BA487C48-C94A-4E98-8660-2E46516B84B2}" type="presParOf" srcId="{9E10972C-954C-400D-A49B-397A2E2AF42B}" destId="{96E160B6-07B8-40DD-A142-7ACD50CCBB18}" srcOrd="0" destOrd="0" presId="urn:microsoft.com/office/officeart/2005/8/layout/vList4"/>
    <dgm:cxn modelId="{607BF002-6190-4152-8A14-9BCE9DC3CE68}" type="presParOf" srcId="{96E160B6-07B8-40DD-A142-7ACD50CCBB18}" destId="{7FF4B0F8-45BF-4545-A8D0-1559B2D40B65}" srcOrd="0" destOrd="0" presId="urn:microsoft.com/office/officeart/2005/8/layout/vList4"/>
    <dgm:cxn modelId="{7FA63874-C412-4FB5-822F-A1B9FB441204}" type="presParOf" srcId="{96E160B6-07B8-40DD-A142-7ACD50CCBB18}" destId="{4A21930F-493E-4AC4-82D7-47D2AE63AC8E}" srcOrd="1" destOrd="0" presId="urn:microsoft.com/office/officeart/2005/8/layout/vList4"/>
    <dgm:cxn modelId="{F5661723-D4EA-4757-B048-D96A7570382D}" type="presParOf" srcId="{96E160B6-07B8-40DD-A142-7ACD50CCBB18}" destId="{3A1F8328-82CF-4CAC-9E1A-E47CE6B2ABEB}" srcOrd="2" destOrd="0" presId="urn:microsoft.com/office/officeart/2005/8/layout/vList4"/>
    <dgm:cxn modelId="{773FA19A-0278-46F9-B892-E8EFA3B78474}" type="presParOf" srcId="{9E10972C-954C-400D-A49B-397A2E2AF42B}" destId="{F4404021-B453-4C4C-AAF6-AE2195865353}" srcOrd="1" destOrd="0" presId="urn:microsoft.com/office/officeart/2005/8/layout/vList4"/>
    <dgm:cxn modelId="{229C76AD-76BE-4232-B1C0-705C9867F3D8}" type="presParOf" srcId="{9E10972C-954C-400D-A49B-397A2E2AF42B}" destId="{6C35252B-60C3-4EC4-9001-9DA9651FCE7A}" srcOrd="2" destOrd="0" presId="urn:microsoft.com/office/officeart/2005/8/layout/vList4"/>
    <dgm:cxn modelId="{8886DBB4-81DA-4E1A-8725-93A3E74EB5F8}" type="presParOf" srcId="{6C35252B-60C3-4EC4-9001-9DA9651FCE7A}" destId="{57F7813F-2AC4-4946-BBE9-D1DFB01BC70B}" srcOrd="0" destOrd="0" presId="urn:microsoft.com/office/officeart/2005/8/layout/vList4"/>
    <dgm:cxn modelId="{43C5FB7E-6271-421C-9156-CFE0EDD0D8DD}" type="presParOf" srcId="{6C35252B-60C3-4EC4-9001-9DA9651FCE7A}" destId="{E038E2EC-8074-4AB1-855F-283F7EF18073}" srcOrd="1" destOrd="0" presId="urn:microsoft.com/office/officeart/2005/8/layout/vList4"/>
    <dgm:cxn modelId="{CC045BA6-8925-4BBE-BCEE-072805BD4896}" type="presParOf" srcId="{6C35252B-60C3-4EC4-9001-9DA9651FCE7A}" destId="{4505C4DA-C5C0-44CC-9F5D-454EB90F7E04}" srcOrd="2" destOrd="0" presId="urn:microsoft.com/office/officeart/2005/8/layout/vList4"/>
    <dgm:cxn modelId="{2C7C3272-A31F-47EC-B348-F17906DEFADE}" type="presParOf" srcId="{9E10972C-954C-400D-A49B-397A2E2AF42B}" destId="{B1BCDA3B-4FA6-424A-B207-13162FC00DD3}" srcOrd="3" destOrd="0" presId="urn:microsoft.com/office/officeart/2005/8/layout/vList4"/>
    <dgm:cxn modelId="{77738FDE-A77C-4FD0-AF01-F45D05413450}" type="presParOf" srcId="{9E10972C-954C-400D-A49B-397A2E2AF42B}" destId="{5BF775E6-5154-40A4-8124-716689AA9696}" srcOrd="4" destOrd="0" presId="urn:microsoft.com/office/officeart/2005/8/layout/vList4"/>
    <dgm:cxn modelId="{F3C36D2F-0615-49CD-BD76-48672AFCC8CE}" type="presParOf" srcId="{5BF775E6-5154-40A4-8124-716689AA9696}" destId="{2CCCB3BE-E69B-4AD8-9E49-408F5521D193}" srcOrd="0" destOrd="0" presId="urn:microsoft.com/office/officeart/2005/8/layout/vList4"/>
    <dgm:cxn modelId="{62DC4264-143D-4C5D-88D2-DBF69220A9E7}" type="presParOf" srcId="{5BF775E6-5154-40A4-8124-716689AA9696}" destId="{AB0E39EB-F121-4C72-AEF8-E9E6EEF52C77}" srcOrd="1" destOrd="0" presId="urn:microsoft.com/office/officeart/2005/8/layout/vList4"/>
    <dgm:cxn modelId="{A7721FEC-2B84-488D-B71A-6C8F51FA3AC4}" type="presParOf" srcId="{5BF775E6-5154-40A4-8124-716689AA9696}" destId="{1D19E790-394C-4C5B-A5B9-6B4143272942}" srcOrd="2" destOrd="0" presId="urn:microsoft.com/office/officeart/2005/8/layout/vList4"/>
  </dgm:cxnLst>
  <dgm:bg/>
  <dgm:whole/>
</dgm:dataModel>
</file>

<file path=ppt/diagrams/data4.xml><?xml version="1.0" encoding="utf-8"?>
<dgm:dataModel xmlns:dgm="http://schemas.openxmlformats.org/drawingml/2006/diagram" xmlns:a="http://schemas.openxmlformats.org/drawingml/2006/main">
  <dgm:ptLst>
    <dgm:pt modelId="{998A32CD-0E79-479C-9F1B-DBC8033C521B}" type="doc">
      <dgm:prSet loTypeId="urn:microsoft.com/office/officeart/2005/8/layout/vList4" loCatId="list" qsTypeId="urn:microsoft.com/office/officeart/2005/8/quickstyle/simple1" qsCatId="simple" csTypeId="urn:microsoft.com/office/officeart/2005/8/colors/colorful4" csCatId="colorful" phldr="1"/>
      <dgm:spPr/>
      <dgm:t>
        <a:bodyPr/>
        <a:lstStyle/>
        <a:p>
          <a:endParaRPr kumimoji="1" lang="ja-JP" altLang="en-US"/>
        </a:p>
      </dgm:t>
    </dgm:pt>
    <dgm:pt modelId="{82315E32-FAC4-462B-91A6-FA7420F93987}">
      <dgm:prSet/>
      <dgm:spPr/>
      <dgm:t>
        <a:bodyPr/>
        <a:lstStyle/>
        <a:p>
          <a:pPr marL="85725" indent="0" rtl="0"/>
          <a:r>
            <a:rPr kumimoji="1" lang="en-US" b="0" dirty="0" smtClean="0"/>
            <a:t>kernel</a:t>
          </a:r>
          <a:r>
            <a:rPr kumimoji="1" lang="ja-JP" b="0" dirty="0" smtClean="0"/>
            <a:t> </a:t>
          </a:r>
          <a:r>
            <a:rPr kumimoji="1" lang="en-US" b="0" dirty="0" smtClean="0"/>
            <a:t>2.6.</a:t>
          </a:r>
          <a:r>
            <a:rPr kumimoji="1" lang="en-US" altLang="ja-JP" b="0" dirty="0" smtClean="0"/>
            <a:t>23</a:t>
          </a:r>
          <a:r>
            <a:rPr kumimoji="1" lang="ja-JP" altLang="en-US" b="0" dirty="0" smtClean="0"/>
            <a:t> </a:t>
          </a:r>
          <a:r>
            <a:rPr kumimoji="1" lang="en-US" altLang="ja-JP" b="0" dirty="0" smtClean="0"/>
            <a:t>+</a:t>
          </a:r>
          <a:r>
            <a:rPr kumimoji="1" lang="ja-JP" altLang="en-US" b="0" dirty="0" smtClean="0"/>
            <a:t> </a:t>
          </a:r>
          <a:r>
            <a:rPr kumimoji="1" lang="en-US" altLang="ja-JP" b="0" dirty="0" smtClean="0"/>
            <a:t>ALSA</a:t>
          </a:r>
          <a:r>
            <a:rPr kumimoji="1" lang="ja-JP" altLang="en-US" b="0" dirty="0" smtClean="0"/>
            <a:t> で市販の低価格 </a:t>
          </a:r>
          <a:r>
            <a:rPr kumimoji="1" lang="en-US" altLang="ja-JP" b="0" dirty="0" smtClean="0"/>
            <a:t>PCI</a:t>
          </a:r>
          <a:r>
            <a:rPr kumimoji="1" lang="ja-JP" altLang="en-US" b="0" dirty="0" smtClean="0"/>
            <a:t> サウンドカード （ </a:t>
          </a:r>
          <a:r>
            <a:rPr kumimoji="1" lang="en-US" altLang="ja-JP" b="0" dirty="0" smtClean="0"/>
            <a:t>C-Media</a:t>
          </a:r>
          <a:r>
            <a:rPr kumimoji="1" lang="ja-JP" altLang="en-US" b="0" dirty="0" smtClean="0"/>
            <a:t> </a:t>
          </a:r>
          <a:r>
            <a:rPr kumimoji="1" lang="en-US" altLang="ja-JP" b="0" dirty="0" smtClean="0"/>
            <a:t>CM8738</a:t>
          </a:r>
          <a:r>
            <a:rPr kumimoji="1" lang="ja-JP" altLang="en-US" b="0" dirty="0" smtClean="0"/>
            <a:t> ） でオーディオデモを構築。　</a:t>
          </a:r>
          <a:r>
            <a:rPr kumimoji="1" lang="en-US" altLang="ja-JP" b="0" dirty="0" smtClean="0">
              <a:solidFill>
                <a:srgbClr val="FFFF00"/>
              </a:solidFill>
            </a:rPr>
            <a:t>CM8738</a:t>
          </a:r>
          <a:r>
            <a:rPr kumimoji="1" lang="ja-JP" altLang="en-US" b="0" dirty="0" smtClean="0">
              <a:solidFill>
                <a:srgbClr val="FFFF00"/>
              </a:solidFill>
            </a:rPr>
            <a:t> は </a:t>
          </a:r>
          <a:r>
            <a:rPr kumimoji="1" lang="en-US" altLang="ja-JP" b="0" dirty="0" smtClean="0">
              <a:solidFill>
                <a:srgbClr val="FFFF00"/>
              </a:solidFill>
            </a:rPr>
            <a:t>PCI</a:t>
          </a:r>
          <a:r>
            <a:rPr kumimoji="1" lang="ja-JP" altLang="en-US" b="0" dirty="0" smtClean="0">
              <a:solidFill>
                <a:srgbClr val="FFFF00"/>
              </a:solidFill>
            </a:rPr>
            <a:t> デバイスだが </a:t>
          </a:r>
          <a:r>
            <a:rPr kumimoji="1" lang="en-US" altLang="ja-JP" b="0" dirty="0" smtClean="0">
              <a:solidFill>
                <a:srgbClr val="FFFF00"/>
              </a:solidFill>
            </a:rPr>
            <a:t>ISA</a:t>
          </a:r>
          <a:r>
            <a:rPr kumimoji="1" lang="ja-JP" altLang="en-US" b="0" dirty="0" smtClean="0">
              <a:solidFill>
                <a:srgbClr val="FFFF00"/>
              </a:solidFill>
            </a:rPr>
            <a:t> 時代のポートモード</a:t>
          </a:r>
          <a:r>
            <a:rPr kumimoji="1" lang="en-US" altLang="ja-JP" b="0" dirty="0" smtClean="0">
              <a:solidFill>
                <a:srgbClr val="FFFF00"/>
              </a:solidFill>
            </a:rPr>
            <a:t/>
          </a:r>
          <a:br>
            <a:rPr kumimoji="1" lang="en-US" altLang="ja-JP" b="0" dirty="0" smtClean="0">
              <a:solidFill>
                <a:srgbClr val="FFFF00"/>
              </a:solidFill>
            </a:rPr>
          </a:br>
          <a:r>
            <a:rPr kumimoji="1" lang="ja-JP" altLang="en-US" b="0" dirty="0" smtClean="0">
              <a:solidFill>
                <a:srgbClr val="FFFF00"/>
              </a:solidFill>
            </a:rPr>
            <a:t>（</a:t>
          </a:r>
          <a:r>
            <a:rPr kumimoji="1" lang="en-US" altLang="ja-JP" b="0" dirty="0" smtClean="0">
              <a:solidFill>
                <a:srgbClr val="FFFF00"/>
              </a:solidFill>
            </a:rPr>
            <a:t>280</a:t>
          </a:r>
          <a:r>
            <a:rPr kumimoji="1" lang="ja-JP" altLang="en-US" b="0" dirty="0" smtClean="0">
              <a:solidFill>
                <a:srgbClr val="FFFF00"/>
              </a:solidFill>
            </a:rPr>
            <a:t>番ポート 等）だけでアクセスする仕様</a:t>
          </a:r>
          <a:r>
            <a:rPr kumimoji="1" lang="ja-JP" altLang="en-US" b="0" dirty="0" smtClean="0"/>
            <a:t>となっていた。</a:t>
          </a:r>
          <a:endParaRPr kumimoji="1" lang="en-US" altLang="ja-JP" b="0" dirty="0" smtClean="0"/>
        </a:p>
      </dgm:t>
    </dgm:pt>
    <dgm:pt modelId="{7CB3A7EE-8AB9-45BD-8315-CDED4A0E6B2B}" type="parTrans" cxnId="{8364FC90-2FFC-424E-B115-F2B5633C01F9}">
      <dgm:prSet/>
      <dgm:spPr/>
      <dgm:t>
        <a:bodyPr/>
        <a:lstStyle/>
        <a:p>
          <a:endParaRPr kumimoji="1" lang="ja-JP" altLang="en-US"/>
        </a:p>
      </dgm:t>
    </dgm:pt>
    <dgm:pt modelId="{4334493B-C183-4D57-82A8-DC9807EE2558}" type="sibTrans" cxnId="{8364FC90-2FFC-424E-B115-F2B5633C01F9}">
      <dgm:prSet/>
      <dgm:spPr/>
      <dgm:t>
        <a:bodyPr/>
        <a:lstStyle/>
        <a:p>
          <a:endParaRPr kumimoji="1" lang="ja-JP" altLang="en-US"/>
        </a:p>
      </dgm:t>
    </dgm:pt>
    <dgm:pt modelId="{BDC4AFDB-8441-4160-8DCC-1CCF05528A5F}">
      <dgm:prSet/>
      <dgm:spPr/>
      <dgm:t>
        <a:bodyPr/>
        <a:lstStyle/>
        <a:p>
          <a:pPr marL="85725" indent="0" rtl="0"/>
          <a:r>
            <a:rPr kumimoji="1" lang="en-US" altLang="ja-JP" b="0" dirty="0" smtClean="0"/>
            <a:t>SH</a:t>
          </a:r>
          <a:r>
            <a:rPr kumimoji="1" lang="ja-JP" altLang="en-US" b="0" dirty="0" smtClean="0"/>
            <a:t> では </a:t>
          </a:r>
          <a:r>
            <a:rPr kumimoji="1" lang="en-US" altLang="ja-JP" b="0" dirty="0" smtClean="0"/>
            <a:t>32bit</a:t>
          </a:r>
          <a:r>
            <a:rPr kumimoji="1" lang="ja-JP" altLang="en-US" b="0" dirty="0" smtClean="0"/>
            <a:t> に変換したポートアドレスをデバイスに</a:t>
          </a:r>
          <a:r>
            <a:rPr kumimoji="1" lang="en-US" altLang="ja-JP" b="0" dirty="0" smtClean="0"/>
            <a:t/>
          </a:r>
          <a:br>
            <a:rPr kumimoji="1" lang="en-US" altLang="ja-JP" b="0" dirty="0" smtClean="0"/>
          </a:br>
          <a:r>
            <a:rPr kumimoji="1" lang="ja-JP" altLang="en-US" b="0" dirty="0" smtClean="0"/>
            <a:t>渡す仕様となっているが、</a:t>
          </a:r>
          <a:r>
            <a:rPr kumimoji="1" lang="en-US" altLang="ja-JP" b="0" dirty="0" smtClean="0">
              <a:solidFill>
                <a:srgbClr val="FFFF00"/>
              </a:solidFill>
            </a:rPr>
            <a:t>CM8738</a:t>
          </a:r>
          <a:r>
            <a:rPr kumimoji="1" lang="ja-JP" altLang="en-US" b="0" dirty="0" smtClean="0">
              <a:solidFill>
                <a:srgbClr val="FFFF00"/>
              </a:solidFill>
            </a:rPr>
            <a:t> は渡されたアドレス</a:t>
          </a:r>
          <a:r>
            <a:rPr kumimoji="1" lang="en-US" altLang="ja-JP" b="0" dirty="0" smtClean="0">
              <a:solidFill>
                <a:srgbClr val="FFFF00"/>
              </a:solidFill>
            </a:rPr>
            <a:t/>
          </a:r>
          <a:br>
            <a:rPr kumimoji="1" lang="en-US" altLang="ja-JP" b="0" dirty="0" smtClean="0">
              <a:solidFill>
                <a:srgbClr val="FFFF00"/>
              </a:solidFill>
            </a:rPr>
          </a:br>
          <a:r>
            <a:rPr kumimoji="1" lang="ja-JP" altLang="en-US" b="0" dirty="0" smtClean="0">
              <a:solidFill>
                <a:srgbClr val="FFFF00"/>
              </a:solidFill>
            </a:rPr>
            <a:t>上位を無視する実装、結果的に不正アドレスが渡され</a:t>
          </a:r>
          <a:r>
            <a:rPr kumimoji="1" lang="en-US" altLang="ja-JP" b="0" dirty="0" smtClean="0"/>
            <a:t/>
          </a:r>
          <a:br>
            <a:rPr kumimoji="1" lang="en-US" altLang="ja-JP" b="0" dirty="0" smtClean="0"/>
          </a:br>
          <a:r>
            <a:rPr kumimoji="1" lang="en-US" altLang="ja-JP" b="0" dirty="0" smtClean="0"/>
            <a:t>SH7785</a:t>
          </a:r>
          <a:r>
            <a:rPr kumimoji="1" lang="ja-JP" altLang="en-US" b="0" dirty="0" smtClean="0"/>
            <a:t> では不正アクセスで </a:t>
          </a:r>
          <a:r>
            <a:rPr kumimoji="1" lang="en-US" altLang="ja-JP" b="0" dirty="0" smtClean="0"/>
            <a:t>kernel</a:t>
          </a:r>
          <a:r>
            <a:rPr kumimoji="1" lang="ja-JP" altLang="en-US" b="0" dirty="0" smtClean="0"/>
            <a:t> </a:t>
          </a:r>
          <a:r>
            <a:rPr kumimoji="1" lang="en-US" altLang="ja-JP" b="0" dirty="0" smtClean="0"/>
            <a:t>PANIC</a:t>
          </a:r>
          <a:r>
            <a:rPr kumimoji="1" lang="ja-JP" altLang="en-US" b="0" dirty="0" smtClean="0"/>
            <a:t> が発生</a:t>
          </a:r>
          <a:endParaRPr kumimoji="1" lang="en-US" b="0" dirty="0"/>
        </a:p>
      </dgm:t>
    </dgm:pt>
    <dgm:pt modelId="{8926B613-E3B4-4CAC-9E1A-7C66457078B8}" type="parTrans" cxnId="{D9633759-F622-411B-AA99-722CD456C727}">
      <dgm:prSet/>
      <dgm:spPr/>
      <dgm:t>
        <a:bodyPr/>
        <a:lstStyle/>
        <a:p>
          <a:endParaRPr kumimoji="1" lang="ja-JP" altLang="en-US"/>
        </a:p>
      </dgm:t>
    </dgm:pt>
    <dgm:pt modelId="{DF47FFA0-B8B8-406A-AABD-91F09C084FFD}" type="sibTrans" cxnId="{D9633759-F622-411B-AA99-722CD456C727}">
      <dgm:prSet/>
      <dgm:spPr/>
      <dgm:t>
        <a:bodyPr/>
        <a:lstStyle/>
        <a:p>
          <a:endParaRPr kumimoji="1" lang="ja-JP" altLang="en-US"/>
        </a:p>
      </dgm:t>
    </dgm:pt>
    <dgm:pt modelId="{D0931E18-A0BE-42E2-BC69-C9AD20D10C84}">
      <dgm:prSet/>
      <dgm:spPr/>
      <dgm:t>
        <a:bodyPr/>
        <a:lstStyle/>
        <a:p>
          <a:pPr rtl="0"/>
          <a:r>
            <a:rPr kumimoji="1" lang="ja-JP" altLang="en-US" b="0" dirty="0" smtClean="0"/>
            <a:t>現状 大部分の </a:t>
          </a:r>
          <a:r>
            <a:rPr kumimoji="1" lang="en-US" altLang="ja-JP" b="0" dirty="0" smtClean="0"/>
            <a:t>PCI</a:t>
          </a:r>
          <a:r>
            <a:rPr kumimoji="1" lang="ja-JP" altLang="en-US" b="0" dirty="0" smtClean="0"/>
            <a:t> デバイスは </a:t>
          </a:r>
          <a:r>
            <a:rPr kumimoji="1" lang="en-US" altLang="ja-JP" b="0" dirty="0" smtClean="0"/>
            <a:t>32bit</a:t>
          </a:r>
          <a:r>
            <a:rPr kumimoji="1" lang="ja-JP" altLang="en-US" b="0" dirty="0" smtClean="0"/>
            <a:t> アドレスでの対応</a:t>
          </a:r>
          <a:r>
            <a:rPr kumimoji="1" lang="en-US" altLang="ja-JP" b="0" dirty="0" smtClean="0"/>
            <a:t/>
          </a:r>
          <a:br>
            <a:rPr kumimoji="1" lang="en-US" altLang="ja-JP" b="0" dirty="0" smtClean="0"/>
          </a:br>
          <a:r>
            <a:rPr kumimoji="1" lang="ja-JP" altLang="en-US" b="0" dirty="0" smtClean="0"/>
            <a:t>も可能なので、 </a:t>
          </a:r>
          <a:r>
            <a:rPr kumimoji="1" lang="en-US" altLang="ja-JP" b="0" dirty="0" smtClean="0">
              <a:solidFill>
                <a:srgbClr val="FFFF00"/>
              </a:solidFill>
            </a:rPr>
            <a:t>CM8738</a:t>
          </a:r>
          <a:r>
            <a:rPr kumimoji="1" lang="ja-JP" altLang="en-US" b="0" dirty="0" smtClean="0">
              <a:solidFill>
                <a:srgbClr val="FFFF00"/>
              </a:solidFill>
            </a:rPr>
            <a:t> </a:t>
          </a:r>
          <a:r>
            <a:rPr kumimoji="1" lang="ja-JP" altLang="en-US" b="0" dirty="0" err="1" smtClean="0">
              <a:solidFill>
                <a:srgbClr val="FFFF00"/>
              </a:solidFill>
            </a:rPr>
            <a:t>だけを</a:t>
          </a:r>
          <a:r>
            <a:rPr kumimoji="1" lang="ja-JP" altLang="en-US" b="0" dirty="0" smtClean="0">
              <a:solidFill>
                <a:srgbClr val="FFFF00"/>
              </a:solidFill>
            </a:rPr>
            <a:t>特例として特定のボード</a:t>
          </a:r>
          <a:r>
            <a:rPr kumimoji="1" lang="en-US" altLang="ja-JP" b="0" dirty="0" smtClean="0">
              <a:solidFill>
                <a:srgbClr val="FFFF00"/>
              </a:solidFill>
            </a:rPr>
            <a:t/>
          </a:r>
          <a:br>
            <a:rPr kumimoji="1" lang="en-US" altLang="ja-JP" b="0" dirty="0" smtClean="0">
              <a:solidFill>
                <a:srgbClr val="FFFF00"/>
              </a:solidFill>
            </a:rPr>
          </a:br>
          <a:r>
            <a:rPr kumimoji="1" lang="ja-JP" altLang="en-US" b="0" dirty="0" smtClean="0">
              <a:solidFill>
                <a:srgbClr val="FFFF00"/>
              </a:solidFill>
            </a:rPr>
            <a:t>向けの </a:t>
          </a:r>
          <a:r>
            <a:rPr kumimoji="1" lang="en-US" altLang="ja-JP" b="0" dirty="0" smtClean="0">
              <a:solidFill>
                <a:srgbClr val="FFFF00"/>
              </a:solidFill>
            </a:rPr>
            <a:t>BSP</a:t>
          </a:r>
          <a:r>
            <a:rPr kumimoji="1" lang="ja-JP" altLang="en-US" b="0" dirty="0" smtClean="0">
              <a:solidFill>
                <a:srgbClr val="FFFF00"/>
              </a:solidFill>
            </a:rPr>
            <a:t> だけに 特殊なアドレス変換機構</a:t>
          </a:r>
          <a:r>
            <a:rPr kumimoji="1" lang="ja-JP" altLang="en-US" b="0" dirty="0" smtClean="0"/>
            <a:t>を入れる</a:t>
          </a:r>
          <a:r>
            <a:rPr kumimoji="1" lang="ja-JP" b="0" dirty="0" smtClean="0"/>
            <a:t> </a:t>
          </a:r>
          <a:endParaRPr kumimoji="1" lang="en-US" b="0" dirty="0"/>
        </a:p>
      </dgm:t>
    </dgm:pt>
    <dgm:pt modelId="{320F94A7-C7F3-4F09-9AA7-EF15EA9348FC}" type="parTrans" cxnId="{DD73CFAC-BAAC-4971-BB35-F14E6FACDAEA}">
      <dgm:prSet/>
      <dgm:spPr/>
      <dgm:t>
        <a:bodyPr/>
        <a:lstStyle/>
        <a:p>
          <a:endParaRPr kumimoji="1" lang="ja-JP" altLang="en-US"/>
        </a:p>
      </dgm:t>
    </dgm:pt>
    <dgm:pt modelId="{981D3D34-475D-4F43-A1A6-151EBFD8D3AD}" type="sibTrans" cxnId="{DD73CFAC-BAAC-4971-BB35-F14E6FACDAEA}">
      <dgm:prSet/>
      <dgm:spPr/>
      <dgm:t>
        <a:bodyPr/>
        <a:lstStyle/>
        <a:p>
          <a:endParaRPr kumimoji="1" lang="ja-JP" altLang="en-US"/>
        </a:p>
      </dgm:t>
    </dgm:pt>
    <dgm:pt modelId="{9E10972C-954C-400D-A49B-397A2E2AF42B}" type="pres">
      <dgm:prSet presAssocID="{998A32CD-0E79-479C-9F1B-DBC8033C521B}" presName="linear" presStyleCnt="0">
        <dgm:presLayoutVars>
          <dgm:dir/>
          <dgm:resizeHandles val="exact"/>
        </dgm:presLayoutVars>
      </dgm:prSet>
      <dgm:spPr/>
      <dgm:t>
        <a:bodyPr/>
        <a:lstStyle/>
        <a:p>
          <a:endParaRPr kumimoji="1" lang="ja-JP" altLang="en-US"/>
        </a:p>
      </dgm:t>
    </dgm:pt>
    <dgm:pt modelId="{96E160B6-07B8-40DD-A142-7ACD50CCBB18}" type="pres">
      <dgm:prSet presAssocID="{82315E32-FAC4-462B-91A6-FA7420F93987}" presName="comp" presStyleCnt="0"/>
      <dgm:spPr/>
    </dgm:pt>
    <dgm:pt modelId="{7FF4B0F8-45BF-4545-A8D0-1559B2D40B65}" type="pres">
      <dgm:prSet presAssocID="{82315E32-FAC4-462B-91A6-FA7420F93987}" presName="box" presStyleLbl="node1" presStyleIdx="0" presStyleCnt="3" custScaleY="54865"/>
      <dgm:spPr/>
      <dgm:t>
        <a:bodyPr/>
        <a:lstStyle/>
        <a:p>
          <a:endParaRPr kumimoji="1" lang="ja-JP" altLang="en-US"/>
        </a:p>
      </dgm:t>
    </dgm:pt>
    <dgm:pt modelId="{4A21930F-493E-4AC4-82D7-47D2AE63AC8E}" type="pres">
      <dgm:prSet presAssocID="{82315E32-FAC4-462B-91A6-FA7420F93987}" presName="img" presStyleLbl="fgImgPlace1" presStyleIdx="0" presStyleCnt="3" custScaleY="56862" custLinFactNeighborX="-10029" custLinFactNeighborY="-603"/>
      <dgm:spPr/>
    </dgm:pt>
    <dgm:pt modelId="{3A1F8328-82CF-4CAC-9E1A-E47CE6B2ABEB}" type="pres">
      <dgm:prSet presAssocID="{82315E32-FAC4-462B-91A6-FA7420F93987}" presName="text" presStyleLbl="node1" presStyleIdx="0" presStyleCnt="3">
        <dgm:presLayoutVars>
          <dgm:bulletEnabled val="1"/>
        </dgm:presLayoutVars>
      </dgm:prSet>
      <dgm:spPr/>
      <dgm:t>
        <a:bodyPr/>
        <a:lstStyle/>
        <a:p>
          <a:endParaRPr kumimoji="1" lang="ja-JP" altLang="en-US"/>
        </a:p>
      </dgm:t>
    </dgm:pt>
    <dgm:pt modelId="{F4404021-B453-4C4C-AAF6-AE2195865353}" type="pres">
      <dgm:prSet presAssocID="{4334493B-C183-4D57-82A8-DC9807EE2558}" presName="spacer" presStyleCnt="0"/>
      <dgm:spPr/>
    </dgm:pt>
    <dgm:pt modelId="{6C35252B-60C3-4EC4-9001-9DA9651FCE7A}" type="pres">
      <dgm:prSet presAssocID="{BDC4AFDB-8441-4160-8DCC-1CCF05528A5F}" presName="comp" presStyleCnt="0"/>
      <dgm:spPr/>
    </dgm:pt>
    <dgm:pt modelId="{57F7813F-2AC4-4946-BBE9-D1DFB01BC70B}" type="pres">
      <dgm:prSet presAssocID="{BDC4AFDB-8441-4160-8DCC-1CCF05528A5F}" presName="box" presStyleLbl="node1" presStyleIdx="1" presStyleCnt="3" custScaleY="50847" custLinFactNeighborY="-8394"/>
      <dgm:spPr/>
      <dgm:t>
        <a:bodyPr/>
        <a:lstStyle/>
        <a:p>
          <a:endParaRPr kumimoji="1" lang="ja-JP" altLang="en-US"/>
        </a:p>
      </dgm:t>
    </dgm:pt>
    <dgm:pt modelId="{E038E2EC-8074-4AB1-855F-283F7EF18073}" type="pres">
      <dgm:prSet presAssocID="{BDC4AFDB-8441-4160-8DCC-1CCF05528A5F}" presName="img" presStyleLbl="fgImgPlace1" presStyleIdx="1" presStyleCnt="3" custScaleY="52959" custLinFactNeighborX="-10029" custLinFactNeighborY="-10145"/>
      <dgm:spPr/>
    </dgm:pt>
    <dgm:pt modelId="{4505C4DA-C5C0-44CC-9F5D-454EB90F7E04}" type="pres">
      <dgm:prSet presAssocID="{BDC4AFDB-8441-4160-8DCC-1CCF05528A5F}" presName="text" presStyleLbl="node1" presStyleIdx="1" presStyleCnt="3">
        <dgm:presLayoutVars>
          <dgm:bulletEnabled val="1"/>
        </dgm:presLayoutVars>
      </dgm:prSet>
      <dgm:spPr/>
      <dgm:t>
        <a:bodyPr/>
        <a:lstStyle/>
        <a:p>
          <a:endParaRPr kumimoji="1" lang="ja-JP" altLang="en-US"/>
        </a:p>
      </dgm:t>
    </dgm:pt>
    <dgm:pt modelId="{B1BCDA3B-4FA6-424A-B207-13162FC00DD3}" type="pres">
      <dgm:prSet presAssocID="{DF47FFA0-B8B8-406A-AABD-91F09C084FFD}" presName="spacer" presStyleCnt="0"/>
      <dgm:spPr/>
    </dgm:pt>
    <dgm:pt modelId="{5BF775E6-5154-40A4-8124-716689AA9696}" type="pres">
      <dgm:prSet presAssocID="{D0931E18-A0BE-42E2-BC69-C9AD20D10C84}" presName="comp" presStyleCnt="0"/>
      <dgm:spPr/>
    </dgm:pt>
    <dgm:pt modelId="{2CCCB3BE-E69B-4AD8-9E49-408F5521D193}" type="pres">
      <dgm:prSet presAssocID="{D0931E18-A0BE-42E2-BC69-C9AD20D10C84}" presName="box" presStyleLbl="node1" presStyleIdx="2" presStyleCnt="3" custScaleY="38991" custLinFactNeighborY="-17288"/>
      <dgm:spPr/>
      <dgm:t>
        <a:bodyPr/>
        <a:lstStyle/>
        <a:p>
          <a:endParaRPr kumimoji="1" lang="ja-JP" altLang="en-US"/>
        </a:p>
      </dgm:t>
    </dgm:pt>
    <dgm:pt modelId="{AB0E39EB-F121-4C72-AEF8-E9E6EEF52C77}" type="pres">
      <dgm:prSet presAssocID="{D0931E18-A0BE-42E2-BC69-C9AD20D10C84}" presName="img" presStyleLbl="fgImgPlace1" presStyleIdx="2" presStyleCnt="3" custScaleY="38929" custLinFactNeighborX="-10029" custLinFactNeighborY="-22714"/>
      <dgm:spPr/>
    </dgm:pt>
    <dgm:pt modelId="{1D19E790-394C-4C5B-A5B9-6B4143272942}" type="pres">
      <dgm:prSet presAssocID="{D0931E18-A0BE-42E2-BC69-C9AD20D10C84}" presName="text" presStyleLbl="node1" presStyleIdx="2" presStyleCnt="3">
        <dgm:presLayoutVars>
          <dgm:bulletEnabled val="1"/>
        </dgm:presLayoutVars>
      </dgm:prSet>
      <dgm:spPr/>
      <dgm:t>
        <a:bodyPr/>
        <a:lstStyle/>
        <a:p>
          <a:endParaRPr kumimoji="1" lang="ja-JP" altLang="en-US"/>
        </a:p>
      </dgm:t>
    </dgm:pt>
  </dgm:ptLst>
  <dgm:cxnLst>
    <dgm:cxn modelId="{8364FC90-2FFC-424E-B115-F2B5633C01F9}" srcId="{998A32CD-0E79-479C-9F1B-DBC8033C521B}" destId="{82315E32-FAC4-462B-91A6-FA7420F93987}" srcOrd="0" destOrd="0" parTransId="{7CB3A7EE-8AB9-45BD-8315-CDED4A0E6B2B}" sibTransId="{4334493B-C183-4D57-82A8-DC9807EE2558}"/>
    <dgm:cxn modelId="{9BE2B963-A3A2-49B2-B487-37CA8EBEC714}" type="presOf" srcId="{D0931E18-A0BE-42E2-BC69-C9AD20D10C84}" destId="{2CCCB3BE-E69B-4AD8-9E49-408F5521D193}" srcOrd="0" destOrd="0" presId="urn:microsoft.com/office/officeart/2005/8/layout/vList4"/>
    <dgm:cxn modelId="{DD73CFAC-BAAC-4971-BB35-F14E6FACDAEA}" srcId="{998A32CD-0E79-479C-9F1B-DBC8033C521B}" destId="{D0931E18-A0BE-42E2-BC69-C9AD20D10C84}" srcOrd="2" destOrd="0" parTransId="{320F94A7-C7F3-4F09-9AA7-EF15EA9348FC}" sibTransId="{981D3D34-475D-4F43-A1A6-151EBFD8D3AD}"/>
    <dgm:cxn modelId="{5F52CBCE-F281-4BF7-A2C4-BC5A3B96A91C}" type="presOf" srcId="{D0931E18-A0BE-42E2-BC69-C9AD20D10C84}" destId="{1D19E790-394C-4C5B-A5B9-6B4143272942}" srcOrd="1" destOrd="0" presId="urn:microsoft.com/office/officeart/2005/8/layout/vList4"/>
    <dgm:cxn modelId="{54429FA7-FF7F-477A-AB1C-7C811492110A}" type="presOf" srcId="{82315E32-FAC4-462B-91A6-FA7420F93987}" destId="{3A1F8328-82CF-4CAC-9E1A-E47CE6B2ABEB}" srcOrd="1" destOrd="0" presId="urn:microsoft.com/office/officeart/2005/8/layout/vList4"/>
    <dgm:cxn modelId="{6BF177F8-2BB3-468E-92B9-49660EAEC9A0}" type="presOf" srcId="{BDC4AFDB-8441-4160-8DCC-1CCF05528A5F}" destId="{57F7813F-2AC4-4946-BBE9-D1DFB01BC70B}" srcOrd="0" destOrd="0" presId="urn:microsoft.com/office/officeart/2005/8/layout/vList4"/>
    <dgm:cxn modelId="{D9633759-F622-411B-AA99-722CD456C727}" srcId="{998A32CD-0E79-479C-9F1B-DBC8033C521B}" destId="{BDC4AFDB-8441-4160-8DCC-1CCF05528A5F}" srcOrd="1" destOrd="0" parTransId="{8926B613-E3B4-4CAC-9E1A-7C66457078B8}" sibTransId="{DF47FFA0-B8B8-406A-AABD-91F09C084FFD}"/>
    <dgm:cxn modelId="{947E8629-3703-46EE-8B5D-A47A6E4D3938}" type="presOf" srcId="{82315E32-FAC4-462B-91A6-FA7420F93987}" destId="{7FF4B0F8-45BF-4545-A8D0-1559B2D40B65}" srcOrd="0" destOrd="0" presId="urn:microsoft.com/office/officeart/2005/8/layout/vList4"/>
    <dgm:cxn modelId="{03594F85-60D8-4DA4-958A-98D2F7F8CB95}" type="presOf" srcId="{998A32CD-0E79-479C-9F1B-DBC8033C521B}" destId="{9E10972C-954C-400D-A49B-397A2E2AF42B}" srcOrd="0" destOrd="0" presId="urn:microsoft.com/office/officeart/2005/8/layout/vList4"/>
    <dgm:cxn modelId="{A999CDC4-5756-4C8E-B465-BFCBCDA5B7F5}" type="presOf" srcId="{BDC4AFDB-8441-4160-8DCC-1CCF05528A5F}" destId="{4505C4DA-C5C0-44CC-9F5D-454EB90F7E04}" srcOrd="1" destOrd="0" presId="urn:microsoft.com/office/officeart/2005/8/layout/vList4"/>
    <dgm:cxn modelId="{2E590753-FB40-4759-B67D-DEB94725670F}" type="presParOf" srcId="{9E10972C-954C-400D-A49B-397A2E2AF42B}" destId="{96E160B6-07B8-40DD-A142-7ACD50CCBB18}" srcOrd="0" destOrd="0" presId="urn:microsoft.com/office/officeart/2005/8/layout/vList4"/>
    <dgm:cxn modelId="{0CC693D6-861E-4086-B7DA-8AE22126672D}" type="presParOf" srcId="{96E160B6-07B8-40DD-A142-7ACD50CCBB18}" destId="{7FF4B0F8-45BF-4545-A8D0-1559B2D40B65}" srcOrd="0" destOrd="0" presId="urn:microsoft.com/office/officeart/2005/8/layout/vList4"/>
    <dgm:cxn modelId="{ABC336BF-FEE6-48AC-98D3-AE2F08385EDC}" type="presParOf" srcId="{96E160B6-07B8-40DD-A142-7ACD50CCBB18}" destId="{4A21930F-493E-4AC4-82D7-47D2AE63AC8E}" srcOrd="1" destOrd="0" presId="urn:microsoft.com/office/officeart/2005/8/layout/vList4"/>
    <dgm:cxn modelId="{854883AF-CCF5-4C20-866A-F4E3EA028769}" type="presParOf" srcId="{96E160B6-07B8-40DD-A142-7ACD50CCBB18}" destId="{3A1F8328-82CF-4CAC-9E1A-E47CE6B2ABEB}" srcOrd="2" destOrd="0" presId="urn:microsoft.com/office/officeart/2005/8/layout/vList4"/>
    <dgm:cxn modelId="{B4347A08-9ADD-4AC5-BABF-DB899C31A432}" type="presParOf" srcId="{9E10972C-954C-400D-A49B-397A2E2AF42B}" destId="{F4404021-B453-4C4C-AAF6-AE2195865353}" srcOrd="1" destOrd="0" presId="urn:microsoft.com/office/officeart/2005/8/layout/vList4"/>
    <dgm:cxn modelId="{9ED330AF-DDC8-4633-AEA0-EBF80886981B}" type="presParOf" srcId="{9E10972C-954C-400D-A49B-397A2E2AF42B}" destId="{6C35252B-60C3-4EC4-9001-9DA9651FCE7A}" srcOrd="2" destOrd="0" presId="urn:microsoft.com/office/officeart/2005/8/layout/vList4"/>
    <dgm:cxn modelId="{2CCE3029-D76F-448E-AC93-693ECC83C465}" type="presParOf" srcId="{6C35252B-60C3-4EC4-9001-9DA9651FCE7A}" destId="{57F7813F-2AC4-4946-BBE9-D1DFB01BC70B}" srcOrd="0" destOrd="0" presId="urn:microsoft.com/office/officeart/2005/8/layout/vList4"/>
    <dgm:cxn modelId="{C7FA3F7B-7B4A-433E-8E4D-D2FF5DCECAF8}" type="presParOf" srcId="{6C35252B-60C3-4EC4-9001-9DA9651FCE7A}" destId="{E038E2EC-8074-4AB1-855F-283F7EF18073}" srcOrd="1" destOrd="0" presId="urn:microsoft.com/office/officeart/2005/8/layout/vList4"/>
    <dgm:cxn modelId="{360BB10C-501C-4CF4-AB1C-E3BCCF444363}" type="presParOf" srcId="{6C35252B-60C3-4EC4-9001-9DA9651FCE7A}" destId="{4505C4DA-C5C0-44CC-9F5D-454EB90F7E04}" srcOrd="2" destOrd="0" presId="urn:microsoft.com/office/officeart/2005/8/layout/vList4"/>
    <dgm:cxn modelId="{2C401C52-9936-4C0E-879E-80470597AFBB}" type="presParOf" srcId="{9E10972C-954C-400D-A49B-397A2E2AF42B}" destId="{B1BCDA3B-4FA6-424A-B207-13162FC00DD3}" srcOrd="3" destOrd="0" presId="urn:microsoft.com/office/officeart/2005/8/layout/vList4"/>
    <dgm:cxn modelId="{36198C39-3F3C-4C23-9631-C7E9265CC5E6}" type="presParOf" srcId="{9E10972C-954C-400D-A49B-397A2E2AF42B}" destId="{5BF775E6-5154-40A4-8124-716689AA9696}" srcOrd="4" destOrd="0" presId="urn:microsoft.com/office/officeart/2005/8/layout/vList4"/>
    <dgm:cxn modelId="{43E20785-EE60-4DD8-AD50-4CAEB44DBE50}" type="presParOf" srcId="{5BF775E6-5154-40A4-8124-716689AA9696}" destId="{2CCCB3BE-E69B-4AD8-9E49-408F5521D193}" srcOrd="0" destOrd="0" presId="urn:microsoft.com/office/officeart/2005/8/layout/vList4"/>
    <dgm:cxn modelId="{4EE91987-DDF9-47E8-A33D-56F515D77313}" type="presParOf" srcId="{5BF775E6-5154-40A4-8124-716689AA9696}" destId="{AB0E39EB-F121-4C72-AEF8-E9E6EEF52C77}" srcOrd="1" destOrd="0" presId="urn:microsoft.com/office/officeart/2005/8/layout/vList4"/>
    <dgm:cxn modelId="{AD1211F5-5BF3-4BA0-AD8B-9C868448B5D3}" type="presParOf" srcId="{5BF775E6-5154-40A4-8124-716689AA9696}" destId="{1D19E790-394C-4C5B-A5B9-6B4143272942}" srcOrd="2" destOrd="0" presId="urn:microsoft.com/office/officeart/2005/8/layout/vList4"/>
  </dgm:cxnLst>
  <dgm:bg/>
  <dgm:whole/>
</dgm:dataModel>
</file>

<file path=ppt/diagrams/data5.xml><?xml version="1.0" encoding="utf-8"?>
<dgm:dataModel xmlns:dgm="http://schemas.openxmlformats.org/drawingml/2006/diagram" xmlns:a="http://schemas.openxmlformats.org/drawingml/2006/main">
  <dgm:ptLst>
    <dgm:pt modelId="{A6828BA9-5204-48C3-B4BE-30EE941A9362}" type="doc">
      <dgm:prSet loTypeId="urn:microsoft.com/office/officeart/2005/8/layout/vProcess5" loCatId="process" qsTypeId="urn:microsoft.com/office/officeart/2005/8/quickstyle/simple4" qsCatId="simple" csTypeId="urn:microsoft.com/office/officeart/2005/8/colors/colorful4" csCatId="colorful" phldr="1"/>
      <dgm:spPr/>
      <dgm:t>
        <a:bodyPr/>
        <a:lstStyle/>
        <a:p>
          <a:endParaRPr kumimoji="1" lang="ja-JP" altLang="en-US"/>
        </a:p>
      </dgm:t>
    </dgm:pt>
    <dgm:pt modelId="{E0E30951-6680-4E72-A2E4-53C4DE68A0B3}">
      <dgm:prSet phldrT="[テキスト]"/>
      <dgm:spPr/>
      <dgm:t>
        <a:bodyPr/>
        <a:lstStyle/>
        <a:p>
          <a:r>
            <a:rPr kumimoji="1" lang="ja-JP" altLang="en-US" dirty="0" smtClean="0"/>
            <a:t>公開 </a:t>
          </a:r>
          <a:r>
            <a:rPr kumimoji="1" lang="en-US" altLang="ja-JP" dirty="0" smtClean="0"/>
            <a:t>ML</a:t>
          </a:r>
          <a:r>
            <a:rPr kumimoji="1" lang="ja-JP" altLang="en-US" dirty="0" smtClean="0"/>
            <a:t> に問題提起・議論 </a:t>
          </a:r>
          <a:endParaRPr kumimoji="1" lang="ja-JP" altLang="en-US" dirty="0"/>
        </a:p>
      </dgm:t>
    </dgm:pt>
    <dgm:pt modelId="{39564D0D-A1D2-44CA-9094-FC0613B8E3FC}" type="parTrans" cxnId="{ADB00016-AA62-45A0-A90C-792BDE4FCF73}">
      <dgm:prSet/>
      <dgm:spPr/>
      <dgm:t>
        <a:bodyPr/>
        <a:lstStyle/>
        <a:p>
          <a:endParaRPr kumimoji="1" lang="ja-JP" altLang="en-US"/>
        </a:p>
      </dgm:t>
    </dgm:pt>
    <dgm:pt modelId="{BC567D12-3151-4B44-9D55-25A812219340}" type="sibTrans" cxnId="{ADB00016-AA62-45A0-A90C-792BDE4FCF73}">
      <dgm:prSet/>
      <dgm:spPr/>
      <dgm:t>
        <a:bodyPr/>
        <a:lstStyle/>
        <a:p>
          <a:endParaRPr kumimoji="1" lang="ja-JP" altLang="en-US"/>
        </a:p>
      </dgm:t>
    </dgm:pt>
    <dgm:pt modelId="{97FDD5F3-9501-4B1F-8760-CEA18D4E0D91}">
      <dgm:prSet phldrT="[テキスト]"/>
      <dgm:spPr/>
      <dgm:t>
        <a:bodyPr/>
        <a:lstStyle/>
        <a:p>
          <a:r>
            <a:rPr kumimoji="1" lang="ja-JP" altLang="en-US" dirty="0" smtClean="0"/>
            <a:t>対策 </a:t>
          </a:r>
          <a:r>
            <a:rPr kumimoji="1" lang="en-US" altLang="ja-JP" dirty="0" smtClean="0"/>
            <a:t>patch</a:t>
          </a:r>
          <a:r>
            <a:rPr kumimoji="1" lang="ja-JP" altLang="en-US" dirty="0" smtClean="0"/>
            <a:t> 作成、投稿</a:t>
          </a:r>
          <a:endParaRPr kumimoji="1" lang="ja-JP" altLang="en-US" dirty="0"/>
        </a:p>
      </dgm:t>
    </dgm:pt>
    <dgm:pt modelId="{22E13FEC-A5D0-4A66-B175-7CBF9A968BCD}" type="parTrans" cxnId="{57C619CC-2C93-42F5-B5E8-E50342112773}">
      <dgm:prSet/>
      <dgm:spPr/>
      <dgm:t>
        <a:bodyPr/>
        <a:lstStyle/>
        <a:p>
          <a:endParaRPr kumimoji="1" lang="ja-JP" altLang="en-US"/>
        </a:p>
      </dgm:t>
    </dgm:pt>
    <dgm:pt modelId="{BC8B1BD1-A891-4FDA-B093-70E0CADF4E10}" type="sibTrans" cxnId="{57C619CC-2C93-42F5-B5E8-E50342112773}">
      <dgm:prSet/>
      <dgm:spPr/>
      <dgm:t>
        <a:bodyPr/>
        <a:lstStyle/>
        <a:p>
          <a:endParaRPr kumimoji="1" lang="ja-JP" altLang="en-US"/>
        </a:p>
      </dgm:t>
    </dgm:pt>
    <dgm:pt modelId="{E857636F-4D84-407A-9D5E-E162B2AD4D84}">
      <dgm:prSet phldrT="[テキスト]"/>
      <dgm:spPr/>
      <dgm:t>
        <a:bodyPr/>
        <a:lstStyle/>
        <a:p>
          <a:r>
            <a:rPr kumimoji="1" lang="ja-JP" altLang="en-US" dirty="0" smtClean="0"/>
            <a:t>公開 </a:t>
          </a:r>
          <a:r>
            <a:rPr kumimoji="1" lang="en-US" altLang="ja-JP" dirty="0" smtClean="0"/>
            <a:t>patch</a:t>
          </a:r>
          <a:r>
            <a:rPr kumimoji="1" lang="ja-JP" altLang="en-US" dirty="0" smtClean="0"/>
            <a:t> </a:t>
          </a:r>
          <a:r>
            <a:rPr kumimoji="1" lang="en-US" altLang="ja-JP" dirty="0" smtClean="0"/>
            <a:t>review</a:t>
          </a:r>
          <a:endParaRPr kumimoji="1" lang="ja-JP" altLang="en-US" dirty="0"/>
        </a:p>
      </dgm:t>
    </dgm:pt>
    <dgm:pt modelId="{11D311A4-2600-42A5-92F9-C0CFBA3C7EF8}" type="parTrans" cxnId="{46A8F660-2ADC-4AA1-A489-5D22D2087FBC}">
      <dgm:prSet/>
      <dgm:spPr/>
      <dgm:t>
        <a:bodyPr/>
        <a:lstStyle/>
        <a:p>
          <a:endParaRPr kumimoji="1" lang="ja-JP" altLang="en-US"/>
        </a:p>
      </dgm:t>
    </dgm:pt>
    <dgm:pt modelId="{652B64AD-B658-4A32-BCC4-DD7981FFCD8B}" type="sibTrans" cxnId="{46A8F660-2ADC-4AA1-A489-5D22D2087FBC}">
      <dgm:prSet/>
      <dgm:spPr/>
      <dgm:t>
        <a:bodyPr/>
        <a:lstStyle/>
        <a:p>
          <a:endParaRPr kumimoji="1" lang="ja-JP" altLang="en-US"/>
        </a:p>
      </dgm:t>
    </dgm:pt>
    <dgm:pt modelId="{656BC960-D5E9-4D6E-B0CE-3CF46157C12B}">
      <dgm:prSet phldrT="[テキスト]"/>
      <dgm:spPr/>
      <dgm:t>
        <a:bodyPr/>
        <a:lstStyle/>
        <a:p>
          <a:endParaRPr kumimoji="1" lang="ja-JP" altLang="en-US" dirty="0"/>
        </a:p>
      </dgm:t>
    </dgm:pt>
    <dgm:pt modelId="{D90E1247-79A4-4615-8837-670D4DA0D831}" type="parTrans" cxnId="{D5B9E9EE-8950-4651-A0E0-0A9FC23E420A}">
      <dgm:prSet/>
      <dgm:spPr/>
      <dgm:t>
        <a:bodyPr/>
        <a:lstStyle/>
        <a:p>
          <a:endParaRPr kumimoji="1" lang="ja-JP" altLang="en-US"/>
        </a:p>
      </dgm:t>
    </dgm:pt>
    <dgm:pt modelId="{F5D3B464-2A79-460C-AA43-14AA91AAD0CC}" type="sibTrans" cxnId="{D5B9E9EE-8950-4651-A0E0-0A9FC23E420A}">
      <dgm:prSet/>
      <dgm:spPr/>
      <dgm:t>
        <a:bodyPr/>
        <a:lstStyle/>
        <a:p>
          <a:endParaRPr kumimoji="1" lang="ja-JP" altLang="en-US"/>
        </a:p>
      </dgm:t>
    </dgm:pt>
    <dgm:pt modelId="{48819A3F-01A0-4646-9EC7-996367FCB7CF}">
      <dgm:prSet phldrT="[テキスト]"/>
      <dgm:spPr/>
      <dgm:t>
        <a:bodyPr/>
        <a:lstStyle/>
        <a:p>
          <a:r>
            <a:rPr kumimoji="1" lang="en-US" altLang="ja-JP" dirty="0" smtClean="0"/>
            <a:t>merge</a:t>
          </a:r>
          <a:r>
            <a:rPr kumimoji="1" lang="ja-JP" altLang="en-US" dirty="0" smtClean="0"/>
            <a:t> → </a:t>
          </a:r>
          <a:r>
            <a:rPr kumimoji="1" lang="en-US" altLang="ja-JP" dirty="0" smtClean="0"/>
            <a:t>stabilization</a:t>
          </a:r>
          <a:endParaRPr kumimoji="1" lang="ja-JP" altLang="en-US" dirty="0"/>
        </a:p>
      </dgm:t>
    </dgm:pt>
    <dgm:pt modelId="{5F500D8A-2547-4684-8EE2-7E4C0345C5C6}" type="parTrans" cxnId="{364E18E8-ABE7-4EB3-90B7-5483ECBD109B}">
      <dgm:prSet/>
      <dgm:spPr/>
      <dgm:t>
        <a:bodyPr/>
        <a:lstStyle/>
        <a:p>
          <a:endParaRPr kumimoji="1" lang="ja-JP" altLang="en-US"/>
        </a:p>
      </dgm:t>
    </dgm:pt>
    <dgm:pt modelId="{EC130439-CCB4-437F-B1D1-957E458898CA}" type="sibTrans" cxnId="{364E18E8-ABE7-4EB3-90B7-5483ECBD109B}">
      <dgm:prSet/>
      <dgm:spPr/>
      <dgm:t>
        <a:bodyPr/>
        <a:lstStyle/>
        <a:p>
          <a:endParaRPr kumimoji="1" lang="ja-JP" altLang="en-US"/>
        </a:p>
      </dgm:t>
    </dgm:pt>
    <dgm:pt modelId="{50CC2C31-97C8-400A-903A-D9C222E2E772}">
      <dgm:prSet phldrT="[テキスト]"/>
      <dgm:spPr/>
      <dgm:t>
        <a:bodyPr/>
        <a:lstStyle/>
        <a:p>
          <a:r>
            <a:rPr kumimoji="1" lang="en-US" altLang="ja-JP" dirty="0" smtClean="0"/>
            <a:t>public</a:t>
          </a:r>
          <a:r>
            <a:rPr kumimoji="1" lang="ja-JP" altLang="en-US" dirty="0" smtClean="0"/>
            <a:t> </a:t>
          </a:r>
          <a:r>
            <a:rPr kumimoji="1" lang="en-US" altLang="ja-JP" dirty="0" smtClean="0"/>
            <a:t>release</a:t>
          </a:r>
          <a:r>
            <a:rPr kumimoji="1" lang="ja-JP" altLang="en-US" dirty="0" smtClean="0"/>
            <a:t> （</a:t>
          </a:r>
          <a:r>
            <a:rPr kumimoji="1" lang="en-US" altLang="ja-JP" dirty="0" smtClean="0"/>
            <a:t>mainlining</a:t>
          </a:r>
          <a:r>
            <a:rPr kumimoji="1" lang="ja-JP" altLang="en-US" dirty="0" smtClean="0"/>
            <a:t>）</a:t>
          </a:r>
          <a:endParaRPr kumimoji="1" lang="ja-JP" altLang="en-US" dirty="0"/>
        </a:p>
      </dgm:t>
    </dgm:pt>
    <dgm:pt modelId="{83F58D57-0974-4D62-97F2-246D79AB959F}" type="parTrans" cxnId="{326D1E86-EBE0-49C3-B29D-7740B2946408}">
      <dgm:prSet/>
      <dgm:spPr/>
      <dgm:t>
        <a:bodyPr/>
        <a:lstStyle/>
        <a:p>
          <a:endParaRPr kumimoji="1" lang="ja-JP" altLang="en-US"/>
        </a:p>
      </dgm:t>
    </dgm:pt>
    <dgm:pt modelId="{9ACB35C6-9B77-4E27-A332-3614C8D29606}" type="sibTrans" cxnId="{326D1E86-EBE0-49C3-B29D-7740B2946408}">
      <dgm:prSet/>
      <dgm:spPr/>
      <dgm:t>
        <a:bodyPr/>
        <a:lstStyle/>
        <a:p>
          <a:endParaRPr kumimoji="1" lang="ja-JP" altLang="en-US"/>
        </a:p>
      </dgm:t>
    </dgm:pt>
    <dgm:pt modelId="{D140AD32-27F2-402C-997D-514DCF10DCC8}">
      <dgm:prSet phldrT="[テキスト]"/>
      <dgm:spPr/>
      <dgm:t>
        <a:bodyPr/>
        <a:lstStyle/>
        <a:p>
          <a:endParaRPr kumimoji="1" lang="ja-JP" altLang="en-US" dirty="0"/>
        </a:p>
      </dgm:t>
    </dgm:pt>
    <dgm:pt modelId="{C598380F-11E7-49D9-A737-3C1F432FB18F}" type="parTrans" cxnId="{05E76AEE-CA1B-44AA-9741-F09EBB060CA0}">
      <dgm:prSet/>
      <dgm:spPr/>
      <dgm:t>
        <a:bodyPr/>
        <a:lstStyle/>
        <a:p>
          <a:endParaRPr kumimoji="1" lang="ja-JP" altLang="en-US"/>
        </a:p>
      </dgm:t>
    </dgm:pt>
    <dgm:pt modelId="{A52C97D5-C8A7-4FF5-AB8C-C272766396B0}" type="sibTrans" cxnId="{05E76AEE-CA1B-44AA-9741-F09EBB060CA0}">
      <dgm:prSet/>
      <dgm:spPr/>
      <dgm:t>
        <a:bodyPr/>
        <a:lstStyle/>
        <a:p>
          <a:endParaRPr kumimoji="1" lang="ja-JP" altLang="en-US"/>
        </a:p>
      </dgm:t>
    </dgm:pt>
    <dgm:pt modelId="{F6D6D129-4ED5-4547-9F80-FB6EDFFC6277}" type="pres">
      <dgm:prSet presAssocID="{A6828BA9-5204-48C3-B4BE-30EE941A9362}" presName="outerComposite" presStyleCnt="0">
        <dgm:presLayoutVars>
          <dgm:chMax val="5"/>
          <dgm:dir/>
          <dgm:resizeHandles val="exact"/>
        </dgm:presLayoutVars>
      </dgm:prSet>
      <dgm:spPr/>
      <dgm:t>
        <a:bodyPr/>
        <a:lstStyle/>
        <a:p>
          <a:endParaRPr kumimoji="1" lang="ja-JP" altLang="en-US"/>
        </a:p>
      </dgm:t>
    </dgm:pt>
    <dgm:pt modelId="{EE2C46FE-82C6-4B86-8C94-258180AA8575}" type="pres">
      <dgm:prSet presAssocID="{A6828BA9-5204-48C3-B4BE-30EE941A9362}" presName="dummyMaxCanvas" presStyleCnt="0">
        <dgm:presLayoutVars/>
      </dgm:prSet>
      <dgm:spPr/>
    </dgm:pt>
    <dgm:pt modelId="{2A09688D-183F-4AB6-8E33-5D49FE5AA8DB}" type="pres">
      <dgm:prSet presAssocID="{A6828BA9-5204-48C3-B4BE-30EE941A9362}" presName="FiveNodes_1" presStyleLbl="node1" presStyleIdx="0" presStyleCnt="5">
        <dgm:presLayoutVars>
          <dgm:bulletEnabled val="1"/>
        </dgm:presLayoutVars>
      </dgm:prSet>
      <dgm:spPr/>
      <dgm:t>
        <a:bodyPr/>
        <a:lstStyle/>
        <a:p>
          <a:endParaRPr kumimoji="1" lang="ja-JP" altLang="en-US"/>
        </a:p>
      </dgm:t>
    </dgm:pt>
    <dgm:pt modelId="{8F318B94-540F-40B3-879E-B8DAD9BE4D3B}" type="pres">
      <dgm:prSet presAssocID="{A6828BA9-5204-48C3-B4BE-30EE941A9362}" presName="FiveNodes_2" presStyleLbl="node1" presStyleIdx="1" presStyleCnt="5">
        <dgm:presLayoutVars>
          <dgm:bulletEnabled val="1"/>
        </dgm:presLayoutVars>
      </dgm:prSet>
      <dgm:spPr/>
      <dgm:t>
        <a:bodyPr/>
        <a:lstStyle/>
        <a:p>
          <a:endParaRPr kumimoji="1" lang="ja-JP" altLang="en-US"/>
        </a:p>
      </dgm:t>
    </dgm:pt>
    <dgm:pt modelId="{31699ACA-DFC3-49F1-B2AA-A9E80CE6DD03}" type="pres">
      <dgm:prSet presAssocID="{A6828BA9-5204-48C3-B4BE-30EE941A9362}" presName="FiveNodes_3" presStyleLbl="node1" presStyleIdx="2" presStyleCnt="5">
        <dgm:presLayoutVars>
          <dgm:bulletEnabled val="1"/>
        </dgm:presLayoutVars>
      </dgm:prSet>
      <dgm:spPr/>
      <dgm:t>
        <a:bodyPr/>
        <a:lstStyle/>
        <a:p>
          <a:endParaRPr kumimoji="1" lang="ja-JP" altLang="en-US"/>
        </a:p>
      </dgm:t>
    </dgm:pt>
    <dgm:pt modelId="{59D4984D-70A8-4A8F-AD62-7CE3BDBCABAF}" type="pres">
      <dgm:prSet presAssocID="{A6828BA9-5204-48C3-B4BE-30EE941A9362}" presName="FiveNodes_4" presStyleLbl="node1" presStyleIdx="3" presStyleCnt="5">
        <dgm:presLayoutVars>
          <dgm:bulletEnabled val="1"/>
        </dgm:presLayoutVars>
      </dgm:prSet>
      <dgm:spPr/>
      <dgm:t>
        <a:bodyPr/>
        <a:lstStyle/>
        <a:p>
          <a:endParaRPr kumimoji="1" lang="ja-JP" altLang="en-US"/>
        </a:p>
      </dgm:t>
    </dgm:pt>
    <dgm:pt modelId="{807D5E76-68FC-41E7-996B-39AF319B3E11}" type="pres">
      <dgm:prSet presAssocID="{A6828BA9-5204-48C3-B4BE-30EE941A9362}" presName="FiveNodes_5" presStyleLbl="node1" presStyleIdx="4" presStyleCnt="5">
        <dgm:presLayoutVars>
          <dgm:bulletEnabled val="1"/>
        </dgm:presLayoutVars>
      </dgm:prSet>
      <dgm:spPr/>
      <dgm:t>
        <a:bodyPr/>
        <a:lstStyle/>
        <a:p>
          <a:endParaRPr kumimoji="1" lang="ja-JP" altLang="en-US"/>
        </a:p>
      </dgm:t>
    </dgm:pt>
    <dgm:pt modelId="{3B791487-8B9C-4D96-BC3C-65122D3660E7}" type="pres">
      <dgm:prSet presAssocID="{A6828BA9-5204-48C3-B4BE-30EE941A9362}" presName="FiveConn_1-2" presStyleLbl="fgAccFollowNode1" presStyleIdx="0" presStyleCnt="4">
        <dgm:presLayoutVars>
          <dgm:bulletEnabled val="1"/>
        </dgm:presLayoutVars>
      </dgm:prSet>
      <dgm:spPr/>
      <dgm:t>
        <a:bodyPr/>
        <a:lstStyle/>
        <a:p>
          <a:endParaRPr kumimoji="1" lang="ja-JP" altLang="en-US"/>
        </a:p>
      </dgm:t>
    </dgm:pt>
    <dgm:pt modelId="{CBBAC566-DBB7-4AB4-89CB-7C1FC2BFD81D}" type="pres">
      <dgm:prSet presAssocID="{A6828BA9-5204-48C3-B4BE-30EE941A9362}" presName="FiveConn_2-3" presStyleLbl="fgAccFollowNode1" presStyleIdx="1" presStyleCnt="4">
        <dgm:presLayoutVars>
          <dgm:bulletEnabled val="1"/>
        </dgm:presLayoutVars>
      </dgm:prSet>
      <dgm:spPr/>
      <dgm:t>
        <a:bodyPr/>
        <a:lstStyle/>
        <a:p>
          <a:endParaRPr kumimoji="1" lang="ja-JP" altLang="en-US"/>
        </a:p>
      </dgm:t>
    </dgm:pt>
    <dgm:pt modelId="{C3A8C746-3BB4-4BE7-8519-F89F9DA40E70}" type="pres">
      <dgm:prSet presAssocID="{A6828BA9-5204-48C3-B4BE-30EE941A9362}" presName="FiveConn_3-4" presStyleLbl="fgAccFollowNode1" presStyleIdx="2" presStyleCnt="4">
        <dgm:presLayoutVars>
          <dgm:bulletEnabled val="1"/>
        </dgm:presLayoutVars>
      </dgm:prSet>
      <dgm:spPr/>
      <dgm:t>
        <a:bodyPr/>
        <a:lstStyle/>
        <a:p>
          <a:endParaRPr kumimoji="1" lang="ja-JP" altLang="en-US"/>
        </a:p>
      </dgm:t>
    </dgm:pt>
    <dgm:pt modelId="{AB4FDB82-5EAA-49F6-A02F-E5CF02C03488}" type="pres">
      <dgm:prSet presAssocID="{A6828BA9-5204-48C3-B4BE-30EE941A9362}" presName="FiveConn_4-5" presStyleLbl="fgAccFollowNode1" presStyleIdx="3" presStyleCnt="4">
        <dgm:presLayoutVars>
          <dgm:bulletEnabled val="1"/>
        </dgm:presLayoutVars>
      </dgm:prSet>
      <dgm:spPr/>
      <dgm:t>
        <a:bodyPr/>
        <a:lstStyle/>
        <a:p>
          <a:endParaRPr kumimoji="1" lang="ja-JP" altLang="en-US"/>
        </a:p>
      </dgm:t>
    </dgm:pt>
    <dgm:pt modelId="{79C591D0-89F0-4FE8-B4AB-E3F1F1F7997F}" type="pres">
      <dgm:prSet presAssocID="{A6828BA9-5204-48C3-B4BE-30EE941A9362}" presName="FiveNodes_1_text" presStyleLbl="node1" presStyleIdx="4" presStyleCnt="5">
        <dgm:presLayoutVars>
          <dgm:bulletEnabled val="1"/>
        </dgm:presLayoutVars>
      </dgm:prSet>
      <dgm:spPr/>
      <dgm:t>
        <a:bodyPr/>
        <a:lstStyle/>
        <a:p>
          <a:endParaRPr kumimoji="1" lang="ja-JP" altLang="en-US"/>
        </a:p>
      </dgm:t>
    </dgm:pt>
    <dgm:pt modelId="{0ADB23D8-51C8-4075-A341-EA6A356C08B1}" type="pres">
      <dgm:prSet presAssocID="{A6828BA9-5204-48C3-B4BE-30EE941A9362}" presName="FiveNodes_2_text" presStyleLbl="node1" presStyleIdx="4" presStyleCnt="5">
        <dgm:presLayoutVars>
          <dgm:bulletEnabled val="1"/>
        </dgm:presLayoutVars>
      </dgm:prSet>
      <dgm:spPr/>
      <dgm:t>
        <a:bodyPr/>
        <a:lstStyle/>
        <a:p>
          <a:endParaRPr kumimoji="1" lang="ja-JP" altLang="en-US"/>
        </a:p>
      </dgm:t>
    </dgm:pt>
    <dgm:pt modelId="{7DF9DA80-51B2-4F10-AEAC-17C337295A60}" type="pres">
      <dgm:prSet presAssocID="{A6828BA9-5204-48C3-B4BE-30EE941A9362}" presName="FiveNodes_3_text" presStyleLbl="node1" presStyleIdx="4" presStyleCnt="5">
        <dgm:presLayoutVars>
          <dgm:bulletEnabled val="1"/>
        </dgm:presLayoutVars>
      </dgm:prSet>
      <dgm:spPr/>
      <dgm:t>
        <a:bodyPr/>
        <a:lstStyle/>
        <a:p>
          <a:endParaRPr kumimoji="1" lang="ja-JP" altLang="en-US"/>
        </a:p>
      </dgm:t>
    </dgm:pt>
    <dgm:pt modelId="{50DD6F3D-122C-4110-B00E-ABA7AB0F83D1}" type="pres">
      <dgm:prSet presAssocID="{A6828BA9-5204-48C3-B4BE-30EE941A9362}" presName="FiveNodes_4_text" presStyleLbl="node1" presStyleIdx="4" presStyleCnt="5">
        <dgm:presLayoutVars>
          <dgm:bulletEnabled val="1"/>
        </dgm:presLayoutVars>
      </dgm:prSet>
      <dgm:spPr/>
      <dgm:t>
        <a:bodyPr/>
        <a:lstStyle/>
        <a:p>
          <a:endParaRPr kumimoji="1" lang="ja-JP" altLang="en-US"/>
        </a:p>
      </dgm:t>
    </dgm:pt>
    <dgm:pt modelId="{D6B54BED-4429-4190-801B-BE6964264E47}" type="pres">
      <dgm:prSet presAssocID="{A6828BA9-5204-48C3-B4BE-30EE941A9362}" presName="FiveNodes_5_text" presStyleLbl="node1" presStyleIdx="4" presStyleCnt="5">
        <dgm:presLayoutVars>
          <dgm:bulletEnabled val="1"/>
        </dgm:presLayoutVars>
      </dgm:prSet>
      <dgm:spPr/>
      <dgm:t>
        <a:bodyPr/>
        <a:lstStyle/>
        <a:p>
          <a:endParaRPr kumimoji="1" lang="ja-JP" altLang="en-US"/>
        </a:p>
      </dgm:t>
    </dgm:pt>
  </dgm:ptLst>
  <dgm:cxnLst>
    <dgm:cxn modelId="{05E76AEE-CA1B-44AA-9741-F09EBB060CA0}" srcId="{A6828BA9-5204-48C3-B4BE-30EE941A9362}" destId="{D140AD32-27F2-402C-997D-514DCF10DCC8}" srcOrd="5" destOrd="0" parTransId="{C598380F-11E7-49D9-A737-3C1F432FB18F}" sibTransId="{A52C97D5-C8A7-4FF5-AB8C-C272766396B0}"/>
    <dgm:cxn modelId="{A3005690-7FA4-4ECD-85E9-D1AFFFD6BF2F}" type="presOf" srcId="{BC8B1BD1-A891-4FDA-B093-70E0CADF4E10}" destId="{CBBAC566-DBB7-4AB4-89CB-7C1FC2BFD81D}" srcOrd="0" destOrd="0" presId="urn:microsoft.com/office/officeart/2005/8/layout/vProcess5"/>
    <dgm:cxn modelId="{B9ED1520-88E7-4D7B-B24A-783C6E5A10C4}" type="presOf" srcId="{50CC2C31-97C8-400A-903A-D9C222E2E772}" destId="{D6B54BED-4429-4190-801B-BE6964264E47}" srcOrd="1" destOrd="0" presId="urn:microsoft.com/office/officeart/2005/8/layout/vProcess5"/>
    <dgm:cxn modelId="{D5F19482-C007-46FC-98A8-331B7F36CAA3}" type="presOf" srcId="{97FDD5F3-9501-4B1F-8760-CEA18D4E0D91}" destId="{8F318B94-540F-40B3-879E-B8DAD9BE4D3B}" srcOrd="0" destOrd="0" presId="urn:microsoft.com/office/officeart/2005/8/layout/vProcess5"/>
    <dgm:cxn modelId="{940AA880-B01B-463E-A6B2-3C4FE3A900AD}" type="presOf" srcId="{E0E30951-6680-4E72-A2E4-53C4DE68A0B3}" destId="{79C591D0-89F0-4FE8-B4AB-E3F1F1F7997F}" srcOrd="1" destOrd="0" presId="urn:microsoft.com/office/officeart/2005/8/layout/vProcess5"/>
    <dgm:cxn modelId="{D1EB8038-CD9E-4FB4-A666-9DD7686AE4CF}" type="presOf" srcId="{48819A3F-01A0-4646-9EC7-996367FCB7CF}" destId="{59D4984D-70A8-4A8F-AD62-7CE3BDBCABAF}" srcOrd="0" destOrd="0" presId="urn:microsoft.com/office/officeart/2005/8/layout/vProcess5"/>
    <dgm:cxn modelId="{ADB00016-AA62-45A0-A90C-792BDE4FCF73}" srcId="{A6828BA9-5204-48C3-B4BE-30EE941A9362}" destId="{E0E30951-6680-4E72-A2E4-53C4DE68A0B3}" srcOrd="0" destOrd="0" parTransId="{39564D0D-A1D2-44CA-9094-FC0613B8E3FC}" sibTransId="{BC567D12-3151-4B44-9D55-25A812219340}"/>
    <dgm:cxn modelId="{0E31C960-67C9-41FB-B139-5EA5245664DD}" type="presOf" srcId="{A6828BA9-5204-48C3-B4BE-30EE941A9362}" destId="{F6D6D129-4ED5-4547-9F80-FB6EDFFC6277}" srcOrd="0" destOrd="0" presId="urn:microsoft.com/office/officeart/2005/8/layout/vProcess5"/>
    <dgm:cxn modelId="{FFD356D8-4F23-4A20-9C3D-9CE32E05C791}" type="presOf" srcId="{50CC2C31-97C8-400A-903A-D9C222E2E772}" destId="{807D5E76-68FC-41E7-996B-39AF319B3E11}" srcOrd="0" destOrd="0" presId="urn:microsoft.com/office/officeart/2005/8/layout/vProcess5"/>
    <dgm:cxn modelId="{46A8F660-2ADC-4AA1-A489-5D22D2087FBC}" srcId="{A6828BA9-5204-48C3-B4BE-30EE941A9362}" destId="{E857636F-4D84-407A-9D5E-E162B2AD4D84}" srcOrd="2" destOrd="0" parTransId="{11D311A4-2600-42A5-92F9-C0CFBA3C7EF8}" sibTransId="{652B64AD-B658-4A32-BCC4-DD7981FFCD8B}"/>
    <dgm:cxn modelId="{57A29E21-46F5-4B91-B72F-FB68E6D955DE}" type="presOf" srcId="{E857636F-4D84-407A-9D5E-E162B2AD4D84}" destId="{7DF9DA80-51B2-4F10-AEAC-17C337295A60}" srcOrd="1" destOrd="0" presId="urn:microsoft.com/office/officeart/2005/8/layout/vProcess5"/>
    <dgm:cxn modelId="{A5D47A0A-3B43-48E3-9CFA-B7DF00D0BF8B}" type="presOf" srcId="{97FDD5F3-9501-4B1F-8760-CEA18D4E0D91}" destId="{0ADB23D8-51C8-4075-A341-EA6A356C08B1}" srcOrd="1" destOrd="0" presId="urn:microsoft.com/office/officeart/2005/8/layout/vProcess5"/>
    <dgm:cxn modelId="{78296BBB-8F09-41F1-883F-4872B4E57E61}" type="presOf" srcId="{BC567D12-3151-4B44-9D55-25A812219340}" destId="{3B791487-8B9C-4D96-BC3C-65122D3660E7}" srcOrd="0" destOrd="0" presId="urn:microsoft.com/office/officeart/2005/8/layout/vProcess5"/>
    <dgm:cxn modelId="{51EFD034-4482-46FF-89BC-9D382D08B9A5}" type="presOf" srcId="{E857636F-4D84-407A-9D5E-E162B2AD4D84}" destId="{31699ACA-DFC3-49F1-B2AA-A9E80CE6DD03}" srcOrd="0" destOrd="0" presId="urn:microsoft.com/office/officeart/2005/8/layout/vProcess5"/>
    <dgm:cxn modelId="{0719FC0F-DB61-4D7E-8A02-71C6C5639884}" type="presOf" srcId="{EC130439-CCB4-437F-B1D1-957E458898CA}" destId="{AB4FDB82-5EAA-49F6-A02F-E5CF02C03488}" srcOrd="0" destOrd="0" presId="urn:microsoft.com/office/officeart/2005/8/layout/vProcess5"/>
    <dgm:cxn modelId="{C891710C-CA9B-4BCA-B1D8-96C69DA410E4}" type="presOf" srcId="{48819A3F-01A0-4646-9EC7-996367FCB7CF}" destId="{50DD6F3D-122C-4110-B00E-ABA7AB0F83D1}" srcOrd="1" destOrd="0" presId="urn:microsoft.com/office/officeart/2005/8/layout/vProcess5"/>
    <dgm:cxn modelId="{4CB48CCB-7926-4A29-AF2A-AC745BD504A0}" type="presOf" srcId="{652B64AD-B658-4A32-BCC4-DD7981FFCD8B}" destId="{C3A8C746-3BB4-4BE7-8519-F89F9DA40E70}" srcOrd="0" destOrd="0" presId="urn:microsoft.com/office/officeart/2005/8/layout/vProcess5"/>
    <dgm:cxn modelId="{364E18E8-ABE7-4EB3-90B7-5483ECBD109B}" srcId="{A6828BA9-5204-48C3-B4BE-30EE941A9362}" destId="{48819A3F-01A0-4646-9EC7-996367FCB7CF}" srcOrd="3" destOrd="0" parTransId="{5F500D8A-2547-4684-8EE2-7E4C0345C5C6}" sibTransId="{EC130439-CCB4-437F-B1D1-957E458898CA}"/>
    <dgm:cxn modelId="{326D1E86-EBE0-49C3-B29D-7740B2946408}" srcId="{A6828BA9-5204-48C3-B4BE-30EE941A9362}" destId="{50CC2C31-97C8-400A-903A-D9C222E2E772}" srcOrd="4" destOrd="0" parTransId="{83F58D57-0974-4D62-97F2-246D79AB959F}" sibTransId="{9ACB35C6-9B77-4E27-A332-3614C8D29606}"/>
    <dgm:cxn modelId="{57C619CC-2C93-42F5-B5E8-E50342112773}" srcId="{A6828BA9-5204-48C3-B4BE-30EE941A9362}" destId="{97FDD5F3-9501-4B1F-8760-CEA18D4E0D91}" srcOrd="1" destOrd="0" parTransId="{22E13FEC-A5D0-4A66-B175-7CBF9A968BCD}" sibTransId="{BC8B1BD1-A891-4FDA-B093-70E0CADF4E10}"/>
    <dgm:cxn modelId="{7236BE64-5192-4172-9A2A-DC600D0B73E8}" type="presOf" srcId="{E0E30951-6680-4E72-A2E4-53C4DE68A0B3}" destId="{2A09688D-183F-4AB6-8E33-5D49FE5AA8DB}" srcOrd="0" destOrd="0" presId="urn:microsoft.com/office/officeart/2005/8/layout/vProcess5"/>
    <dgm:cxn modelId="{D5B9E9EE-8950-4651-A0E0-0A9FC23E420A}" srcId="{A6828BA9-5204-48C3-B4BE-30EE941A9362}" destId="{656BC960-D5E9-4D6E-B0CE-3CF46157C12B}" srcOrd="6" destOrd="0" parTransId="{D90E1247-79A4-4615-8837-670D4DA0D831}" sibTransId="{F5D3B464-2A79-460C-AA43-14AA91AAD0CC}"/>
    <dgm:cxn modelId="{E49189D0-E708-42E1-B54F-7E5DD3899BC3}" type="presParOf" srcId="{F6D6D129-4ED5-4547-9F80-FB6EDFFC6277}" destId="{EE2C46FE-82C6-4B86-8C94-258180AA8575}" srcOrd="0" destOrd="0" presId="urn:microsoft.com/office/officeart/2005/8/layout/vProcess5"/>
    <dgm:cxn modelId="{A3D940FF-541A-4B8C-AF83-4D9EE166E969}" type="presParOf" srcId="{F6D6D129-4ED5-4547-9F80-FB6EDFFC6277}" destId="{2A09688D-183F-4AB6-8E33-5D49FE5AA8DB}" srcOrd="1" destOrd="0" presId="urn:microsoft.com/office/officeart/2005/8/layout/vProcess5"/>
    <dgm:cxn modelId="{D02B8C66-A243-4CC0-8EEF-44DDFFE98B5E}" type="presParOf" srcId="{F6D6D129-4ED5-4547-9F80-FB6EDFFC6277}" destId="{8F318B94-540F-40B3-879E-B8DAD9BE4D3B}" srcOrd="2" destOrd="0" presId="urn:microsoft.com/office/officeart/2005/8/layout/vProcess5"/>
    <dgm:cxn modelId="{2AEFE6CE-70C0-477A-AC18-A88B2501312D}" type="presParOf" srcId="{F6D6D129-4ED5-4547-9F80-FB6EDFFC6277}" destId="{31699ACA-DFC3-49F1-B2AA-A9E80CE6DD03}" srcOrd="3" destOrd="0" presId="urn:microsoft.com/office/officeart/2005/8/layout/vProcess5"/>
    <dgm:cxn modelId="{0CF5E795-A581-41EA-9DDA-72987F560B99}" type="presParOf" srcId="{F6D6D129-4ED5-4547-9F80-FB6EDFFC6277}" destId="{59D4984D-70A8-4A8F-AD62-7CE3BDBCABAF}" srcOrd="4" destOrd="0" presId="urn:microsoft.com/office/officeart/2005/8/layout/vProcess5"/>
    <dgm:cxn modelId="{47EFE103-6ECF-4F44-9455-65389C58C20B}" type="presParOf" srcId="{F6D6D129-4ED5-4547-9F80-FB6EDFFC6277}" destId="{807D5E76-68FC-41E7-996B-39AF319B3E11}" srcOrd="5" destOrd="0" presId="urn:microsoft.com/office/officeart/2005/8/layout/vProcess5"/>
    <dgm:cxn modelId="{7B40F428-98FD-47F1-94C8-5D684C5D74AF}" type="presParOf" srcId="{F6D6D129-4ED5-4547-9F80-FB6EDFFC6277}" destId="{3B791487-8B9C-4D96-BC3C-65122D3660E7}" srcOrd="6" destOrd="0" presId="urn:microsoft.com/office/officeart/2005/8/layout/vProcess5"/>
    <dgm:cxn modelId="{3EE8B238-E5A8-47AF-8040-9786C4813B86}" type="presParOf" srcId="{F6D6D129-4ED5-4547-9F80-FB6EDFFC6277}" destId="{CBBAC566-DBB7-4AB4-89CB-7C1FC2BFD81D}" srcOrd="7" destOrd="0" presId="urn:microsoft.com/office/officeart/2005/8/layout/vProcess5"/>
    <dgm:cxn modelId="{9F139FB5-FD65-4B4C-9D1F-0C99BFDCD5CA}" type="presParOf" srcId="{F6D6D129-4ED5-4547-9F80-FB6EDFFC6277}" destId="{C3A8C746-3BB4-4BE7-8519-F89F9DA40E70}" srcOrd="8" destOrd="0" presId="urn:microsoft.com/office/officeart/2005/8/layout/vProcess5"/>
    <dgm:cxn modelId="{059E535C-D462-44E6-A3FB-263544EA001D}" type="presParOf" srcId="{F6D6D129-4ED5-4547-9F80-FB6EDFFC6277}" destId="{AB4FDB82-5EAA-49F6-A02F-E5CF02C03488}" srcOrd="9" destOrd="0" presId="urn:microsoft.com/office/officeart/2005/8/layout/vProcess5"/>
    <dgm:cxn modelId="{6ACBE2A3-0E87-49AB-9BA7-7B953AA12265}" type="presParOf" srcId="{F6D6D129-4ED5-4547-9F80-FB6EDFFC6277}" destId="{79C591D0-89F0-4FE8-B4AB-E3F1F1F7997F}" srcOrd="10" destOrd="0" presId="urn:microsoft.com/office/officeart/2005/8/layout/vProcess5"/>
    <dgm:cxn modelId="{BC6224C4-5511-4556-A553-D7314557409E}" type="presParOf" srcId="{F6D6D129-4ED5-4547-9F80-FB6EDFFC6277}" destId="{0ADB23D8-51C8-4075-A341-EA6A356C08B1}" srcOrd="11" destOrd="0" presId="urn:microsoft.com/office/officeart/2005/8/layout/vProcess5"/>
    <dgm:cxn modelId="{48F3D6DD-A336-4B03-978E-69EDA047EF17}" type="presParOf" srcId="{F6D6D129-4ED5-4547-9F80-FB6EDFFC6277}" destId="{7DF9DA80-51B2-4F10-AEAC-17C337295A60}" srcOrd="12" destOrd="0" presId="urn:microsoft.com/office/officeart/2005/8/layout/vProcess5"/>
    <dgm:cxn modelId="{CFA80F97-3275-4AC6-A34B-0892BB702F38}" type="presParOf" srcId="{F6D6D129-4ED5-4547-9F80-FB6EDFFC6277}" destId="{50DD6F3D-122C-4110-B00E-ABA7AB0F83D1}" srcOrd="13" destOrd="0" presId="urn:microsoft.com/office/officeart/2005/8/layout/vProcess5"/>
    <dgm:cxn modelId="{A97D0D5A-00FE-4687-A74D-C22131170BBC}" type="presParOf" srcId="{F6D6D129-4ED5-4547-9F80-FB6EDFFC6277}" destId="{D6B54BED-4429-4190-801B-BE6964264E47}" srcOrd="14" destOrd="0" presId="urn:microsoft.com/office/officeart/2005/8/layout/vProcess5"/>
  </dgm:cxnLst>
  <dgm:bg/>
  <dgm:whole/>
</dgm:dataModel>
</file>

<file path=ppt/diagrams/data6.xml><?xml version="1.0" encoding="utf-8"?>
<dgm:dataModel xmlns:dgm="http://schemas.openxmlformats.org/drawingml/2006/diagram" xmlns:a="http://schemas.openxmlformats.org/drawingml/2006/main">
  <dgm:ptLst>
    <dgm:pt modelId="{39F118A3-511E-45BF-AEE2-5E13D931D20A}" type="doc">
      <dgm:prSet loTypeId="urn:microsoft.com/office/officeart/2005/8/layout/cycle2" loCatId="cycle" qsTypeId="urn:microsoft.com/office/officeart/2005/8/quickstyle/simple5" qsCatId="simple" csTypeId="urn:microsoft.com/office/officeart/2005/8/colors/colorful2" csCatId="colorful" phldr="1"/>
      <dgm:spPr/>
      <dgm:t>
        <a:bodyPr/>
        <a:lstStyle/>
        <a:p>
          <a:endParaRPr kumimoji="1" lang="ja-JP" altLang="en-US"/>
        </a:p>
      </dgm:t>
    </dgm:pt>
    <dgm:pt modelId="{04F6393D-136E-488E-BF86-16B1D90B87E7}">
      <dgm:prSet phldrT="[テキスト]"/>
      <dgm:spPr/>
      <dgm:t>
        <a:bodyPr/>
        <a:lstStyle/>
        <a:p>
          <a:r>
            <a:rPr kumimoji="1" lang="en-US" altLang="ja-JP" dirty="0" smtClean="0">
              <a:latin typeface="Tahoma" pitchFamily="34" charset="0"/>
              <a:cs typeface="Tahoma" pitchFamily="34" charset="0"/>
            </a:rPr>
            <a:t>BUG</a:t>
          </a:r>
          <a:br>
            <a:rPr kumimoji="1" lang="en-US" altLang="ja-JP" dirty="0" smtClean="0">
              <a:latin typeface="Tahoma" pitchFamily="34" charset="0"/>
              <a:cs typeface="Tahoma" pitchFamily="34" charset="0"/>
            </a:rPr>
          </a:br>
          <a:r>
            <a:rPr kumimoji="1" lang="en-US" altLang="ja-JP" dirty="0" smtClean="0">
              <a:latin typeface="Tahoma" pitchFamily="34" charset="0"/>
              <a:cs typeface="Tahoma" pitchFamily="34" charset="0"/>
            </a:rPr>
            <a:t>fix</a:t>
          </a:r>
          <a:endParaRPr kumimoji="1" lang="ja-JP" altLang="en-US" dirty="0">
            <a:latin typeface="Tahoma" pitchFamily="34" charset="0"/>
            <a:cs typeface="Tahoma" pitchFamily="34" charset="0"/>
          </a:endParaRPr>
        </a:p>
      </dgm:t>
    </dgm:pt>
    <dgm:pt modelId="{2B0CC3C3-4F59-453A-94E9-AA64F7DBB455}" type="parTrans" cxnId="{9B1ED4A3-39D7-4141-83C4-5DCE85179697}">
      <dgm:prSet/>
      <dgm:spPr/>
      <dgm:t>
        <a:bodyPr/>
        <a:lstStyle/>
        <a:p>
          <a:endParaRPr kumimoji="1" lang="ja-JP" altLang="en-US"/>
        </a:p>
      </dgm:t>
    </dgm:pt>
    <dgm:pt modelId="{DE3277CC-BA09-457C-AC62-F241A250FFFE}" type="sibTrans" cxnId="{9B1ED4A3-39D7-4141-83C4-5DCE85179697}">
      <dgm:prSet/>
      <dgm:spPr/>
      <dgm:t>
        <a:bodyPr/>
        <a:lstStyle/>
        <a:p>
          <a:endParaRPr kumimoji="1" lang="ja-JP" altLang="en-US"/>
        </a:p>
      </dgm:t>
    </dgm:pt>
    <dgm:pt modelId="{5AE5DB63-DCFB-4852-90C3-79711191B0FB}">
      <dgm:prSet phldrT="[テキスト]"/>
      <dgm:spPr/>
      <dgm:t>
        <a:bodyPr/>
        <a:lstStyle/>
        <a:p>
          <a:r>
            <a:rPr kumimoji="1" lang="en-US" altLang="ja-JP" dirty="0" smtClean="0">
              <a:latin typeface="Tahoma" pitchFamily="34" charset="0"/>
              <a:cs typeface="Tahoma" pitchFamily="34" charset="0"/>
            </a:rPr>
            <a:t>Merge</a:t>
          </a:r>
          <a:endParaRPr kumimoji="1" lang="ja-JP" altLang="en-US" dirty="0">
            <a:latin typeface="Tahoma" pitchFamily="34" charset="0"/>
            <a:cs typeface="Tahoma" pitchFamily="34" charset="0"/>
          </a:endParaRPr>
        </a:p>
      </dgm:t>
    </dgm:pt>
    <dgm:pt modelId="{73D63086-5139-4388-B420-0739781CF49C}" type="parTrans" cxnId="{193B0022-4200-44CE-9DAD-A5A6F0BA4298}">
      <dgm:prSet/>
      <dgm:spPr/>
      <dgm:t>
        <a:bodyPr/>
        <a:lstStyle/>
        <a:p>
          <a:endParaRPr kumimoji="1" lang="ja-JP" altLang="en-US"/>
        </a:p>
      </dgm:t>
    </dgm:pt>
    <dgm:pt modelId="{D5714859-70D1-473D-9D13-F3E51286301B}" type="sibTrans" cxnId="{193B0022-4200-44CE-9DAD-A5A6F0BA4298}">
      <dgm:prSet/>
      <dgm:spPr/>
      <dgm:t>
        <a:bodyPr/>
        <a:lstStyle/>
        <a:p>
          <a:endParaRPr kumimoji="1" lang="ja-JP" altLang="en-US"/>
        </a:p>
      </dgm:t>
    </dgm:pt>
    <dgm:pt modelId="{BE7FD991-4F21-4E29-8613-CC91BE4D7F21}">
      <dgm:prSet phldrT="[テキスト]"/>
      <dgm:spPr/>
      <dgm:t>
        <a:bodyPr/>
        <a:lstStyle/>
        <a:p>
          <a:r>
            <a:rPr kumimoji="1" lang="en-US" altLang="ja-JP" dirty="0" smtClean="0">
              <a:latin typeface="Tahoma" pitchFamily="34" charset="0"/>
              <a:cs typeface="Tahoma" pitchFamily="34" charset="0"/>
            </a:rPr>
            <a:t>Test</a:t>
          </a:r>
          <a:endParaRPr kumimoji="1" lang="ja-JP" altLang="en-US" dirty="0">
            <a:latin typeface="Tahoma" pitchFamily="34" charset="0"/>
            <a:cs typeface="Tahoma" pitchFamily="34" charset="0"/>
          </a:endParaRPr>
        </a:p>
      </dgm:t>
    </dgm:pt>
    <dgm:pt modelId="{29FB571E-192D-4445-B3D6-35563C269588}" type="parTrans" cxnId="{14936D5C-19A4-41C8-9E9E-35AD181972CD}">
      <dgm:prSet/>
      <dgm:spPr/>
      <dgm:t>
        <a:bodyPr/>
        <a:lstStyle/>
        <a:p>
          <a:endParaRPr kumimoji="1" lang="ja-JP" altLang="en-US"/>
        </a:p>
      </dgm:t>
    </dgm:pt>
    <dgm:pt modelId="{39AEC352-1B89-4BCE-B4CC-2ED3A9B87FBE}" type="sibTrans" cxnId="{14936D5C-19A4-41C8-9E9E-35AD181972CD}">
      <dgm:prSet/>
      <dgm:spPr/>
      <dgm:t>
        <a:bodyPr/>
        <a:lstStyle/>
        <a:p>
          <a:endParaRPr kumimoji="1" lang="ja-JP" altLang="en-US"/>
        </a:p>
      </dgm:t>
    </dgm:pt>
    <dgm:pt modelId="{29DDD4E9-0B6A-4B51-AB75-89F455C03393}" type="pres">
      <dgm:prSet presAssocID="{39F118A3-511E-45BF-AEE2-5E13D931D20A}" presName="cycle" presStyleCnt="0">
        <dgm:presLayoutVars>
          <dgm:dir/>
          <dgm:resizeHandles val="exact"/>
        </dgm:presLayoutVars>
      </dgm:prSet>
      <dgm:spPr/>
      <dgm:t>
        <a:bodyPr/>
        <a:lstStyle/>
        <a:p>
          <a:endParaRPr kumimoji="1" lang="ja-JP" altLang="en-US"/>
        </a:p>
      </dgm:t>
    </dgm:pt>
    <dgm:pt modelId="{380852E3-B212-4DDF-8752-615EFC2B3E43}" type="pres">
      <dgm:prSet presAssocID="{04F6393D-136E-488E-BF86-16B1D90B87E7}" presName="node" presStyleLbl="node1" presStyleIdx="0" presStyleCnt="3">
        <dgm:presLayoutVars>
          <dgm:bulletEnabled val="1"/>
        </dgm:presLayoutVars>
      </dgm:prSet>
      <dgm:spPr/>
      <dgm:t>
        <a:bodyPr/>
        <a:lstStyle/>
        <a:p>
          <a:endParaRPr kumimoji="1" lang="ja-JP" altLang="en-US"/>
        </a:p>
      </dgm:t>
    </dgm:pt>
    <dgm:pt modelId="{5CE4F16D-29A5-45DD-BC0A-E61001C05018}" type="pres">
      <dgm:prSet presAssocID="{DE3277CC-BA09-457C-AC62-F241A250FFFE}" presName="sibTrans" presStyleLbl="sibTrans2D1" presStyleIdx="0" presStyleCnt="3"/>
      <dgm:spPr/>
      <dgm:t>
        <a:bodyPr/>
        <a:lstStyle/>
        <a:p>
          <a:endParaRPr kumimoji="1" lang="ja-JP" altLang="en-US"/>
        </a:p>
      </dgm:t>
    </dgm:pt>
    <dgm:pt modelId="{6438B801-0FB6-4DD9-BA30-011046719067}" type="pres">
      <dgm:prSet presAssocID="{DE3277CC-BA09-457C-AC62-F241A250FFFE}" presName="connectorText" presStyleLbl="sibTrans2D1" presStyleIdx="0" presStyleCnt="3"/>
      <dgm:spPr/>
      <dgm:t>
        <a:bodyPr/>
        <a:lstStyle/>
        <a:p>
          <a:endParaRPr kumimoji="1" lang="ja-JP" altLang="en-US"/>
        </a:p>
      </dgm:t>
    </dgm:pt>
    <dgm:pt modelId="{64D29D73-8F65-4C71-9316-8E6A17029FAC}" type="pres">
      <dgm:prSet presAssocID="{5AE5DB63-DCFB-4852-90C3-79711191B0FB}" presName="node" presStyleLbl="node1" presStyleIdx="1" presStyleCnt="3">
        <dgm:presLayoutVars>
          <dgm:bulletEnabled val="1"/>
        </dgm:presLayoutVars>
      </dgm:prSet>
      <dgm:spPr/>
      <dgm:t>
        <a:bodyPr/>
        <a:lstStyle/>
        <a:p>
          <a:endParaRPr kumimoji="1" lang="ja-JP" altLang="en-US"/>
        </a:p>
      </dgm:t>
    </dgm:pt>
    <dgm:pt modelId="{18AE2025-F944-4682-9CFF-17A8779A4762}" type="pres">
      <dgm:prSet presAssocID="{D5714859-70D1-473D-9D13-F3E51286301B}" presName="sibTrans" presStyleLbl="sibTrans2D1" presStyleIdx="1" presStyleCnt="3"/>
      <dgm:spPr/>
      <dgm:t>
        <a:bodyPr/>
        <a:lstStyle/>
        <a:p>
          <a:endParaRPr kumimoji="1" lang="ja-JP" altLang="en-US"/>
        </a:p>
      </dgm:t>
    </dgm:pt>
    <dgm:pt modelId="{CD25C8B4-F479-4398-8A7F-10927D2B5F01}" type="pres">
      <dgm:prSet presAssocID="{D5714859-70D1-473D-9D13-F3E51286301B}" presName="connectorText" presStyleLbl="sibTrans2D1" presStyleIdx="1" presStyleCnt="3"/>
      <dgm:spPr/>
      <dgm:t>
        <a:bodyPr/>
        <a:lstStyle/>
        <a:p>
          <a:endParaRPr kumimoji="1" lang="ja-JP" altLang="en-US"/>
        </a:p>
      </dgm:t>
    </dgm:pt>
    <dgm:pt modelId="{264DA6BC-AC3A-40D9-B78C-52352077FE0E}" type="pres">
      <dgm:prSet presAssocID="{BE7FD991-4F21-4E29-8613-CC91BE4D7F21}" presName="node" presStyleLbl="node1" presStyleIdx="2" presStyleCnt="3">
        <dgm:presLayoutVars>
          <dgm:bulletEnabled val="1"/>
        </dgm:presLayoutVars>
      </dgm:prSet>
      <dgm:spPr/>
      <dgm:t>
        <a:bodyPr/>
        <a:lstStyle/>
        <a:p>
          <a:endParaRPr kumimoji="1" lang="ja-JP" altLang="en-US"/>
        </a:p>
      </dgm:t>
    </dgm:pt>
    <dgm:pt modelId="{4CE7D634-7963-40FE-AD8E-E4C7DED46275}" type="pres">
      <dgm:prSet presAssocID="{39AEC352-1B89-4BCE-B4CC-2ED3A9B87FBE}" presName="sibTrans" presStyleLbl="sibTrans2D1" presStyleIdx="2" presStyleCnt="3"/>
      <dgm:spPr/>
      <dgm:t>
        <a:bodyPr/>
        <a:lstStyle/>
        <a:p>
          <a:endParaRPr kumimoji="1" lang="ja-JP" altLang="en-US"/>
        </a:p>
      </dgm:t>
    </dgm:pt>
    <dgm:pt modelId="{C6DF73A7-C7A2-4E59-B2CD-484B8387A00A}" type="pres">
      <dgm:prSet presAssocID="{39AEC352-1B89-4BCE-B4CC-2ED3A9B87FBE}" presName="connectorText" presStyleLbl="sibTrans2D1" presStyleIdx="2" presStyleCnt="3"/>
      <dgm:spPr/>
      <dgm:t>
        <a:bodyPr/>
        <a:lstStyle/>
        <a:p>
          <a:endParaRPr kumimoji="1" lang="ja-JP" altLang="en-US"/>
        </a:p>
      </dgm:t>
    </dgm:pt>
  </dgm:ptLst>
  <dgm:cxnLst>
    <dgm:cxn modelId="{D7201F19-D567-449F-88F8-5A41FEB53D0A}" type="presOf" srcId="{DE3277CC-BA09-457C-AC62-F241A250FFFE}" destId="{5CE4F16D-29A5-45DD-BC0A-E61001C05018}" srcOrd="0" destOrd="0" presId="urn:microsoft.com/office/officeart/2005/8/layout/cycle2"/>
    <dgm:cxn modelId="{CAC3F8BE-BB2A-4E10-8F13-79341DF64834}" type="presOf" srcId="{D5714859-70D1-473D-9D13-F3E51286301B}" destId="{18AE2025-F944-4682-9CFF-17A8779A4762}" srcOrd="0" destOrd="0" presId="urn:microsoft.com/office/officeart/2005/8/layout/cycle2"/>
    <dgm:cxn modelId="{D7CFE4CD-0479-471A-B5A1-77B0AD41C33F}" type="presOf" srcId="{BE7FD991-4F21-4E29-8613-CC91BE4D7F21}" destId="{264DA6BC-AC3A-40D9-B78C-52352077FE0E}" srcOrd="0" destOrd="0" presId="urn:microsoft.com/office/officeart/2005/8/layout/cycle2"/>
    <dgm:cxn modelId="{14936D5C-19A4-41C8-9E9E-35AD181972CD}" srcId="{39F118A3-511E-45BF-AEE2-5E13D931D20A}" destId="{BE7FD991-4F21-4E29-8613-CC91BE4D7F21}" srcOrd="2" destOrd="0" parTransId="{29FB571E-192D-4445-B3D6-35563C269588}" sibTransId="{39AEC352-1B89-4BCE-B4CC-2ED3A9B87FBE}"/>
    <dgm:cxn modelId="{2D2882F8-1A56-42D7-8E6B-F455B31DC2D1}" type="presOf" srcId="{04F6393D-136E-488E-BF86-16B1D90B87E7}" destId="{380852E3-B212-4DDF-8752-615EFC2B3E43}" srcOrd="0" destOrd="0" presId="urn:microsoft.com/office/officeart/2005/8/layout/cycle2"/>
    <dgm:cxn modelId="{BC3FA7D5-C46B-4DE2-BE0D-4F9154EBA380}" type="presOf" srcId="{39AEC352-1B89-4BCE-B4CC-2ED3A9B87FBE}" destId="{C6DF73A7-C7A2-4E59-B2CD-484B8387A00A}" srcOrd="1" destOrd="0" presId="urn:microsoft.com/office/officeart/2005/8/layout/cycle2"/>
    <dgm:cxn modelId="{9B1ED4A3-39D7-4141-83C4-5DCE85179697}" srcId="{39F118A3-511E-45BF-AEE2-5E13D931D20A}" destId="{04F6393D-136E-488E-BF86-16B1D90B87E7}" srcOrd="0" destOrd="0" parTransId="{2B0CC3C3-4F59-453A-94E9-AA64F7DBB455}" sibTransId="{DE3277CC-BA09-457C-AC62-F241A250FFFE}"/>
    <dgm:cxn modelId="{B8D23D91-E41C-4B3F-B7A1-9BF01C8D6956}" type="presOf" srcId="{5AE5DB63-DCFB-4852-90C3-79711191B0FB}" destId="{64D29D73-8F65-4C71-9316-8E6A17029FAC}" srcOrd="0" destOrd="0" presId="urn:microsoft.com/office/officeart/2005/8/layout/cycle2"/>
    <dgm:cxn modelId="{F7ADBD8E-C54E-41A5-B343-29A839A3791C}" type="presOf" srcId="{39AEC352-1B89-4BCE-B4CC-2ED3A9B87FBE}" destId="{4CE7D634-7963-40FE-AD8E-E4C7DED46275}" srcOrd="0" destOrd="0" presId="urn:microsoft.com/office/officeart/2005/8/layout/cycle2"/>
    <dgm:cxn modelId="{AC8B7F0F-040C-4EEE-B72D-07C030DA8FA0}" type="presOf" srcId="{DE3277CC-BA09-457C-AC62-F241A250FFFE}" destId="{6438B801-0FB6-4DD9-BA30-011046719067}" srcOrd="1" destOrd="0" presId="urn:microsoft.com/office/officeart/2005/8/layout/cycle2"/>
    <dgm:cxn modelId="{268838AA-7524-4801-A180-2F1B8C02D528}" type="presOf" srcId="{D5714859-70D1-473D-9D13-F3E51286301B}" destId="{CD25C8B4-F479-4398-8A7F-10927D2B5F01}" srcOrd="1" destOrd="0" presId="urn:microsoft.com/office/officeart/2005/8/layout/cycle2"/>
    <dgm:cxn modelId="{00B7881E-E9D9-4753-BA33-26B3E0BC513F}" type="presOf" srcId="{39F118A3-511E-45BF-AEE2-5E13D931D20A}" destId="{29DDD4E9-0B6A-4B51-AB75-89F455C03393}" srcOrd="0" destOrd="0" presId="urn:microsoft.com/office/officeart/2005/8/layout/cycle2"/>
    <dgm:cxn modelId="{193B0022-4200-44CE-9DAD-A5A6F0BA4298}" srcId="{39F118A3-511E-45BF-AEE2-5E13D931D20A}" destId="{5AE5DB63-DCFB-4852-90C3-79711191B0FB}" srcOrd="1" destOrd="0" parTransId="{73D63086-5139-4388-B420-0739781CF49C}" sibTransId="{D5714859-70D1-473D-9D13-F3E51286301B}"/>
    <dgm:cxn modelId="{C7D8EDEA-2D1B-4A5E-A864-3EC323F93643}" type="presParOf" srcId="{29DDD4E9-0B6A-4B51-AB75-89F455C03393}" destId="{380852E3-B212-4DDF-8752-615EFC2B3E43}" srcOrd="0" destOrd="0" presId="urn:microsoft.com/office/officeart/2005/8/layout/cycle2"/>
    <dgm:cxn modelId="{EB4C2C53-882C-45B6-B87A-F1163396C629}" type="presParOf" srcId="{29DDD4E9-0B6A-4B51-AB75-89F455C03393}" destId="{5CE4F16D-29A5-45DD-BC0A-E61001C05018}" srcOrd="1" destOrd="0" presId="urn:microsoft.com/office/officeart/2005/8/layout/cycle2"/>
    <dgm:cxn modelId="{1287E4FB-B709-40E0-A7C9-6432E921F6C5}" type="presParOf" srcId="{5CE4F16D-29A5-45DD-BC0A-E61001C05018}" destId="{6438B801-0FB6-4DD9-BA30-011046719067}" srcOrd="0" destOrd="0" presId="urn:microsoft.com/office/officeart/2005/8/layout/cycle2"/>
    <dgm:cxn modelId="{8F2B6C75-1E3A-4579-8831-FDC75EF1CE34}" type="presParOf" srcId="{29DDD4E9-0B6A-4B51-AB75-89F455C03393}" destId="{64D29D73-8F65-4C71-9316-8E6A17029FAC}" srcOrd="2" destOrd="0" presId="urn:microsoft.com/office/officeart/2005/8/layout/cycle2"/>
    <dgm:cxn modelId="{BA5F595B-8560-46B5-8885-F171671567CA}" type="presParOf" srcId="{29DDD4E9-0B6A-4B51-AB75-89F455C03393}" destId="{18AE2025-F944-4682-9CFF-17A8779A4762}" srcOrd="3" destOrd="0" presId="urn:microsoft.com/office/officeart/2005/8/layout/cycle2"/>
    <dgm:cxn modelId="{BED2BBBC-4F3C-447F-A793-A4936270763F}" type="presParOf" srcId="{18AE2025-F944-4682-9CFF-17A8779A4762}" destId="{CD25C8B4-F479-4398-8A7F-10927D2B5F01}" srcOrd="0" destOrd="0" presId="urn:microsoft.com/office/officeart/2005/8/layout/cycle2"/>
    <dgm:cxn modelId="{81C0B7C4-7B76-4463-B244-C1C4213DD597}" type="presParOf" srcId="{29DDD4E9-0B6A-4B51-AB75-89F455C03393}" destId="{264DA6BC-AC3A-40D9-B78C-52352077FE0E}" srcOrd="4" destOrd="0" presId="urn:microsoft.com/office/officeart/2005/8/layout/cycle2"/>
    <dgm:cxn modelId="{56EFFA60-9F21-4190-B392-6FE88F446727}" type="presParOf" srcId="{29DDD4E9-0B6A-4B51-AB75-89F455C03393}" destId="{4CE7D634-7963-40FE-AD8E-E4C7DED46275}" srcOrd="5" destOrd="0" presId="urn:microsoft.com/office/officeart/2005/8/layout/cycle2"/>
    <dgm:cxn modelId="{35DBF9AF-2BF9-42A7-9F0C-A074D0F19741}" type="presParOf" srcId="{4CE7D634-7963-40FE-AD8E-E4C7DED46275}" destId="{C6DF73A7-C7A2-4E59-B2CD-484B8387A00A}" srcOrd="0" destOrd="0" presId="urn:microsoft.com/office/officeart/2005/8/layout/cycle2"/>
  </dgm:cxnLst>
  <dgm:bg/>
  <dgm:whole/>
</dgm:dataModel>
</file>

<file path=ppt/diagrams/data7.xml><?xml version="1.0" encoding="utf-8"?>
<dgm:dataModel xmlns:dgm="http://schemas.openxmlformats.org/drawingml/2006/diagram" xmlns:a="http://schemas.openxmlformats.org/drawingml/2006/main">
  <dgm:ptLst>
    <dgm:pt modelId="{01548DD4-9F65-4916-8435-169C439DAF96}" type="doc">
      <dgm:prSet loTypeId="urn:microsoft.com/office/officeart/2005/8/layout/hList1" loCatId="list" qsTypeId="urn:microsoft.com/office/officeart/2005/8/quickstyle/simple1" qsCatId="simple" csTypeId="urn:microsoft.com/office/officeart/2005/8/colors/colorful2" csCatId="colorful" phldr="1"/>
      <dgm:spPr/>
      <dgm:t>
        <a:bodyPr/>
        <a:lstStyle/>
        <a:p>
          <a:endParaRPr kumimoji="1" lang="ja-JP" altLang="en-US"/>
        </a:p>
      </dgm:t>
    </dgm:pt>
    <dgm:pt modelId="{4BEA1571-A216-4866-A164-B9F3F02F9963}">
      <dgm:prSet/>
      <dgm:spPr/>
      <dgm:t>
        <a:bodyPr/>
        <a:lstStyle/>
        <a:p>
          <a:pPr rtl="0"/>
          <a:r>
            <a:rPr kumimoji="1" lang="ja-JP" altLang="en-US" dirty="0" smtClean="0"/>
            <a:t>源流のコードに必ず問題解決をテストケース付きで還元することが大前提</a:t>
          </a:r>
          <a:endParaRPr kumimoji="1" lang="en-US" dirty="0"/>
        </a:p>
      </dgm:t>
    </dgm:pt>
    <dgm:pt modelId="{DB6FC7A5-FC23-46A0-9BAD-7841B244AE26}" type="parTrans" cxnId="{1BA364DD-EED4-4532-9C32-74F08125340E}">
      <dgm:prSet/>
      <dgm:spPr/>
      <dgm:t>
        <a:bodyPr/>
        <a:lstStyle/>
        <a:p>
          <a:endParaRPr kumimoji="1" lang="ja-JP" altLang="en-US"/>
        </a:p>
      </dgm:t>
    </dgm:pt>
    <dgm:pt modelId="{143CFC27-F516-4ECD-B8E0-5ED6ABFB72AE}" type="sibTrans" cxnId="{1BA364DD-EED4-4532-9C32-74F08125340E}">
      <dgm:prSet/>
      <dgm:spPr/>
      <dgm:t>
        <a:bodyPr/>
        <a:lstStyle/>
        <a:p>
          <a:endParaRPr kumimoji="1" lang="ja-JP" altLang="en-US"/>
        </a:p>
      </dgm:t>
    </dgm:pt>
    <dgm:pt modelId="{7C8844E3-DC77-4550-9716-D0588EFC5D84}">
      <dgm:prSet/>
      <dgm:spPr/>
      <dgm:t>
        <a:bodyPr/>
        <a:lstStyle/>
        <a:p>
          <a:pPr rtl="0"/>
          <a:r>
            <a:rPr kumimoji="1" lang="ja-JP" altLang="en-US" dirty="0" smtClean="0"/>
            <a:t>我々が必要とする追加的テストケースがある場合にはその手順の追加を提案する → 全体の品質改善に貢献できる</a:t>
          </a:r>
          <a:endParaRPr kumimoji="1" lang="en-US" dirty="0"/>
        </a:p>
      </dgm:t>
    </dgm:pt>
    <dgm:pt modelId="{73D53C5C-6FF0-445C-B499-5276C71F5B97}" type="parTrans" cxnId="{B62D9831-E423-4B53-80B8-108A82F94052}">
      <dgm:prSet/>
      <dgm:spPr/>
      <dgm:t>
        <a:bodyPr/>
        <a:lstStyle/>
        <a:p>
          <a:endParaRPr kumimoji="1" lang="ja-JP" altLang="en-US"/>
        </a:p>
      </dgm:t>
    </dgm:pt>
    <dgm:pt modelId="{4C8ECDF3-2B6E-48E6-8F55-CE13D82F0ACB}" type="sibTrans" cxnId="{B62D9831-E423-4B53-80B8-108A82F94052}">
      <dgm:prSet/>
      <dgm:spPr/>
      <dgm:t>
        <a:bodyPr/>
        <a:lstStyle/>
        <a:p>
          <a:endParaRPr kumimoji="1" lang="ja-JP" altLang="en-US"/>
        </a:p>
      </dgm:t>
    </dgm:pt>
    <dgm:pt modelId="{C2697B01-0D75-4EDE-BE19-3431AA61D377}">
      <dgm:prSet/>
      <dgm:spPr/>
      <dgm:t>
        <a:bodyPr/>
        <a:lstStyle/>
        <a:p>
          <a:pPr rtl="0"/>
          <a:r>
            <a:rPr kumimoji="1" lang="ja-JP" altLang="en-US" dirty="0" smtClean="0">
              <a:latin typeface="+mn-lt"/>
            </a:rPr>
            <a:t>開発サイクルの中で公開議論や複数環境での共同検証が品質保証の裏付</a:t>
          </a:r>
          <a:endParaRPr kumimoji="1" lang="en-US" dirty="0">
            <a:latin typeface="+mn-lt"/>
          </a:endParaRPr>
        </a:p>
      </dgm:t>
    </dgm:pt>
    <dgm:pt modelId="{BC0C2F82-4652-48F2-A697-B9A11D0D69AD}" type="parTrans" cxnId="{8EE220CB-34E4-4257-9EDE-4D5671A387B7}">
      <dgm:prSet/>
      <dgm:spPr/>
      <dgm:t>
        <a:bodyPr/>
        <a:lstStyle/>
        <a:p>
          <a:endParaRPr kumimoji="1" lang="ja-JP" altLang="en-US"/>
        </a:p>
      </dgm:t>
    </dgm:pt>
    <dgm:pt modelId="{FA6F0B2B-C057-490C-A249-B1AA4CFF3533}" type="sibTrans" cxnId="{8EE220CB-34E4-4257-9EDE-4D5671A387B7}">
      <dgm:prSet/>
      <dgm:spPr/>
      <dgm:t>
        <a:bodyPr/>
        <a:lstStyle/>
        <a:p>
          <a:endParaRPr kumimoji="1" lang="ja-JP" altLang="en-US"/>
        </a:p>
      </dgm:t>
    </dgm:pt>
    <dgm:pt modelId="{3EF855A1-908B-4B16-A513-C0A61F8368D5}">
      <dgm:prSet custT="1"/>
      <dgm:spPr/>
      <dgm:t>
        <a:bodyPr/>
        <a:lstStyle/>
        <a:p>
          <a:pPr rtl="0"/>
          <a:r>
            <a:rPr kumimoji="1" lang="en-US" altLang="ja-JP" sz="2400" dirty="0" smtClean="0">
              <a:latin typeface="+mn-lt"/>
            </a:rPr>
            <a:t>BUG</a:t>
          </a:r>
          <a:r>
            <a:rPr kumimoji="1" lang="ja-JP" altLang="en-US" sz="2400" dirty="0" smtClean="0">
              <a:latin typeface="+mn-lt"/>
            </a:rPr>
            <a:t> </a:t>
          </a:r>
          <a:r>
            <a:rPr kumimoji="1" lang="en-US" altLang="ja-JP" sz="2400" dirty="0" smtClean="0">
              <a:latin typeface="+mn-lt"/>
            </a:rPr>
            <a:t>Fix</a:t>
          </a:r>
          <a:endParaRPr kumimoji="1" lang="en-US" sz="2400" dirty="0">
            <a:latin typeface="+mn-lt"/>
          </a:endParaRPr>
        </a:p>
      </dgm:t>
    </dgm:pt>
    <dgm:pt modelId="{4C7E09B1-C3F1-4D96-A505-8B08BEDF7FE2}" type="parTrans" cxnId="{E0756848-4DA6-4698-94B4-1B58F4DB587C}">
      <dgm:prSet/>
      <dgm:spPr/>
      <dgm:t>
        <a:bodyPr/>
        <a:lstStyle/>
        <a:p>
          <a:endParaRPr kumimoji="1" lang="ja-JP" altLang="en-US"/>
        </a:p>
      </dgm:t>
    </dgm:pt>
    <dgm:pt modelId="{AFFFF9CA-E76E-4483-B64A-F0B650BED44B}" type="sibTrans" cxnId="{E0756848-4DA6-4698-94B4-1B58F4DB587C}">
      <dgm:prSet/>
      <dgm:spPr/>
      <dgm:t>
        <a:bodyPr/>
        <a:lstStyle/>
        <a:p>
          <a:endParaRPr kumimoji="1" lang="ja-JP" altLang="en-US"/>
        </a:p>
      </dgm:t>
    </dgm:pt>
    <dgm:pt modelId="{06BFD172-B8D4-4F4B-9E00-3D4D034CFA89}">
      <dgm:prSet custT="1"/>
      <dgm:spPr/>
      <dgm:t>
        <a:bodyPr/>
        <a:lstStyle/>
        <a:p>
          <a:pPr rtl="0"/>
          <a:r>
            <a:rPr kumimoji="1" lang="en-US" altLang="ja-JP" sz="2400" dirty="0" smtClean="0">
              <a:latin typeface="+mn-lt"/>
            </a:rPr>
            <a:t>Merge</a:t>
          </a:r>
          <a:endParaRPr kumimoji="1" lang="en-US" sz="2400" dirty="0">
            <a:latin typeface="+mn-lt"/>
          </a:endParaRPr>
        </a:p>
      </dgm:t>
    </dgm:pt>
    <dgm:pt modelId="{04B017C5-6278-4C2B-A600-0738453EFB3E}" type="parTrans" cxnId="{914F34F3-556E-4E5E-A107-55A599990D83}">
      <dgm:prSet/>
      <dgm:spPr/>
      <dgm:t>
        <a:bodyPr/>
        <a:lstStyle/>
        <a:p>
          <a:endParaRPr kumimoji="1" lang="ja-JP" altLang="en-US"/>
        </a:p>
      </dgm:t>
    </dgm:pt>
    <dgm:pt modelId="{D21C530D-A900-4845-92B4-E9D158C8A123}" type="sibTrans" cxnId="{914F34F3-556E-4E5E-A107-55A599990D83}">
      <dgm:prSet/>
      <dgm:spPr/>
      <dgm:t>
        <a:bodyPr/>
        <a:lstStyle/>
        <a:p>
          <a:endParaRPr kumimoji="1" lang="ja-JP" altLang="en-US"/>
        </a:p>
      </dgm:t>
    </dgm:pt>
    <dgm:pt modelId="{3E71029E-30E5-49FC-946B-42F067B02610}">
      <dgm:prSet custT="1"/>
      <dgm:spPr/>
      <dgm:t>
        <a:bodyPr/>
        <a:lstStyle/>
        <a:p>
          <a:pPr rtl="0"/>
          <a:r>
            <a:rPr kumimoji="1" lang="en-US" altLang="ja-JP" sz="2400" dirty="0" smtClean="0"/>
            <a:t>Test</a:t>
          </a:r>
          <a:endParaRPr kumimoji="1" lang="en-US" sz="2400" dirty="0"/>
        </a:p>
      </dgm:t>
    </dgm:pt>
    <dgm:pt modelId="{37008A75-9F81-4A39-9DAD-B3A847252FA9}" type="parTrans" cxnId="{70B189E5-02C1-40FC-80BE-5BB886E27970}">
      <dgm:prSet/>
      <dgm:spPr/>
      <dgm:t>
        <a:bodyPr/>
        <a:lstStyle/>
        <a:p>
          <a:endParaRPr kumimoji="1" lang="ja-JP" altLang="en-US"/>
        </a:p>
      </dgm:t>
    </dgm:pt>
    <dgm:pt modelId="{C6E9B899-4F4F-459F-BC4B-08512C5AE4A1}" type="sibTrans" cxnId="{70B189E5-02C1-40FC-80BE-5BB886E27970}">
      <dgm:prSet/>
      <dgm:spPr/>
      <dgm:t>
        <a:bodyPr/>
        <a:lstStyle/>
        <a:p>
          <a:endParaRPr kumimoji="1" lang="ja-JP" altLang="en-US"/>
        </a:p>
      </dgm:t>
    </dgm:pt>
    <dgm:pt modelId="{C5904E3D-B31D-49E8-96CB-298357612226}">
      <dgm:prSet/>
      <dgm:spPr/>
      <dgm:t>
        <a:bodyPr/>
        <a:lstStyle/>
        <a:p>
          <a:pPr rtl="0"/>
          <a:r>
            <a:rPr kumimoji="1" lang="ja-JP" altLang="en-US" dirty="0" smtClean="0"/>
            <a:t>検証手順の累積的な蓄積が品質改善の基盤</a:t>
          </a:r>
          <a:endParaRPr kumimoji="1" lang="en-US" dirty="0"/>
        </a:p>
      </dgm:t>
    </dgm:pt>
    <dgm:pt modelId="{C381D1CC-3347-4F27-B031-CED1FE4BED30}" type="parTrans" cxnId="{D15CFA63-E46A-41B0-A6BF-B7FDE041FD42}">
      <dgm:prSet/>
      <dgm:spPr/>
      <dgm:t>
        <a:bodyPr/>
        <a:lstStyle/>
        <a:p>
          <a:endParaRPr kumimoji="1" lang="ja-JP" altLang="en-US"/>
        </a:p>
      </dgm:t>
    </dgm:pt>
    <dgm:pt modelId="{44364185-431A-41C0-B266-64E9CE9A706C}" type="sibTrans" cxnId="{D15CFA63-E46A-41B0-A6BF-B7FDE041FD42}">
      <dgm:prSet/>
      <dgm:spPr/>
      <dgm:t>
        <a:bodyPr/>
        <a:lstStyle/>
        <a:p>
          <a:endParaRPr kumimoji="1" lang="ja-JP" altLang="en-US"/>
        </a:p>
      </dgm:t>
    </dgm:pt>
    <dgm:pt modelId="{E7F3D432-A057-4A29-B6D7-D79E4E1AAC7E}" type="pres">
      <dgm:prSet presAssocID="{01548DD4-9F65-4916-8435-169C439DAF96}" presName="Name0" presStyleCnt="0">
        <dgm:presLayoutVars>
          <dgm:dir/>
          <dgm:animLvl val="lvl"/>
          <dgm:resizeHandles val="exact"/>
        </dgm:presLayoutVars>
      </dgm:prSet>
      <dgm:spPr/>
      <dgm:t>
        <a:bodyPr/>
        <a:lstStyle/>
        <a:p>
          <a:endParaRPr kumimoji="1" lang="ja-JP" altLang="en-US"/>
        </a:p>
      </dgm:t>
    </dgm:pt>
    <dgm:pt modelId="{D643A36F-9D89-4238-B2C3-2A88B8C5C660}" type="pres">
      <dgm:prSet presAssocID="{3EF855A1-908B-4B16-A513-C0A61F8368D5}" presName="composite" presStyleCnt="0"/>
      <dgm:spPr/>
    </dgm:pt>
    <dgm:pt modelId="{D4BBE952-71AF-45E9-9AD5-4A2044EBB87C}" type="pres">
      <dgm:prSet presAssocID="{3EF855A1-908B-4B16-A513-C0A61F8368D5}" presName="parTx" presStyleLbl="alignNode1" presStyleIdx="0" presStyleCnt="3">
        <dgm:presLayoutVars>
          <dgm:chMax val="0"/>
          <dgm:chPref val="0"/>
          <dgm:bulletEnabled val="1"/>
        </dgm:presLayoutVars>
      </dgm:prSet>
      <dgm:spPr/>
      <dgm:t>
        <a:bodyPr/>
        <a:lstStyle/>
        <a:p>
          <a:endParaRPr kumimoji="1" lang="ja-JP" altLang="en-US"/>
        </a:p>
      </dgm:t>
    </dgm:pt>
    <dgm:pt modelId="{F86D405B-2A92-4634-8217-B28CB3210C8A}" type="pres">
      <dgm:prSet presAssocID="{3EF855A1-908B-4B16-A513-C0A61F8368D5}" presName="desTx" presStyleLbl="alignAccFollowNode1" presStyleIdx="0" presStyleCnt="3">
        <dgm:presLayoutVars>
          <dgm:bulletEnabled val="1"/>
        </dgm:presLayoutVars>
      </dgm:prSet>
      <dgm:spPr/>
      <dgm:t>
        <a:bodyPr/>
        <a:lstStyle/>
        <a:p>
          <a:endParaRPr kumimoji="1" lang="ja-JP" altLang="en-US"/>
        </a:p>
      </dgm:t>
    </dgm:pt>
    <dgm:pt modelId="{5697C9E7-A634-4A2B-AE5C-C4DDB8DF5472}" type="pres">
      <dgm:prSet presAssocID="{AFFFF9CA-E76E-4483-B64A-F0B650BED44B}" presName="space" presStyleCnt="0"/>
      <dgm:spPr/>
    </dgm:pt>
    <dgm:pt modelId="{97AE775F-50C8-42C2-AF8B-99C5C82F9375}" type="pres">
      <dgm:prSet presAssocID="{06BFD172-B8D4-4F4B-9E00-3D4D034CFA89}" presName="composite" presStyleCnt="0"/>
      <dgm:spPr/>
    </dgm:pt>
    <dgm:pt modelId="{4E8AB429-1F6A-40DF-BDF7-84595CC6B4E1}" type="pres">
      <dgm:prSet presAssocID="{06BFD172-B8D4-4F4B-9E00-3D4D034CFA89}" presName="parTx" presStyleLbl="alignNode1" presStyleIdx="1" presStyleCnt="3">
        <dgm:presLayoutVars>
          <dgm:chMax val="0"/>
          <dgm:chPref val="0"/>
          <dgm:bulletEnabled val="1"/>
        </dgm:presLayoutVars>
      </dgm:prSet>
      <dgm:spPr/>
      <dgm:t>
        <a:bodyPr/>
        <a:lstStyle/>
        <a:p>
          <a:endParaRPr kumimoji="1" lang="ja-JP" altLang="en-US"/>
        </a:p>
      </dgm:t>
    </dgm:pt>
    <dgm:pt modelId="{4102032B-DA8E-4738-8DF3-3D19FDA1247B}" type="pres">
      <dgm:prSet presAssocID="{06BFD172-B8D4-4F4B-9E00-3D4D034CFA89}" presName="desTx" presStyleLbl="alignAccFollowNode1" presStyleIdx="1" presStyleCnt="3">
        <dgm:presLayoutVars>
          <dgm:bulletEnabled val="1"/>
        </dgm:presLayoutVars>
      </dgm:prSet>
      <dgm:spPr/>
      <dgm:t>
        <a:bodyPr/>
        <a:lstStyle/>
        <a:p>
          <a:endParaRPr kumimoji="1" lang="ja-JP" altLang="en-US"/>
        </a:p>
      </dgm:t>
    </dgm:pt>
    <dgm:pt modelId="{475B9641-7A52-4F05-BF71-16C81C727B48}" type="pres">
      <dgm:prSet presAssocID="{D21C530D-A900-4845-92B4-E9D158C8A123}" presName="space" presStyleCnt="0"/>
      <dgm:spPr/>
    </dgm:pt>
    <dgm:pt modelId="{1CE42292-54C9-4AEE-AEC7-1E710654E06A}" type="pres">
      <dgm:prSet presAssocID="{3E71029E-30E5-49FC-946B-42F067B02610}" presName="composite" presStyleCnt="0"/>
      <dgm:spPr/>
    </dgm:pt>
    <dgm:pt modelId="{C78BF163-3BA0-4171-94D2-043A358F9038}" type="pres">
      <dgm:prSet presAssocID="{3E71029E-30E5-49FC-946B-42F067B02610}" presName="parTx" presStyleLbl="alignNode1" presStyleIdx="2" presStyleCnt="3">
        <dgm:presLayoutVars>
          <dgm:chMax val="0"/>
          <dgm:chPref val="0"/>
          <dgm:bulletEnabled val="1"/>
        </dgm:presLayoutVars>
      </dgm:prSet>
      <dgm:spPr/>
      <dgm:t>
        <a:bodyPr/>
        <a:lstStyle/>
        <a:p>
          <a:endParaRPr kumimoji="1" lang="ja-JP" altLang="en-US"/>
        </a:p>
      </dgm:t>
    </dgm:pt>
    <dgm:pt modelId="{727212C6-3741-43E5-83B5-F01E8E7AA06F}" type="pres">
      <dgm:prSet presAssocID="{3E71029E-30E5-49FC-946B-42F067B02610}" presName="desTx" presStyleLbl="alignAccFollowNode1" presStyleIdx="2" presStyleCnt="3">
        <dgm:presLayoutVars>
          <dgm:bulletEnabled val="1"/>
        </dgm:presLayoutVars>
      </dgm:prSet>
      <dgm:spPr/>
      <dgm:t>
        <a:bodyPr/>
        <a:lstStyle/>
        <a:p>
          <a:endParaRPr kumimoji="1" lang="ja-JP" altLang="en-US"/>
        </a:p>
      </dgm:t>
    </dgm:pt>
  </dgm:ptLst>
  <dgm:cxnLst>
    <dgm:cxn modelId="{FC663943-DAA1-4DFD-96A7-4B44B47F0045}" type="presOf" srcId="{01548DD4-9F65-4916-8435-169C439DAF96}" destId="{E7F3D432-A057-4A29-B6D7-D79E4E1AAC7E}" srcOrd="0" destOrd="0" presId="urn:microsoft.com/office/officeart/2005/8/layout/hList1"/>
    <dgm:cxn modelId="{8EE220CB-34E4-4257-9EDE-4D5671A387B7}" srcId="{3EF855A1-908B-4B16-A513-C0A61F8368D5}" destId="{C2697B01-0D75-4EDE-BE19-3431AA61D377}" srcOrd="0" destOrd="0" parTransId="{BC0C2F82-4652-48F2-A697-B9A11D0D69AD}" sibTransId="{FA6F0B2B-C057-490C-A249-B1AA4CFF3533}"/>
    <dgm:cxn modelId="{1BA364DD-EED4-4532-9C32-74F08125340E}" srcId="{06BFD172-B8D4-4F4B-9E00-3D4D034CFA89}" destId="{4BEA1571-A216-4866-A164-B9F3F02F9963}" srcOrd="0" destOrd="0" parTransId="{DB6FC7A5-FC23-46A0-9BAD-7841B244AE26}" sibTransId="{143CFC27-F516-4ECD-B8E0-5ED6ABFB72AE}"/>
    <dgm:cxn modelId="{B62D9831-E423-4B53-80B8-108A82F94052}" srcId="{3E71029E-30E5-49FC-946B-42F067B02610}" destId="{7C8844E3-DC77-4550-9716-D0588EFC5D84}" srcOrd="0" destOrd="0" parTransId="{73D53C5C-6FF0-445C-B499-5276C71F5B97}" sibTransId="{4C8ECDF3-2B6E-48E6-8F55-CE13D82F0ACB}"/>
    <dgm:cxn modelId="{D15CFA63-E46A-41B0-A6BF-B7FDE041FD42}" srcId="{06BFD172-B8D4-4F4B-9E00-3D4D034CFA89}" destId="{C5904E3D-B31D-49E8-96CB-298357612226}" srcOrd="1" destOrd="0" parTransId="{C381D1CC-3347-4F27-B031-CED1FE4BED30}" sibTransId="{44364185-431A-41C0-B266-64E9CE9A706C}"/>
    <dgm:cxn modelId="{E0756848-4DA6-4698-94B4-1B58F4DB587C}" srcId="{01548DD4-9F65-4916-8435-169C439DAF96}" destId="{3EF855A1-908B-4B16-A513-C0A61F8368D5}" srcOrd="0" destOrd="0" parTransId="{4C7E09B1-C3F1-4D96-A505-8B08BEDF7FE2}" sibTransId="{AFFFF9CA-E76E-4483-B64A-F0B650BED44B}"/>
    <dgm:cxn modelId="{914F34F3-556E-4E5E-A107-55A599990D83}" srcId="{01548DD4-9F65-4916-8435-169C439DAF96}" destId="{06BFD172-B8D4-4F4B-9E00-3D4D034CFA89}" srcOrd="1" destOrd="0" parTransId="{04B017C5-6278-4C2B-A600-0738453EFB3E}" sibTransId="{D21C530D-A900-4845-92B4-E9D158C8A123}"/>
    <dgm:cxn modelId="{514023F9-6CAB-4108-9092-A55F0D1D5557}" type="presOf" srcId="{C5904E3D-B31D-49E8-96CB-298357612226}" destId="{4102032B-DA8E-4738-8DF3-3D19FDA1247B}" srcOrd="0" destOrd="1" presId="urn:microsoft.com/office/officeart/2005/8/layout/hList1"/>
    <dgm:cxn modelId="{70B189E5-02C1-40FC-80BE-5BB886E27970}" srcId="{01548DD4-9F65-4916-8435-169C439DAF96}" destId="{3E71029E-30E5-49FC-946B-42F067B02610}" srcOrd="2" destOrd="0" parTransId="{37008A75-9F81-4A39-9DAD-B3A847252FA9}" sibTransId="{C6E9B899-4F4F-459F-BC4B-08512C5AE4A1}"/>
    <dgm:cxn modelId="{ED5DCED6-9D75-4E2C-B90D-6F59EFE60272}" type="presOf" srcId="{C2697B01-0D75-4EDE-BE19-3431AA61D377}" destId="{F86D405B-2A92-4634-8217-B28CB3210C8A}" srcOrd="0" destOrd="0" presId="urn:microsoft.com/office/officeart/2005/8/layout/hList1"/>
    <dgm:cxn modelId="{E89124E6-00F8-4361-A2E9-9844FE88F3DD}" type="presOf" srcId="{3E71029E-30E5-49FC-946B-42F067B02610}" destId="{C78BF163-3BA0-4171-94D2-043A358F9038}" srcOrd="0" destOrd="0" presId="urn:microsoft.com/office/officeart/2005/8/layout/hList1"/>
    <dgm:cxn modelId="{6C228E8F-F724-4D49-80B2-2C5D3730B51F}" type="presOf" srcId="{3EF855A1-908B-4B16-A513-C0A61F8368D5}" destId="{D4BBE952-71AF-45E9-9AD5-4A2044EBB87C}" srcOrd="0" destOrd="0" presId="urn:microsoft.com/office/officeart/2005/8/layout/hList1"/>
    <dgm:cxn modelId="{2E350189-E00D-41D0-B4C9-8ED99E8300D9}" type="presOf" srcId="{7C8844E3-DC77-4550-9716-D0588EFC5D84}" destId="{727212C6-3741-43E5-83B5-F01E8E7AA06F}" srcOrd="0" destOrd="0" presId="urn:microsoft.com/office/officeart/2005/8/layout/hList1"/>
    <dgm:cxn modelId="{77508ACD-1427-40AB-A039-34C8A24F0B1B}" type="presOf" srcId="{06BFD172-B8D4-4F4B-9E00-3D4D034CFA89}" destId="{4E8AB429-1F6A-40DF-BDF7-84595CC6B4E1}" srcOrd="0" destOrd="0" presId="urn:microsoft.com/office/officeart/2005/8/layout/hList1"/>
    <dgm:cxn modelId="{B129FE5C-88D7-4BD7-9BEB-C92E5464C689}" type="presOf" srcId="{4BEA1571-A216-4866-A164-B9F3F02F9963}" destId="{4102032B-DA8E-4738-8DF3-3D19FDA1247B}" srcOrd="0" destOrd="0" presId="urn:microsoft.com/office/officeart/2005/8/layout/hList1"/>
    <dgm:cxn modelId="{B9D81877-DFFB-4E0D-AFBC-8DBFF80AA1E1}" type="presParOf" srcId="{E7F3D432-A057-4A29-B6D7-D79E4E1AAC7E}" destId="{D643A36F-9D89-4238-B2C3-2A88B8C5C660}" srcOrd="0" destOrd="0" presId="urn:microsoft.com/office/officeart/2005/8/layout/hList1"/>
    <dgm:cxn modelId="{3C0F74C9-0728-4789-9897-943CC88D31D2}" type="presParOf" srcId="{D643A36F-9D89-4238-B2C3-2A88B8C5C660}" destId="{D4BBE952-71AF-45E9-9AD5-4A2044EBB87C}" srcOrd="0" destOrd="0" presId="urn:microsoft.com/office/officeart/2005/8/layout/hList1"/>
    <dgm:cxn modelId="{2E07A228-5B4E-4BD1-8582-C850F8D716AD}" type="presParOf" srcId="{D643A36F-9D89-4238-B2C3-2A88B8C5C660}" destId="{F86D405B-2A92-4634-8217-B28CB3210C8A}" srcOrd="1" destOrd="0" presId="urn:microsoft.com/office/officeart/2005/8/layout/hList1"/>
    <dgm:cxn modelId="{F35481A7-8727-4A0A-86B4-E6F4843B63D3}" type="presParOf" srcId="{E7F3D432-A057-4A29-B6D7-D79E4E1AAC7E}" destId="{5697C9E7-A634-4A2B-AE5C-C4DDB8DF5472}" srcOrd="1" destOrd="0" presId="urn:microsoft.com/office/officeart/2005/8/layout/hList1"/>
    <dgm:cxn modelId="{F406C573-8EB0-42A3-907D-8ED586B4F991}" type="presParOf" srcId="{E7F3D432-A057-4A29-B6D7-D79E4E1AAC7E}" destId="{97AE775F-50C8-42C2-AF8B-99C5C82F9375}" srcOrd="2" destOrd="0" presId="urn:microsoft.com/office/officeart/2005/8/layout/hList1"/>
    <dgm:cxn modelId="{B00C063C-9ABC-47F3-BDAE-470EA3067EAE}" type="presParOf" srcId="{97AE775F-50C8-42C2-AF8B-99C5C82F9375}" destId="{4E8AB429-1F6A-40DF-BDF7-84595CC6B4E1}" srcOrd="0" destOrd="0" presId="urn:microsoft.com/office/officeart/2005/8/layout/hList1"/>
    <dgm:cxn modelId="{C0B2AB89-EBDC-4965-AA15-93BB64E5E8A6}" type="presParOf" srcId="{97AE775F-50C8-42C2-AF8B-99C5C82F9375}" destId="{4102032B-DA8E-4738-8DF3-3D19FDA1247B}" srcOrd="1" destOrd="0" presId="urn:microsoft.com/office/officeart/2005/8/layout/hList1"/>
    <dgm:cxn modelId="{919FDA43-21CB-4D15-AB14-CAFF4BADC0B7}" type="presParOf" srcId="{E7F3D432-A057-4A29-B6D7-D79E4E1AAC7E}" destId="{475B9641-7A52-4F05-BF71-16C81C727B48}" srcOrd="3" destOrd="0" presId="urn:microsoft.com/office/officeart/2005/8/layout/hList1"/>
    <dgm:cxn modelId="{0C5DA595-930A-4B27-8CD8-16928AEC0B8A}" type="presParOf" srcId="{E7F3D432-A057-4A29-B6D7-D79E4E1AAC7E}" destId="{1CE42292-54C9-4AEE-AEC7-1E710654E06A}" srcOrd="4" destOrd="0" presId="urn:microsoft.com/office/officeart/2005/8/layout/hList1"/>
    <dgm:cxn modelId="{18C9E6E6-7510-4E79-BFEC-BDB4EF06CA0D}" type="presParOf" srcId="{1CE42292-54C9-4AEE-AEC7-1E710654E06A}" destId="{C78BF163-3BA0-4171-94D2-043A358F9038}" srcOrd="0" destOrd="0" presId="urn:microsoft.com/office/officeart/2005/8/layout/hList1"/>
    <dgm:cxn modelId="{09F60FBF-5DDA-4267-9611-7BF330BE8C7C}" type="presParOf" srcId="{1CE42292-54C9-4AEE-AEC7-1E710654E06A}" destId="{727212C6-3741-43E5-83B5-F01E8E7AA06F}" srcOrd="1" destOrd="0" presId="urn:microsoft.com/office/officeart/2005/8/layout/hList1"/>
  </dgm:cxnLst>
  <dgm:bg/>
  <dgm:whole/>
</dgm:dataModel>
</file>

<file path=ppt/diagrams/data8.xml><?xml version="1.0" encoding="utf-8"?>
<dgm:dataModel xmlns:dgm="http://schemas.openxmlformats.org/drawingml/2006/diagram" xmlns:a="http://schemas.openxmlformats.org/drawingml/2006/main">
  <dgm:ptLst>
    <dgm:pt modelId="{5063EEAD-26E1-4925-9B2F-383016EB17AD}" type="doc">
      <dgm:prSet loTypeId="urn:microsoft.com/office/officeart/2005/8/layout/equation1" loCatId="relationship" qsTypeId="urn:microsoft.com/office/officeart/2005/8/quickstyle/simple1" qsCatId="simple" csTypeId="urn:microsoft.com/office/officeart/2005/8/colors/accent0_3" csCatId="mainScheme" phldr="1"/>
      <dgm:spPr/>
    </dgm:pt>
    <dgm:pt modelId="{B74996FD-30B1-46F1-9831-637B1BA9E4B6}">
      <dgm:prSet phldrT="[テキスト]" custT="1"/>
      <dgm:spPr/>
      <dgm:t>
        <a:bodyPr/>
        <a:lstStyle/>
        <a:p>
          <a:r>
            <a:rPr kumimoji="1" lang="en-US" altLang="ja-JP" sz="1050" dirty="0" smtClean="0"/>
            <a:t>kernel</a:t>
          </a:r>
          <a:br>
            <a:rPr kumimoji="1" lang="en-US" altLang="ja-JP" sz="1050" dirty="0" smtClean="0"/>
          </a:br>
          <a:r>
            <a:rPr kumimoji="1" lang="en-US" altLang="ja-JP" sz="1050" dirty="0" smtClean="0"/>
            <a:t>2.6.16</a:t>
          </a:r>
        </a:p>
      </dgm:t>
    </dgm:pt>
    <dgm:pt modelId="{79F6D1B4-17E1-48E9-B4F5-7761D6D14E06}" type="parTrans" cxnId="{A0370C44-1AFC-4941-A48C-210D1C5FE796}">
      <dgm:prSet/>
      <dgm:spPr/>
      <dgm:t>
        <a:bodyPr/>
        <a:lstStyle/>
        <a:p>
          <a:endParaRPr kumimoji="1" lang="ja-JP" altLang="en-US" sz="2000"/>
        </a:p>
      </dgm:t>
    </dgm:pt>
    <dgm:pt modelId="{C3639EB0-2919-47FA-8B86-A6D496992AD6}" type="sibTrans" cxnId="{A0370C44-1AFC-4941-A48C-210D1C5FE796}">
      <dgm:prSet custT="1"/>
      <dgm:spPr/>
      <dgm:t>
        <a:bodyPr/>
        <a:lstStyle/>
        <a:p>
          <a:endParaRPr kumimoji="1" lang="ja-JP" altLang="en-US" sz="600"/>
        </a:p>
      </dgm:t>
    </dgm:pt>
    <dgm:pt modelId="{07B9EA71-AC1D-4CC0-85F3-F4E4537F6195}">
      <dgm:prSet phldrT="[テキスト]" custT="1"/>
      <dgm:spPr/>
      <dgm:t>
        <a:bodyPr/>
        <a:lstStyle/>
        <a:p>
          <a:r>
            <a:rPr kumimoji="1" lang="en-US" altLang="ja-JP" sz="1050" dirty="0" smtClean="0"/>
            <a:t>kernel</a:t>
          </a:r>
          <a:br>
            <a:rPr kumimoji="1" lang="en-US" altLang="ja-JP" sz="1050" dirty="0" smtClean="0"/>
          </a:br>
          <a:r>
            <a:rPr kumimoji="1" lang="en-US" altLang="ja-JP" sz="1050" dirty="0" smtClean="0"/>
            <a:t>2.6.18</a:t>
          </a:r>
          <a:endParaRPr kumimoji="1" lang="ja-JP" altLang="en-US" sz="1050" dirty="0"/>
        </a:p>
      </dgm:t>
    </dgm:pt>
    <dgm:pt modelId="{D2E9AF49-FE6B-4355-9C51-7797C0156FFC}" type="parTrans" cxnId="{C89BB962-E297-4F5A-8348-318E8850ECFD}">
      <dgm:prSet/>
      <dgm:spPr/>
      <dgm:t>
        <a:bodyPr/>
        <a:lstStyle/>
        <a:p>
          <a:endParaRPr kumimoji="1" lang="ja-JP" altLang="en-US" sz="2000"/>
        </a:p>
      </dgm:t>
    </dgm:pt>
    <dgm:pt modelId="{F5BBCB3D-F837-4C51-88CD-B4E9A8879FC1}" type="sibTrans" cxnId="{C89BB962-E297-4F5A-8348-318E8850ECFD}">
      <dgm:prSet custT="1"/>
      <dgm:spPr/>
      <dgm:t>
        <a:bodyPr/>
        <a:lstStyle/>
        <a:p>
          <a:endParaRPr kumimoji="1" lang="ja-JP" altLang="en-US" sz="600"/>
        </a:p>
      </dgm:t>
    </dgm:pt>
    <dgm:pt modelId="{97F8856F-DDF0-4FED-B194-5BD9504DFEE6}">
      <dgm:prSet phldrT="[テキスト]" custT="1"/>
      <dgm:spPr/>
      <dgm:t>
        <a:bodyPr/>
        <a:lstStyle/>
        <a:p>
          <a:r>
            <a:rPr kumimoji="1" lang="en-US" altLang="ja-JP" sz="1050" dirty="0" smtClean="0"/>
            <a:t>kernel</a:t>
          </a:r>
          <a:br>
            <a:rPr kumimoji="1" lang="en-US" altLang="ja-JP" sz="1050" dirty="0" smtClean="0"/>
          </a:br>
          <a:r>
            <a:rPr kumimoji="1" lang="en-US" altLang="ja-JP" sz="1050" dirty="0" smtClean="0"/>
            <a:t>2.6.19</a:t>
          </a:r>
          <a:endParaRPr kumimoji="1" lang="ja-JP" altLang="en-US" sz="1050" dirty="0"/>
        </a:p>
      </dgm:t>
    </dgm:pt>
    <dgm:pt modelId="{7A17EF89-3BF6-4E98-BF07-D05D556902CA}" type="parTrans" cxnId="{D99C3CDD-4767-44AE-871F-2C9170C5C009}">
      <dgm:prSet/>
      <dgm:spPr/>
      <dgm:t>
        <a:bodyPr/>
        <a:lstStyle/>
        <a:p>
          <a:endParaRPr kumimoji="1" lang="ja-JP" altLang="en-US" sz="2000"/>
        </a:p>
      </dgm:t>
    </dgm:pt>
    <dgm:pt modelId="{2D14391A-2C04-43CF-80D8-AAB5D6A712F5}" type="sibTrans" cxnId="{D99C3CDD-4767-44AE-871F-2C9170C5C009}">
      <dgm:prSet custT="1"/>
      <dgm:spPr/>
      <dgm:t>
        <a:bodyPr/>
        <a:lstStyle/>
        <a:p>
          <a:endParaRPr kumimoji="1" lang="ja-JP" altLang="en-US" sz="600"/>
        </a:p>
      </dgm:t>
    </dgm:pt>
    <dgm:pt modelId="{B748D60C-0795-4744-BC1F-B9F80DCCAE11}">
      <dgm:prSet phldrT="[テキスト]" custT="1"/>
      <dgm:spPr/>
      <dgm:t>
        <a:bodyPr/>
        <a:lstStyle/>
        <a:p>
          <a:r>
            <a:rPr kumimoji="1" lang="en-US" altLang="ja-JP" sz="1050" dirty="0" smtClean="0"/>
            <a:t>kernel</a:t>
          </a:r>
          <a:br>
            <a:rPr kumimoji="1" lang="en-US" altLang="ja-JP" sz="1050" dirty="0" smtClean="0"/>
          </a:br>
          <a:r>
            <a:rPr kumimoji="1" lang="en-US" altLang="ja-JP" sz="1050" dirty="0" smtClean="0"/>
            <a:t>2.6.20</a:t>
          </a:r>
          <a:endParaRPr kumimoji="1" lang="ja-JP" altLang="en-US" sz="1050" dirty="0"/>
        </a:p>
      </dgm:t>
    </dgm:pt>
    <dgm:pt modelId="{A18DF50B-BE88-4834-8EE7-E250F3949C11}" type="parTrans" cxnId="{BB74B679-16BE-4394-85BA-ADEA07859F49}">
      <dgm:prSet/>
      <dgm:spPr/>
      <dgm:t>
        <a:bodyPr/>
        <a:lstStyle/>
        <a:p>
          <a:endParaRPr kumimoji="1" lang="ja-JP" altLang="en-US" sz="2000"/>
        </a:p>
      </dgm:t>
    </dgm:pt>
    <dgm:pt modelId="{E140329F-5ACB-4072-9241-AC66F84BD3A5}" type="sibTrans" cxnId="{BB74B679-16BE-4394-85BA-ADEA07859F49}">
      <dgm:prSet custT="1"/>
      <dgm:spPr/>
      <dgm:t>
        <a:bodyPr/>
        <a:lstStyle/>
        <a:p>
          <a:endParaRPr kumimoji="1" lang="ja-JP" altLang="en-US" sz="600"/>
        </a:p>
      </dgm:t>
    </dgm:pt>
    <dgm:pt modelId="{96E313F5-DF44-4810-8015-EBDF3265815B}">
      <dgm:prSet phldrT="[テキスト]" custT="1"/>
      <dgm:spPr/>
      <dgm:t>
        <a:bodyPr/>
        <a:lstStyle/>
        <a:p>
          <a:r>
            <a:rPr kumimoji="1" lang="en-US" altLang="ja-JP" sz="1050" dirty="0" smtClean="0"/>
            <a:t>kernel</a:t>
          </a:r>
          <a:br>
            <a:rPr kumimoji="1" lang="en-US" altLang="ja-JP" sz="1050" dirty="0" smtClean="0"/>
          </a:br>
          <a:r>
            <a:rPr kumimoji="1" lang="en-US" altLang="ja-JP" sz="1050" dirty="0" smtClean="0"/>
            <a:t>2.6.22</a:t>
          </a:r>
          <a:endParaRPr kumimoji="1" lang="ja-JP" altLang="en-US" sz="1050" dirty="0"/>
        </a:p>
      </dgm:t>
    </dgm:pt>
    <dgm:pt modelId="{D74FC7EE-2C71-4022-8634-8ED0608443CE}" type="parTrans" cxnId="{92BE1B33-2A0B-4081-AE31-F59154097B47}">
      <dgm:prSet/>
      <dgm:spPr/>
      <dgm:t>
        <a:bodyPr/>
        <a:lstStyle/>
        <a:p>
          <a:endParaRPr kumimoji="1" lang="ja-JP" altLang="en-US" sz="2000"/>
        </a:p>
      </dgm:t>
    </dgm:pt>
    <dgm:pt modelId="{899168C5-2E91-4EA0-A571-9233AE0245EC}" type="sibTrans" cxnId="{92BE1B33-2A0B-4081-AE31-F59154097B47}">
      <dgm:prSet custT="1"/>
      <dgm:spPr/>
      <dgm:t>
        <a:bodyPr/>
        <a:lstStyle/>
        <a:p>
          <a:endParaRPr kumimoji="1" lang="ja-JP" altLang="en-US" sz="600"/>
        </a:p>
      </dgm:t>
    </dgm:pt>
    <dgm:pt modelId="{51DAD3FD-FD61-49BD-9E3D-DEE2B2845CAF}">
      <dgm:prSet phldrT="[テキスト]" custT="1"/>
      <dgm:spPr/>
      <dgm:t>
        <a:bodyPr/>
        <a:lstStyle/>
        <a:p>
          <a:r>
            <a:rPr kumimoji="1" lang="en-US" altLang="ja-JP" sz="1050" dirty="0" smtClean="0"/>
            <a:t>kernel</a:t>
          </a:r>
          <a:br>
            <a:rPr kumimoji="1" lang="en-US" altLang="ja-JP" sz="1050" dirty="0" smtClean="0"/>
          </a:br>
          <a:r>
            <a:rPr kumimoji="1" lang="en-US" altLang="ja-JP" sz="1050" dirty="0" smtClean="0"/>
            <a:t>2.6.17</a:t>
          </a:r>
        </a:p>
      </dgm:t>
    </dgm:pt>
    <dgm:pt modelId="{CB6BFA41-C52C-4276-AD0F-3B25A6A4B1A7}" type="parTrans" cxnId="{AF0B08AE-D358-453A-B703-0932F5DBA4DC}">
      <dgm:prSet/>
      <dgm:spPr/>
      <dgm:t>
        <a:bodyPr/>
        <a:lstStyle/>
        <a:p>
          <a:endParaRPr kumimoji="1" lang="ja-JP" altLang="en-US" sz="2000"/>
        </a:p>
      </dgm:t>
    </dgm:pt>
    <dgm:pt modelId="{43107E4C-56B2-4F2C-B201-1BFC7A7C5BAB}" type="sibTrans" cxnId="{AF0B08AE-D358-453A-B703-0932F5DBA4DC}">
      <dgm:prSet custT="1"/>
      <dgm:spPr/>
      <dgm:t>
        <a:bodyPr/>
        <a:lstStyle/>
        <a:p>
          <a:endParaRPr kumimoji="1" lang="ja-JP" altLang="en-US" sz="600"/>
        </a:p>
      </dgm:t>
    </dgm:pt>
    <dgm:pt modelId="{CD8F60E4-DA91-4CDB-BFFE-B2E3BC319FA4}">
      <dgm:prSet phldrT="[テキスト]" custT="1"/>
      <dgm:spPr/>
      <dgm:t>
        <a:bodyPr/>
        <a:lstStyle/>
        <a:p>
          <a:r>
            <a:rPr kumimoji="1" lang="en-US" altLang="ja-JP" sz="1050" dirty="0" smtClean="0"/>
            <a:t>kernel</a:t>
          </a:r>
          <a:br>
            <a:rPr kumimoji="1" lang="en-US" altLang="ja-JP" sz="1050" dirty="0" smtClean="0"/>
          </a:br>
          <a:r>
            <a:rPr kumimoji="1" lang="en-US" altLang="ja-JP" sz="1050" dirty="0" smtClean="0"/>
            <a:t>2.6.21</a:t>
          </a:r>
          <a:endParaRPr kumimoji="1" lang="ja-JP" altLang="en-US" sz="1050" dirty="0"/>
        </a:p>
      </dgm:t>
    </dgm:pt>
    <dgm:pt modelId="{3B2F9391-8C42-4F7B-982B-DB8A31802D9A}" type="parTrans" cxnId="{4D427E48-EDD2-4E7E-A173-5E24AEB45BEF}">
      <dgm:prSet/>
      <dgm:spPr/>
      <dgm:t>
        <a:bodyPr/>
        <a:lstStyle/>
        <a:p>
          <a:endParaRPr kumimoji="1" lang="ja-JP" altLang="en-US" sz="2000"/>
        </a:p>
      </dgm:t>
    </dgm:pt>
    <dgm:pt modelId="{09515CFF-C3E7-4E90-9C09-02B715A38973}" type="sibTrans" cxnId="{4D427E48-EDD2-4E7E-A173-5E24AEB45BEF}">
      <dgm:prSet custT="1"/>
      <dgm:spPr/>
      <dgm:t>
        <a:bodyPr/>
        <a:lstStyle/>
        <a:p>
          <a:endParaRPr kumimoji="1" lang="ja-JP" altLang="en-US" sz="600"/>
        </a:p>
      </dgm:t>
    </dgm:pt>
    <dgm:pt modelId="{E83B0903-93EA-4BB2-91E4-68BD553635F4}">
      <dgm:prSet phldrT="[テキスト]" custT="1"/>
      <dgm:spPr/>
      <dgm:t>
        <a:bodyPr/>
        <a:lstStyle/>
        <a:p>
          <a:r>
            <a:rPr kumimoji="1" lang="en-US" altLang="ja-JP" sz="1050" dirty="0" smtClean="0"/>
            <a:t>kernel</a:t>
          </a:r>
          <a:br>
            <a:rPr kumimoji="1" lang="en-US" altLang="ja-JP" sz="1050" dirty="0" smtClean="0"/>
          </a:br>
          <a:r>
            <a:rPr kumimoji="1" lang="en-US" altLang="ja-JP" sz="1050" dirty="0" smtClean="0"/>
            <a:t>2.6.23</a:t>
          </a:r>
          <a:endParaRPr kumimoji="1" lang="ja-JP" altLang="en-US" sz="1050" dirty="0"/>
        </a:p>
      </dgm:t>
    </dgm:pt>
    <dgm:pt modelId="{1E40FC34-F58A-42FD-A654-F56A26424AB8}" type="parTrans" cxnId="{4D0DD3C1-1B93-4BB4-ABB2-8ECA5B86750F}">
      <dgm:prSet/>
      <dgm:spPr/>
      <dgm:t>
        <a:bodyPr/>
        <a:lstStyle/>
        <a:p>
          <a:endParaRPr kumimoji="1" lang="ja-JP" altLang="en-US" sz="2000"/>
        </a:p>
      </dgm:t>
    </dgm:pt>
    <dgm:pt modelId="{DB2DC8F3-1C57-457C-AB9C-250513ABBEE4}" type="sibTrans" cxnId="{4D0DD3C1-1B93-4BB4-ABB2-8ECA5B86750F}">
      <dgm:prSet custT="1"/>
      <dgm:spPr/>
      <dgm:t>
        <a:bodyPr/>
        <a:lstStyle/>
        <a:p>
          <a:endParaRPr kumimoji="1" lang="ja-JP" altLang="en-US" sz="600"/>
        </a:p>
      </dgm:t>
    </dgm:pt>
    <dgm:pt modelId="{E6D8CF4B-6C3C-44AA-939F-A3F28E209649}">
      <dgm:prSet phldrT="[テキスト]" custT="1"/>
      <dgm:spPr/>
      <dgm:t>
        <a:bodyPr/>
        <a:lstStyle/>
        <a:p>
          <a:r>
            <a:rPr kumimoji="1" lang="en-US" altLang="ja-JP" sz="1050" dirty="0" smtClean="0"/>
            <a:t>kernel</a:t>
          </a:r>
          <a:br>
            <a:rPr kumimoji="1" lang="en-US" altLang="ja-JP" sz="1050" dirty="0" smtClean="0"/>
          </a:br>
          <a:r>
            <a:rPr kumimoji="1" lang="en-US" altLang="ja-JP" sz="1050" dirty="0" smtClean="0"/>
            <a:t>2.6.24</a:t>
          </a:r>
          <a:endParaRPr kumimoji="1" lang="ja-JP" altLang="en-US" sz="1050" dirty="0"/>
        </a:p>
      </dgm:t>
    </dgm:pt>
    <dgm:pt modelId="{5067875C-D9D5-40F0-80F4-E870839CDD37}" type="parTrans" cxnId="{7A9022FD-351D-4FBD-8412-B4F4540D0CA6}">
      <dgm:prSet/>
      <dgm:spPr/>
      <dgm:t>
        <a:bodyPr/>
        <a:lstStyle/>
        <a:p>
          <a:endParaRPr kumimoji="1" lang="ja-JP" altLang="en-US" sz="2000"/>
        </a:p>
      </dgm:t>
    </dgm:pt>
    <dgm:pt modelId="{D7361D35-A5AA-46F4-B3D5-723F88E3E9E0}" type="sibTrans" cxnId="{7A9022FD-351D-4FBD-8412-B4F4540D0CA6}">
      <dgm:prSet/>
      <dgm:spPr/>
      <dgm:t>
        <a:bodyPr/>
        <a:lstStyle/>
        <a:p>
          <a:endParaRPr kumimoji="1" lang="ja-JP" altLang="en-US" sz="2000"/>
        </a:p>
      </dgm:t>
    </dgm:pt>
    <dgm:pt modelId="{3D0B3146-4234-48B4-8E8C-C36FC62E0C6E}" type="pres">
      <dgm:prSet presAssocID="{5063EEAD-26E1-4925-9B2F-383016EB17AD}" presName="linearFlow" presStyleCnt="0">
        <dgm:presLayoutVars>
          <dgm:dir/>
          <dgm:resizeHandles val="exact"/>
        </dgm:presLayoutVars>
      </dgm:prSet>
      <dgm:spPr/>
    </dgm:pt>
    <dgm:pt modelId="{04A09C8A-865F-40CA-84E7-A49FD8C53123}" type="pres">
      <dgm:prSet presAssocID="{B74996FD-30B1-46F1-9831-637B1BA9E4B6}" presName="node" presStyleLbl="node1" presStyleIdx="0" presStyleCnt="9" custScaleX="133928">
        <dgm:presLayoutVars>
          <dgm:bulletEnabled val="1"/>
        </dgm:presLayoutVars>
      </dgm:prSet>
      <dgm:spPr/>
      <dgm:t>
        <a:bodyPr/>
        <a:lstStyle/>
        <a:p>
          <a:endParaRPr kumimoji="1" lang="ja-JP" altLang="en-US"/>
        </a:p>
      </dgm:t>
    </dgm:pt>
    <dgm:pt modelId="{CFAFBD79-E73A-4402-B55E-B8FA8A9D8375}" type="pres">
      <dgm:prSet presAssocID="{C3639EB0-2919-47FA-8B86-A6D496992AD6}" presName="spacerL" presStyleCnt="0"/>
      <dgm:spPr/>
    </dgm:pt>
    <dgm:pt modelId="{46FAA6EF-2996-4A70-B4D2-632755C1FE18}" type="pres">
      <dgm:prSet presAssocID="{C3639EB0-2919-47FA-8B86-A6D496992AD6}" presName="sibTrans" presStyleLbl="sibTrans2D1" presStyleIdx="0" presStyleCnt="8"/>
      <dgm:spPr>
        <a:prstGeom prst="mathMinus">
          <a:avLst/>
        </a:prstGeom>
      </dgm:spPr>
      <dgm:t>
        <a:bodyPr/>
        <a:lstStyle/>
        <a:p>
          <a:endParaRPr kumimoji="1" lang="ja-JP" altLang="en-US"/>
        </a:p>
      </dgm:t>
    </dgm:pt>
    <dgm:pt modelId="{9EF0181E-13C9-414A-A83B-3A75F4A866D8}" type="pres">
      <dgm:prSet presAssocID="{C3639EB0-2919-47FA-8B86-A6D496992AD6}" presName="spacerR" presStyleCnt="0"/>
      <dgm:spPr/>
    </dgm:pt>
    <dgm:pt modelId="{3FCC418D-1EBA-46F1-8CA8-8D14B8417746}" type="pres">
      <dgm:prSet presAssocID="{51DAD3FD-FD61-49BD-9E3D-DEE2B2845CAF}" presName="node" presStyleLbl="node1" presStyleIdx="1" presStyleCnt="9" custScaleX="116887">
        <dgm:presLayoutVars>
          <dgm:bulletEnabled val="1"/>
        </dgm:presLayoutVars>
      </dgm:prSet>
      <dgm:spPr/>
      <dgm:t>
        <a:bodyPr/>
        <a:lstStyle/>
        <a:p>
          <a:endParaRPr kumimoji="1" lang="ja-JP" altLang="en-US"/>
        </a:p>
      </dgm:t>
    </dgm:pt>
    <dgm:pt modelId="{F304198A-771F-4DBA-B5B5-05685009FB8B}" type="pres">
      <dgm:prSet presAssocID="{43107E4C-56B2-4F2C-B201-1BFC7A7C5BAB}" presName="spacerL" presStyleCnt="0"/>
      <dgm:spPr/>
    </dgm:pt>
    <dgm:pt modelId="{6D7ABC26-C0BB-48F5-B65B-5B488287186D}" type="pres">
      <dgm:prSet presAssocID="{43107E4C-56B2-4F2C-B201-1BFC7A7C5BAB}" presName="sibTrans" presStyleLbl="sibTrans2D1" presStyleIdx="1" presStyleCnt="8"/>
      <dgm:spPr>
        <a:prstGeom prst="mathMinus">
          <a:avLst/>
        </a:prstGeom>
      </dgm:spPr>
      <dgm:t>
        <a:bodyPr/>
        <a:lstStyle/>
        <a:p>
          <a:endParaRPr kumimoji="1" lang="ja-JP" altLang="en-US"/>
        </a:p>
      </dgm:t>
    </dgm:pt>
    <dgm:pt modelId="{09020C87-105F-4CED-B2D2-7E79CF6DC218}" type="pres">
      <dgm:prSet presAssocID="{43107E4C-56B2-4F2C-B201-1BFC7A7C5BAB}" presName="spacerR" presStyleCnt="0"/>
      <dgm:spPr/>
    </dgm:pt>
    <dgm:pt modelId="{33581D33-59F1-48EB-9DD6-4AB7C8992342}" type="pres">
      <dgm:prSet presAssocID="{07B9EA71-AC1D-4CC0-85F3-F4E4537F6195}" presName="node" presStyleLbl="node1" presStyleIdx="2" presStyleCnt="9" custScaleX="114237">
        <dgm:presLayoutVars>
          <dgm:bulletEnabled val="1"/>
        </dgm:presLayoutVars>
      </dgm:prSet>
      <dgm:spPr/>
      <dgm:t>
        <a:bodyPr/>
        <a:lstStyle/>
        <a:p>
          <a:endParaRPr kumimoji="1" lang="ja-JP" altLang="en-US"/>
        </a:p>
      </dgm:t>
    </dgm:pt>
    <dgm:pt modelId="{B2B2F023-7E74-41B0-8F2A-84223EB3459C}" type="pres">
      <dgm:prSet presAssocID="{F5BBCB3D-F837-4C51-88CD-B4E9A8879FC1}" presName="spacerL" presStyleCnt="0"/>
      <dgm:spPr/>
    </dgm:pt>
    <dgm:pt modelId="{BCB963F7-1790-4173-A419-FCFFAF6BBF02}" type="pres">
      <dgm:prSet presAssocID="{F5BBCB3D-F837-4C51-88CD-B4E9A8879FC1}" presName="sibTrans" presStyleLbl="sibTrans2D1" presStyleIdx="2" presStyleCnt="8"/>
      <dgm:spPr>
        <a:prstGeom prst="mathMinus">
          <a:avLst/>
        </a:prstGeom>
      </dgm:spPr>
      <dgm:t>
        <a:bodyPr/>
        <a:lstStyle/>
        <a:p>
          <a:endParaRPr kumimoji="1" lang="ja-JP" altLang="en-US"/>
        </a:p>
      </dgm:t>
    </dgm:pt>
    <dgm:pt modelId="{A0C0C9BD-CCE6-4964-9052-A926CB2E15C2}" type="pres">
      <dgm:prSet presAssocID="{F5BBCB3D-F837-4C51-88CD-B4E9A8879FC1}" presName="spacerR" presStyleCnt="0"/>
      <dgm:spPr/>
    </dgm:pt>
    <dgm:pt modelId="{04A833E9-0C27-4061-89E2-3CB2F3134B03}" type="pres">
      <dgm:prSet presAssocID="{97F8856F-DDF0-4FED-B194-5BD9504DFEE6}" presName="node" presStyleLbl="node1" presStyleIdx="3" presStyleCnt="9" custScaleX="123898">
        <dgm:presLayoutVars>
          <dgm:bulletEnabled val="1"/>
        </dgm:presLayoutVars>
      </dgm:prSet>
      <dgm:spPr/>
      <dgm:t>
        <a:bodyPr/>
        <a:lstStyle/>
        <a:p>
          <a:endParaRPr kumimoji="1" lang="ja-JP" altLang="en-US"/>
        </a:p>
      </dgm:t>
    </dgm:pt>
    <dgm:pt modelId="{20A43C11-ABE6-4D3E-8B6E-C7CFD3124862}" type="pres">
      <dgm:prSet presAssocID="{2D14391A-2C04-43CF-80D8-AAB5D6A712F5}" presName="spacerL" presStyleCnt="0"/>
      <dgm:spPr/>
    </dgm:pt>
    <dgm:pt modelId="{A6ED85B2-DF07-4A11-9592-A8AFA7BEE7D3}" type="pres">
      <dgm:prSet presAssocID="{2D14391A-2C04-43CF-80D8-AAB5D6A712F5}" presName="sibTrans" presStyleLbl="sibTrans2D1" presStyleIdx="3" presStyleCnt="8"/>
      <dgm:spPr>
        <a:prstGeom prst="mathMinus">
          <a:avLst/>
        </a:prstGeom>
      </dgm:spPr>
      <dgm:t>
        <a:bodyPr/>
        <a:lstStyle/>
        <a:p>
          <a:endParaRPr kumimoji="1" lang="ja-JP" altLang="en-US"/>
        </a:p>
      </dgm:t>
    </dgm:pt>
    <dgm:pt modelId="{772AD818-2FE7-47AD-9AE8-7FCEE5EFD3C9}" type="pres">
      <dgm:prSet presAssocID="{2D14391A-2C04-43CF-80D8-AAB5D6A712F5}" presName="spacerR" presStyleCnt="0"/>
      <dgm:spPr/>
    </dgm:pt>
    <dgm:pt modelId="{AFC7824D-6141-4576-BFAD-9211B9A8052F}" type="pres">
      <dgm:prSet presAssocID="{B748D60C-0795-4744-BC1F-B9F80DCCAE11}" presName="node" presStyleLbl="node1" presStyleIdx="4" presStyleCnt="9" custScaleX="132162">
        <dgm:presLayoutVars>
          <dgm:bulletEnabled val="1"/>
        </dgm:presLayoutVars>
      </dgm:prSet>
      <dgm:spPr/>
      <dgm:t>
        <a:bodyPr/>
        <a:lstStyle/>
        <a:p>
          <a:endParaRPr kumimoji="1" lang="ja-JP" altLang="en-US"/>
        </a:p>
      </dgm:t>
    </dgm:pt>
    <dgm:pt modelId="{1A769871-2356-4B49-9E26-D20639FBD28E}" type="pres">
      <dgm:prSet presAssocID="{E140329F-5ACB-4072-9241-AC66F84BD3A5}" presName="spacerL" presStyleCnt="0"/>
      <dgm:spPr/>
    </dgm:pt>
    <dgm:pt modelId="{5F7DA6B7-3A20-430C-9CBD-4A1F44B3FAEA}" type="pres">
      <dgm:prSet presAssocID="{E140329F-5ACB-4072-9241-AC66F84BD3A5}" presName="sibTrans" presStyleLbl="sibTrans2D1" presStyleIdx="4" presStyleCnt="8"/>
      <dgm:spPr>
        <a:prstGeom prst="mathMinus">
          <a:avLst/>
        </a:prstGeom>
      </dgm:spPr>
      <dgm:t>
        <a:bodyPr/>
        <a:lstStyle/>
        <a:p>
          <a:endParaRPr kumimoji="1" lang="ja-JP" altLang="en-US"/>
        </a:p>
      </dgm:t>
    </dgm:pt>
    <dgm:pt modelId="{91FAEFA0-117B-474A-81AF-45DDA5769489}" type="pres">
      <dgm:prSet presAssocID="{E140329F-5ACB-4072-9241-AC66F84BD3A5}" presName="spacerR" presStyleCnt="0"/>
      <dgm:spPr/>
    </dgm:pt>
    <dgm:pt modelId="{832185D3-2A81-4197-86C6-CF756FB4A6BB}" type="pres">
      <dgm:prSet presAssocID="{CD8F60E4-DA91-4CDB-BFFE-B2E3BC319FA4}" presName="node" presStyleLbl="node1" presStyleIdx="5" presStyleCnt="9" custScaleX="116582">
        <dgm:presLayoutVars>
          <dgm:bulletEnabled val="1"/>
        </dgm:presLayoutVars>
      </dgm:prSet>
      <dgm:spPr/>
      <dgm:t>
        <a:bodyPr/>
        <a:lstStyle/>
        <a:p>
          <a:endParaRPr kumimoji="1" lang="ja-JP" altLang="en-US"/>
        </a:p>
      </dgm:t>
    </dgm:pt>
    <dgm:pt modelId="{77CFD280-7A58-4CD3-A732-3A3291E6EC47}" type="pres">
      <dgm:prSet presAssocID="{09515CFF-C3E7-4E90-9C09-02B715A38973}" presName="spacerL" presStyleCnt="0"/>
      <dgm:spPr/>
    </dgm:pt>
    <dgm:pt modelId="{B126F8A4-25A9-453F-AB2B-830996022C48}" type="pres">
      <dgm:prSet presAssocID="{09515CFF-C3E7-4E90-9C09-02B715A38973}" presName="sibTrans" presStyleLbl="sibTrans2D1" presStyleIdx="5" presStyleCnt="8"/>
      <dgm:spPr>
        <a:prstGeom prst="mathMinus">
          <a:avLst/>
        </a:prstGeom>
      </dgm:spPr>
      <dgm:t>
        <a:bodyPr/>
        <a:lstStyle/>
        <a:p>
          <a:endParaRPr kumimoji="1" lang="ja-JP" altLang="en-US"/>
        </a:p>
      </dgm:t>
    </dgm:pt>
    <dgm:pt modelId="{9CA39A6A-FCD1-4387-8917-5C85946F8AA6}" type="pres">
      <dgm:prSet presAssocID="{09515CFF-C3E7-4E90-9C09-02B715A38973}" presName="spacerR" presStyleCnt="0"/>
      <dgm:spPr/>
    </dgm:pt>
    <dgm:pt modelId="{887020CE-86AA-4EE4-8DF7-943CC551C845}" type="pres">
      <dgm:prSet presAssocID="{96E313F5-DF44-4810-8015-EBDF3265815B}" presName="node" presStyleLbl="node1" presStyleIdx="6" presStyleCnt="9" custScaleX="123811">
        <dgm:presLayoutVars>
          <dgm:bulletEnabled val="1"/>
        </dgm:presLayoutVars>
      </dgm:prSet>
      <dgm:spPr/>
      <dgm:t>
        <a:bodyPr/>
        <a:lstStyle/>
        <a:p>
          <a:endParaRPr kumimoji="1" lang="ja-JP" altLang="en-US"/>
        </a:p>
      </dgm:t>
    </dgm:pt>
    <dgm:pt modelId="{3EB55ED5-D194-448F-8DDB-BF90EA3DA009}" type="pres">
      <dgm:prSet presAssocID="{899168C5-2E91-4EA0-A571-9233AE0245EC}" presName="spacerL" presStyleCnt="0"/>
      <dgm:spPr/>
    </dgm:pt>
    <dgm:pt modelId="{9B4AB898-617A-47B4-933D-70B94B796497}" type="pres">
      <dgm:prSet presAssocID="{899168C5-2E91-4EA0-A571-9233AE0245EC}" presName="sibTrans" presStyleLbl="sibTrans2D1" presStyleIdx="6" presStyleCnt="8"/>
      <dgm:spPr>
        <a:prstGeom prst="mathMinus">
          <a:avLst/>
        </a:prstGeom>
      </dgm:spPr>
      <dgm:t>
        <a:bodyPr/>
        <a:lstStyle/>
        <a:p>
          <a:endParaRPr kumimoji="1" lang="ja-JP" altLang="en-US"/>
        </a:p>
      </dgm:t>
    </dgm:pt>
    <dgm:pt modelId="{8B0A4D1A-8B0B-463A-A296-ED7BAC8CAD64}" type="pres">
      <dgm:prSet presAssocID="{899168C5-2E91-4EA0-A571-9233AE0245EC}" presName="spacerR" presStyleCnt="0"/>
      <dgm:spPr/>
    </dgm:pt>
    <dgm:pt modelId="{20026945-D995-40E0-B540-D51D16399C06}" type="pres">
      <dgm:prSet presAssocID="{E83B0903-93EA-4BB2-91E4-68BD553635F4}" presName="node" presStyleLbl="node1" presStyleIdx="7" presStyleCnt="9" custScaleX="138574">
        <dgm:presLayoutVars>
          <dgm:bulletEnabled val="1"/>
        </dgm:presLayoutVars>
      </dgm:prSet>
      <dgm:spPr/>
      <dgm:t>
        <a:bodyPr/>
        <a:lstStyle/>
        <a:p>
          <a:endParaRPr kumimoji="1" lang="ja-JP" altLang="en-US"/>
        </a:p>
      </dgm:t>
    </dgm:pt>
    <dgm:pt modelId="{9361E8E2-E023-4D61-9823-FB872EA2189A}" type="pres">
      <dgm:prSet presAssocID="{DB2DC8F3-1C57-457C-AB9C-250513ABBEE4}" presName="spacerL" presStyleCnt="0"/>
      <dgm:spPr/>
    </dgm:pt>
    <dgm:pt modelId="{D2AD3965-449C-4980-9514-EE16E1EE38E2}" type="pres">
      <dgm:prSet presAssocID="{DB2DC8F3-1C57-457C-AB9C-250513ABBEE4}" presName="sibTrans" presStyleLbl="sibTrans2D1" presStyleIdx="7" presStyleCnt="8"/>
      <dgm:spPr>
        <a:prstGeom prst="mathMinus">
          <a:avLst/>
        </a:prstGeom>
      </dgm:spPr>
      <dgm:t>
        <a:bodyPr/>
        <a:lstStyle/>
        <a:p>
          <a:endParaRPr kumimoji="1" lang="ja-JP" altLang="en-US"/>
        </a:p>
      </dgm:t>
    </dgm:pt>
    <dgm:pt modelId="{2E449F69-113F-4E6F-811A-406FB4390C92}" type="pres">
      <dgm:prSet presAssocID="{DB2DC8F3-1C57-457C-AB9C-250513ABBEE4}" presName="spacerR" presStyleCnt="0"/>
      <dgm:spPr/>
    </dgm:pt>
    <dgm:pt modelId="{B5104E05-5628-4C17-89EB-D7ACD0344BB3}" type="pres">
      <dgm:prSet presAssocID="{E6D8CF4B-6C3C-44AA-939F-A3F28E209649}" presName="node" presStyleLbl="node1" presStyleIdx="8" presStyleCnt="9" custScaleX="125677">
        <dgm:presLayoutVars>
          <dgm:bulletEnabled val="1"/>
        </dgm:presLayoutVars>
      </dgm:prSet>
      <dgm:spPr/>
      <dgm:t>
        <a:bodyPr/>
        <a:lstStyle/>
        <a:p>
          <a:endParaRPr kumimoji="1" lang="ja-JP" altLang="en-US"/>
        </a:p>
      </dgm:t>
    </dgm:pt>
  </dgm:ptLst>
  <dgm:cxnLst>
    <dgm:cxn modelId="{A0370C44-1AFC-4941-A48C-210D1C5FE796}" srcId="{5063EEAD-26E1-4925-9B2F-383016EB17AD}" destId="{B74996FD-30B1-46F1-9831-637B1BA9E4B6}" srcOrd="0" destOrd="0" parTransId="{79F6D1B4-17E1-48E9-B4F5-7761D6D14E06}" sibTransId="{C3639EB0-2919-47FA-8B86-A6D496992AD6}"/>
    <dgm:cxn modelId="{AF0B08AE-D358-453A-B703-0932F5DBA4DC}" srcId="{5063EEAD-26E1-4925-9B2F-383016EB17AD}" destId="{51DAD3FD-FD61-49BD-9E3D-DEE2B2845CAF}" srcOrd="1" destOrd="0" parTransId="{CB6BFA41-C52C-4276-AD0F-3B25A6A4B1A7}" sibTransId="{43107E4C-56B2-4F2C-B201-1BFC7A7C5BAB}"/>
    <dgm:cxn modelId="{30D85FB0-62AE-4597-B827-6F6707249147}" type="presOf" srcId="{B74996FD-30B1-46F1-9831-637B1BA9E4B6}" destId="{04A09C8A-865F-40CA-84E7-A49FD8C53123}" srcOrd="0" destOrd="0" presId="urn:microsoft.com/office/officeart/2005/8/layout/equation1"/>
    <dgm:cxn modelId="{18C08FD8-FE03-4706-AFB4-62C64A686F1D}" type="presOf" srcId="{E6D8CF4B-6C3C-44AA-939F-A3F28E209649}" destId="{B5104E05-5628-4C17-89EB-D7ACD0344BB3}" srcOrd="0" destOrd="0" presId="urn:microsoft.com/office/officeart/2005/8/layout/equation1"/>
    <dgm:cxn modelId="{4D427E48-EDD2-4E7E-A173-5E24AEB45BEF}" srcId="{5063EEAD-26E1-4925-9B2F-383016EB17AD}" destId="{CD8F60E4-DA91-4CDB-BFFE-B2E3BC319FA4}" srcOrd="5" destOrd="0" parTransId="{3B2F9391-8C42-4F7B-982B-DB8A31802D9A}" sibTransId="{09515CFF-C3E7-4E90-9C09-02B715A38973}"/>
    <dgm:cxn modelId="{AC6D2893-7F21-4EF2-8284-65FB782882E9}" type="presOf" srcId="{CD8F60E4-DA91-4CDB-BFFE-B2E3BC319FA4}" destId="{832185D3-2A81-4197-86C6-CF756FB4A6BB}" srcOrd="0" destOrd="0" presId="urn:microsoft.com/office/officeart/2005/8/layout/equation1"/>
    <dgm:cxn modelId="{BB74B679-16BE-4394-85BA-ADEA07859F49}" srcId="{5063EEAD-26E1-4925-9B2F-383016EB17AD}" destId="{B748D60C-0795-4744-BC1F-B9F80DCCAE11}" srcOrd="4" destOrd="0" parTransId="{A18DF50B-BE88-4834-8EE7-E250F3949C11}" sibTransId="{E140329F-5ACB-4072-9241-AC66F84BD3A5}"/>
    <dgm:cxn modelId="{1530A79B-7481-4B58-947F-D0944B732968}" type="presOf" srcId="{5063EEAD-26E1-4925-9B2F-383016EB17AD}" destId="{3D0B3146-4234-48B4-8E8C-C36FC62E0C6E}" srcOrd="0" destOrd="0" presId="urn:microsoft.com/office/officeart/2005/8/layout/equation1"/>
    <dgm:cxn modelId="{010816E3-49B6-4F82-9C51-DE9AF8A027B1}" type="presOf" srcId="{97F8856F-DDF0-4FED-B194-5BD9504DFEE6}" destId="{04A833E9-0C27-4061-89E2-3CB2F3134B03}" srcOrd="0" destOrd="0" presId="urn:microsoft.com/office/officeart/2005/8/layout/equation1"/>
    <dgm:cxn modelId="{92B83280-4D41-4ED7-99B8-5DF4FCB860C5}" type="presOf" srcId="{E83B0903-93EA-4BB2-91E4-68BD553635F4}" destId="{20026945-D995-40E0-B540-D51D16399C06}" srcOrd="0" destOrd="0" presId="urn:microsoft.com/office/officeart/2005/8/layout/equation1"/>
    <dgm:cxn modelId="{4DC47753-B142-483B-BB38-96FEDE14483C}" type="presOf" srcId="{07B9EA71-AC1D-4CC0-85F3-F4E4537F6195}" destId="{33581D33-59F1-48EB-9DD6-4AB7C8992342}" srcOrd="0" destOrd="0" presId="urn:microsoft.com/office/officeart/2005/8/layout/equation1"/>
    <dgm:cxn modelId="{D99C3CDD-4767-44AE-871F-2C9170C5C009}" srcId="{5063EEAD-26E1-4925-9B2F-383016EB17AD}" destId="{97F8856F-DDF0-4FED-B194-5BD9504DFEE6}" srcOrd="3" destOrd="0" parTransId="{7A17EF89-3BF6-4E98-BF07-D05D556902CA}" sibTransId="{2D14391A-2C04-43CF-80D8-AAB5D6A712F5}"/>
    <dgm:cxn modelId="{7A9022FD-351D-4FBD-8412-B4F4540D0CA6}" srcId="{5063EEAD-26E1-4925-9B2F-383016EB17AD}" destId="{E6D8CF4B-6C3C-44AA-939F-A3F28E209649}" srcOrd="8" destOrd="0" parTransId="{5067875C-D9D5-40F0-80F4-E870839CDD37}" sibTransId="{D7361D35-A5AA-46F4-B3D5-723F88E3E9E0}"/>
    <dgm:cxn modelId="{22792BC8-FB3F-4E8C-BEEF-2DBA8CD24DCD}" type="presOf" srcId="{DB2DC8F3-1C57-457C-AB9C-250513ABBEE4}" destId="{D2AD3965-449C-4980-9514-EE16E1EE38E2}" srcOrd="0" destOrd="0" presId="urn:microsoft.com/office/officeart/2005/8/layout/equation1"/>
    <dgm:cxn modelId="{4D0DD3C1-1B93-4BB4-ABB2-8ECA5B86750F}" srcId="{5063EEAD-26E1-4925-9B2F-383016EB17AD}" destId="{E83B0903-93EA-4BB2-91E4-68BD553635F4}" srcOrd="7" destOrd="0" parTransId="{1E40FC34-F58A-42FD-A654-F56A26424AB8}" sibTransId="{DB2DC8F3-1C57-457C-AB9C-250513ABBEE4}"/>
    <dgm:cxn modelId="{436A208D-F75A-4655-8712-2C4C324368C8}" type="presOf" srcId="{96E313F5-DF44-4810-8015-EBDF3265815B}" destId="{887020CE-86AA-4EE4-8DF7-943CC551C845}" srcOrd="0" destOrd="0" presId="urn:microsoft.com/office/officeart/2005/8/layout/equation1"/>
    <dgm:cxn modelId="{B2F8DF7E-C37E-45D8-80A5-89AB8C5FA1F4}" type="presOf" srcId="{09515CFF-C3E7-4E90-9C09-02B715A38973}" destId="{B126F8A4-25A9-453F-AB2B-830996022C48}" srcOrd="0" destOrd="0" presId="urn:microsoft.com/office/officeart/2005/8/layout/equation1"/>
    <dgm:cxn modelId="{C0A1DE78-801A-4664-B400-D256691B7CE3}" type="presOf" srcId="{B748D60C-0795-4744-BC1F-B9F80DCCAE11}" destId="{AFC7824D-6141-4576-BFAD-9211B9A8052F}" srcOrd="0" destOrd="0" presId="urn:microsoft.com/office/officeart/2005/8/layout/equation1"/>
    <dgm:cxn modelId="{00D67BBD-C609-4E9F-81A7-54D347AFAA17}" type="presOf" srcId="{E140329F-5ACB-4072-9241-AC66F84BD3A5}" destId="{5F7DA6B7-3A20-430C-9CBD-4A1F44B3FAEA}" srcOrd="0" destOrd="0" presId="urn:microsoft.com/office/officeart/2005/8/layout/equation1"/>
    <dgm:cxn modelId="{92BE1B33-2A0B-4081-AE31-F59154097B47}" srcId="{5063EEAD-26E1-4925-9B2F-383016EB17AD}" destId="{96E313F5-DF44-4810-8015-EBDF3265815B}" srcOrd="6" destOrd="0" parTransId="{D74FC7EE-2C71-4022-8634-8ED0608443CE}" sibTransId="{899168C5-2E91-4EA0-A571-9233AE0245EC}"/>
    <dgm:cxn modelId="{C2ED0547-EB1C-41D6-B1F7-B8ED51A23EEF}" type="presOf" srcId="{C3639EB0-2919-47FA-8B86-A6D496992AD6}" destId="{46FAA6EF-2996-4A70-B4D2-632755C1FE18}" srcOrd="0" destOrd="0" presId="urn:microsoft.com/office/officeart/2005/8/layout/equation1"/>
    <dgm:cxn modelId="{57BAB1BD-6F1B-44F0-AC0F-E7CEE25EC4EE}" type="presOf" srcId="{51DAD3FD-FD61-49BD-9E3D-DEE2B2845CAF}" destId="{3FCC418D-1EBA-46F1-8CA8-8D14B8417746}" srcOrd="0" destOrd="0" presId="urn:microsoft.com/office/officeart/2005/8/layout/equation1"/>
    <dgm:cxn modelId="{AF134F54-57A8-457E-B782-71C42389046B}" type="presOf" srcId="{F5BBCB3D-F837-4C51-88CD-B4E9A8879FC1}" destId="{BCB963F7-1790-4173-A419-FCFFAF6BBF02}" srcOrd="0" destOrd="0" presId="urn:microsoft.com/office/officeart/2005/8/layout/equation1"/>
    <dgm:cxn modelId="{E2D5DF7D-F1C4-4C6F-A776-39CB22C43881}" type="presOf" srcId="{43107E4C-56B2-4F2C-B201-1BFC7A7C5BAB}" destId="{6D7ABC26-C0BB-48F5-B65B-5B488287186D}" srcOrd="0" destOrd="0" presId="urn:microsoft.com/office/officeart/2005/8/layout/equation1"/>
    <dgm:cxn modelId="{7F96F3BC-2608-45F1-9A60-F18E31978C40}" type="presOf" srcId="{899168C5-2E91-4EA0-A571-9233AE0245EC}" destId="{9B4AB898-617A-47B4-933D-70B94B796497}" srcOrd="0" destOrd="0" presId="urn:microsoft.com/office/officeart/2005/8/layout/equation1"/>
    <dgm:cxn modelId="{C89BB962-E297-4F5A-8348-318E8850ECFD}" srcId="{5063EEAD-26E1-4925-9B2F-383016EB17AD}" destId="{07B9EA71-AC1D-4CC0-85F3-F4E4537F6195}" srcOrd="2" destOrd="0" parTransId="{D2E9AF49-FE6B-4355-9C51-7797C0156FFC}" sibTransId="{F5BBCB3D-F837-4C51-88CD-B4E9A8879FC1}"/>
    <dgm:cxn modelId="{3FB9D930-1977-4783-865D-1825808132E4}" type="presOf" srcId="{2D14391A-2C04-43CF-80D8-AAB5D6A712F5}" destId="{A6ED85B2-DF07-4A11-9592-A8AFA7BEE7D3}" srcOrd="0" destOrd="0" presId="urn:microsoft.com/office/officeart/2005/8/layout/equation1"/>
    <dgm:cxn modelId="{F287906D-6F97-492C-A533-059F28D2DECF}" type="presParOf" srcId="{3D0B3146-4234-48B4-8E8C-C36FC62E0C6E}" destId="{04A09C8A-865F-40CA-84E7-A49FD8C53123}" srcOrd="0" destOrd="0" presId="urn:microsoft.com/office/officeart/2005/8/layout/equation1"/>
    <dgm:cxn modelId="{F39F9AEE-84FD-4BD1-8279-14651A12D7F7}" type="presParOf" srcId="{3D0B3146-4234-48B4-8E8C-C36FC62E0C6E}" destId="{CFAFBD79-E73A-4402-B55E-B8FA8A9D8375}" srcOrd="1" destOrd="0" presId="urn:microsoft.com/office/officeart/2005/8/layout/equation1"/>
    <dgm:cxn modelId="{C478B1CB-C818-468C-8E20-0F1DD8773482}" type="presParOf" srcId="{3D0B3146-4234-48B4-8E8C-C36FC62E0C6E}" destId="{46FAA6EF-2996-4A70-B4D2-632755C1FE18}" srcOrd="2" destOrd="0" presId="urn:microsoft.com/office/officeart/2005/8/layout/equation1"/>
    <dgm:cxn modelId="{CFA45A74-B00A-455E-BB40-4FA754431B3C}" type="presParOf" srcId="{3D0B3146-4234-48B4-8E8C-C36FC62E0C6E}" destId="{9EF0181E-13C9-414A-A83B-3A75F4A866D8}" srcOrd="3" destOrd="0" presId="urn:microsoft.com/office/officeart/2005/8/layout/equation1"/>
    <dgm:cxn modelId="{1FF65CCD-DC48-46F5-8520-29E2781AB762}" type="presParOf" srcId="{3D0B3146-4234-48B4-8E8C-C36FC62E0C6E}" destId="{3FCC418D-1EBA-46F1-8CA8-8D14B8417746}" srcOrd="4" destOrd="0" presId="urn:microsoft.com/office/officeart/2005/8/layout/equation1"/>
    <dgm:cxn modelId="{CF87F470-0971-43D0-B7FE-FA1B4A1267C9}" type="presParOf" srcId="{3D0B3146-4234-48B4-8E8C-C36FC62E0C6E}" destId="{F304198A-771F-4DBA-B5B5-05685009FB8B}" srcOrd="5" destOrd="0" presId="urn:microsoft.com/office/officeart/2005/8/layout/equation1"/>
    <dgm:cxn modelId="{840D3FF3-C9C0-4B2C-A8BC-6E84F6AD99B4}" type="presParOf" srcId="{3D0B3146-4234-48B4-8E8C-C36FC62E0C6E}" destId="{6D7ABC26-C0BB-48F5-B65B-5B488287186D}" srcOrd="6" destOrd="0" presId="urn:microsoft.com/office/officeart/2005/8/layout/equation1"/>
    <dgm:cxn modelId="{336182F8-59C3-4A20-8610-29665961A38B}" type="presParOf" srcId="{3D0B3146-4234-48B4-8E8C-C36FC62E0C6E}" destId="{09020C87-105F-4CED-B2D2-7E79CF6DC218}" srcOrd="7" destOrd="0" presId="urn:microsoft.com/office/officeart/2005/8/layout/equation1"/>
    <dgm:cxn modelId="{786B7796-BA3E-493B-8970-FE5CFE2D0AB8}" type="presParOf" srcId="{3D0B3146-4234-48B4-8E8C-C36FC62E0C6E}" destId="{33581D33-59F1-48EB-9DD6-4AB7C8992342}" srcOrd="8" destOrd="0" presId="urn:microsoft.com/office/officeart/2005/8/layout/equation1"/>
    <dgm:cxn modelId="{884412BA-692D-4671-BB7D-5DED158B9367}" type="presParOf" srcId="{3D0B3146-4234-48B4-8E8C-C36FC62E0C6E}" destId="{B2B2F023-7E74-41B0-8F2A-84223EB3459C}" srcOrd="9" destOrd="0" presId="urn:microsoft.com/office/officeart/2005/8/layout/equation1"/>
    <dgm:cxn modelId="{9131AEAE-91F3-43D9-B421-B600D2AC454D}" type="presParOf" srcId="{3D0B3146-4234-48B4-8E8C-C36FC62E0C6E}" destId="{BCB963F7-1790-4173-A419-FCFFAF6BBF02}" srcOrd="10" destOrd="0" presId="urn:microsoft.com/office/officeart/2005/8/layout/equation1"/>
    <dgm:cxn modelId="{8F8FCFAA-6573-43A1-85AB-E48D2E68FDC7}" type="presParOf" srcId="{3D0B3146-4234-48B4-8E8C-C36FC62E0C6E}" destId="{A0C0C9BD-CCE6-4964-9052-A926CB2E15C2}" srcOrd="11" destOrd="0" presId="urn:microsoft.com/office/officeart/2005/8/layout/equation1"/>
    <dgm:cxn modelId="{EB50FB4F-0CCA-492A-A338-DDB71E7BB6C9}" type="presParOf" srcId="{3D0B3146-4234-48B4-8E8C-C36FC62E0C6E}" destId="{04A833E9-0C27-4061-89E2-3CB2F3134B03}" srcOrd="12" destOrd="0" presId="urn:microsoft.com/office/officeart/2005/8/layout/equation1"/>
    <dgm:cxn modelId="{C919EBFE-5C5D-4AF9-93C1-2C37C31EE11F}" type="presParOf" srcId="{3D0B3146-4234-48B4-8E8C-C36FC62E0C6E}" destId="{20A43C11-ABE6-4D3E-8B6E-C7CFD3124862}" srcOrd="13" destOrd="0" presId="urn:microsoft.com/office/officeart/2005/8/layout/equation1"/>
    <dgm:cxn modelId="{66F4759E-24B8-4BBF-9DF4-96D53962C851}" type="presParOf" srcId="{3D0B3146-4234-48B4-8E8C-C36FC62E0C6E}" destId="{A6ED85B2-DF07-4A11-9592-A8AFA7BEE7D3}" srcOrd="14" destOrd="0" presId="urn:microsoft.com/office/officeart/2005/8/layout/equation1"/>
    <dgm:cxn modelId="{C074F911-980F-4ABF-9151-DBCD30D2607F}" type="presParOf" srcId="{3D0B3146-4234-48B4-8E8C-C36FC62E0C6E}" destId="{772AD818-2FE7-47AD-9AE8-7FCEE5EFD3C9}" srcOrd="15" destOrd="0" presId="urn:microsoft.com/office/officeart/2005/8/layout/equation1"/>
    <dgm:cxn modelId="{7EEA4D95-77D0-42CF-A2DD-E9BECC47374D}" type="presParOf" srcId="{3D0B3146-4234-48B4-8E8C-C36FC62E0C6E}" destId="{AFC7824D-6141-4576-BFAD-9211B9A8052F}" srcOrd="16" destOrd="0" presId="urn:microsoft.com/office/officeart/2005/8/layout/equation1"/>
    <dgm:cxn modelId="{C85B252E-FC1F-4026-8FEB-E5E07F2089C5}" type="presParOf" srcId="{3D0B3146-4234-48B4-8E8C-C36FC62E0C6E}" destId="{1A769871-2356-4B49-9E26-D20639FBD28E}" srcOrd="17" destOrd="0" presId="urn:microsoft.com/office/officeart/2005/8/layout/equation1"/>
    <dgm:cxn modelId="{00B909F8-2493-4A45-ABC8-2D860E1C63B4}" type="presParOf" srcId="{3D0B3146-4234-48B4-8E8C-C36FC62E0C6E}" destId="{5F7DA6B7-3A20-430C-9CBD-4A1F44B3FAEA}" srcOrd="18" destOrd="0" presId="urn:microsoft.com/office/officeart/2005/8/layout/equation1"/>
    <dgm:cxn modelId="{7E027270-9384-4D02-8C37-9327C0639839}" type="presParOf" srcId="{3D0B3146-4234-48B4-8E8C-C36FC62E0C6E}" destId="{91FAEFA0-117B-474A-81AF-45DDA5769489}" srcOrd="19" destOrd="0" presId="urn:microsoft.com/office/officeart/2005/8/layout/equation1"/>
    <dgm:cxn modelId="{E4CC88A1-F09B-46BC-BABD-3B44D59D1B96}" type="presParOf" srcId="{3D0B3146-4234-48B4-8E8C-C36FC62E0C6E}" destId="{832185D3-2A81-4197-86C6-CF756FB4A6BB}" srcOrd="20" destOrd="0" presId="urn:microsoft.com/office/officeart/2005/8/layout/equation1"/>
    <dgm:cxn modelId="{8AA66C4A-BC0A-4AF0-9D62-EED64ED62F48}" type="presParOf" srcId="{3D0B3146-4234-48B4-8E8C-C36FC62E0C6E}" destId="{77CFD280-7A58-4CD3-A732-3A3291E6EC47}" srcOrd="21" destOrd="0" presId="urn:microsoft.com/office/officeart/2005/8/layout/equation1"/>
    <dgm:cxn modelId="{F319E090-B46F-4864-BD2F-6458D3BDFF67}" type="presParOf" srcId="{3D0B3146-4234-48B4-8E8C-C36FC62E0C6E}" destId="{B126F8A4-25A9-453F-AB2B-830996022C48}" srcOrd="22" destOrd="0" presId="urn:microsoft.com/office/officeart/2005/8/layout/equation1"/>
    <dgm:cxn modelId="{1A0E3FAD-6C5B-4049-8589-9D1E81A514DB}" type="presParOf" srcId="{3D0B3146-4234-48B4-8E8C-C36FC62E0C6E}" destId="{9CA39A6A-FCD1-4387-8917-5C85946F8AA6}" srcOrd="23" destOrd="0" presId="urn:microsoft.com/office/officeart/2005/8/layout/equation1"/>
    <dgm:cxn modelId="{A2410E4C-E588-4013-B4B1-6CDD396C57D7}" type="presParOf" srcId="{3D0B3146-4234-48B4-8E8C-C36FC62E0C6E}" destId="{887020CE-86AA-4EE4-8DF7-943CC551C845}" srcOrd="24" destOrd="0" presId="urn:microsoft.com/office/officeart/2005/8/layout/equation1"/>
    <dgm:cxn modelId="{CAF905E0-BB5D-4BE1-93A8-B9DE30B10433}" type="presParOf" srcId="{3D0B3146-4234-48B4-8E8C-C36FC62E0C6E}" destId="{3EB55ED5-D194-448F-8DDB-BF90EA3DA009}" srcOrd="25" destOrd="0" presId="urn:microsoft.com/office/officeart/2005/8/layout/equation1"/>
    <dgm:cxn modelId="{F0136B3D-5F9D-493C-B624-2F876D519E23}" type="presParOf" srcId="{3D0B3146-4234-48B4-8E8C-C36FC62E0C6E}" destId="{9B4AB898-617A-47B4-933D-70B94B796497}" srcOrd="26" destOrd="0" presId="urn:microsoft.com/office/officeart/2005/8/layout/equation1"/>
    <dgm:cxn modelId="{965C0DCA-914A-41D0-BBB9-2F7DA943817A}" type="presParOf" srcId="{3D0B3146-4234-48B4-8E8C-C36FC62E0C6E}" destId="{8B0A4D1A-8B0B-463A-A296-ED7BAC8CAD64}" srcOrd="27" destOrd="0" presId="urn:microsoft.com/office/officeart/2005/8/layout/equation1"/>
    <dgm:cxn modelId="{4C161FA8-68F7-45B6-8123-5E8BD8B3D07A}" type="presParOf" srcId="{3D0B3146-4234-48B4-8E8C-C36FC62E0C6E}" destId="{20026945-D995-40E0-B540-D51D16399C06}" srcOrd="28" destOrd="0" presId="urn:microsoft.com/office/officeart/2005/8/layout/equation1"/>
    <dgm:cxn modelId="{C5A28209-0CF4-4DD6-96DB-AC70CA261577}" type="presParOf" srcId="{3D0B3146-4234-48B4-8E8C-C36FC62E0C6E}" destId="{9361E8E2-E023-4D61-9823-FB872EA2189A}" srcOrd="29" destOrd="0" presId="urn:microsoft.com/office/officeart/2005/8/layout/equation1"/>
    <dgm:cxn modelId="{D0DD8B78-1F11-4730-84BC-19514CA425CE}" type="presParOf" srcId="{3D0B3146-4234-48B4-8E8C-C36FC62E0C6E}" destId="{D2AD3965-449C-4980-9514-EE16E1EE38E2}" srcOrd="30" destOrd="0" presId="urn:microsoft.com/office/officeart/2005/8/layout/equation1"/>
    <dgm:cxn modelId="{99561E22-C545-44D9-A090-408AACFBBBFE}" type="presParOf" srcId="{3D0B3146-4234-48B4-8E8C-C36FC62E0C6E}" destId="{2E449F69-113F-4E6F-811A-406FB4390C92}" srcOrd="31" destOrd="0" presId="urn:microsoft.com/office/officeart/2005/8/layout/equation1"/>
    <dgm:cxn modelId="{784D2879-84F7-4CFE-A396-6DA7AE8527A2}" type="presParOf" srcId="{3D0B3146-4234-48B4-8E8C-C36FC62E0C6E}" destId="{B5104E05-5628-4C17-89EB-D7ACD0344BB3}" srcOrd="32" destOrd="0" presId="urn:microsoft.com/office/officeart/2005/8/layout/equation1"/>
  </dgm:cxnLst>
  <dgm:bg/>
  <dgm:whole/>
</dgm:dataModel>
</file>

<file path=ppt/diagrams/data9.xml><?xml version="1.0" encoding="utf-8"?>
<dgm:dataModel xmlns:dgm="http://schemas.openxmlformats.org/drawingml/2006/diagram" xmlns:a="http://schemas.openxmlformats.org/drawingml/2006/main">
  <dgm:ptLst>
    <dgm:pt modelId="{5063EEAD-26E1-4925-9B2F-383016EB17AD}" type="doc">
      <dgm:prSet loTypeId="urn:microsoft.com/office/officeart/2005/8/layout/equation1" loCatId="relationship" qsTypeId="urn:microsoft.com/office/officeart/2005/8/quickstyle/simple1" qsCatId="simple" csTypeId="urn:microsoft.com/office/officeart/2005/8/colors/accent3_2" csCatId="accent3" phldr="1"/>
      <dgm:spPr/>
    </dgm:pt>
    <dgm:pt modelId="{B74996FD-30B1-46F1-9831-637B1BA9E4B6}">
      <dgm:prSet phldrT="[テキスト]" custT="1"/>
      <dgm:spPr/>
      <dgm:t>
        <a:bodyPr/>
        <a:lstStyle/>
        <a:p>
          <a:r>
            <a:rPr kumimoji="1" lang="en-US" altLang="ja-JP" sz="1400" dirty="0" smtClean="0"/>
            <a:t>GCC</a:t>
          </a:r>
          <a:br>
            <a:rPr kumimoji="1" lang="en-US" altLang="ja-JP" sz="1400" dirty="0" smtClean="0"/>
          </a:br>
          <a:r>
            <a:rPr kumimoji="1" lang="en-US" altLang="ja-JP" sz="1400" dirty="0" smtClean="0"/>
            <a:t>3.4.5</a:t>
          </a:r>
        </a:p>
      </dgm:t>
    </dgm:pt>
    <dgm:pt modelId="{79F6D1B4-17E1-48E9-B4F5-7761D6D14E06}" type="parTrans" cxnId="{A0370C44-1AFC-4941-A48C-210D1C5FE796}">
      <dgm:prSet/>
      <dgm:spPr/>
      <dgm:t>
        <a:bodyPr/>
        <a:lstStyle/>
        <a:p>
          <a:endParaRPr kumimoji="1" lang="ja-JP" altLang="en-US" sz="2000"/>
        </a:p>
      </dgm:t>
    </dgm:pt>
    <dgm:pt modelId="{C3639EB0-2919-47FA-8B86-A6D496992AD6}" type="sibTrans" cxnId="{A0370C44-1AFC-4941-A48C-210D1C5FE796}">
      <dgm:prSet custT="1"/>
      <dgm:spPr/>
      <dgm:t>
        <a:bodyPr/>
        <a:lstStyle/>
        <a:p>
          <a:endParaRPr kumimoji="1" lang="ja-JP" altLang="en-US" sz="600"/>
        </a:p>
      </dgm:t>
    </dgm:pt>
    <dgm:pt modelId="{07B9EA71-AC1D-4CC0-85F3-F4E4537F6195}">
      <dgm:prSet phldrT="[テキスト]" custT="1"/>
      <dgm:spPr/>
      <dgm:t>
        <a:bodyPr/>
        <a:lstStyle/>
        <a:p>
          <a:r>
            <a:rPr kumimoji="1" lang="en-US" altLang="ja-JP" sz="1400" dirty="0" smtClean="0"/>
            <a:t>GCC</a:t>
          </a:r>
          <a:br>
            <a:rPr kumimoji="1" lang="en-US" altLang="ja-JP" sz="1400" dirty="0" smtClean="0"/>
          </a:br>
          <a:r>
            <a:rPr kumimoji="1" lang="en-US" altLang="ja-JP" sz="1400" dirty="0" smtClean="0"/>
            <a:t>3.4.6</a:t>
          </a:r>
          <a:endParaRPr kumimoji="1" lang="ja-JP" altLang="en-US" sz="1400" dirty="0"/>
        </a:p>
      </dgm:t>
    </dgm:pt>
    <dgm:pt modelId="{D2E9AF49-FE6B-4355-9C51-7797C0156FFC}" type="parTrans" cxnId="{C89BB962-E297-4F5A-8348-318E8850ECFD}">
      <dgm:prSet/>
      <dgm:spPr/>
      <dgm:t>
        <a:bodyPr/>
        <a:lstStyle/>
        <a:p>
          <a:endParaRPr kumimoji="1" lang="ja-JP" altLang="en-US" sz="2000"/>
        </a:p>
      </dgm:t>
    </dgm:pt>
    <dgm:pt modelId="{F5BBCB3D-F837-4C51-88CD-B4E9A8879FC1}" type="sibTrans" cxnId="{C89BB962-E297-4F5A-8348-318E8850ECFD}">
      <dgm:prSet custT="1"/>
      <dgm:spPr/>
      <dgm:t>
        <a:bodyPr/>
        <a:lstStyle/>
        <a:p>
          <a:endParaRPr kumimoji="1" lang="ja-JP" altLang="en-US" sz="600"/>
        </a:p>
      </dgm:t>
    </dgm:pt>
    <dgm:pt modelId="{B748D60C-0795-4744-BC1F-B9F80DCCAE11}">
      <dgm:prSet phldrT="[テキスト]" custT="1"/>
      <dgm:spPr/>
      <dgm:t>
        <a:bodyPr/>
        <a:lstStyle/>
        <a:p>
          <a:r>
            <a:rPr kumimoji="1" lang="en-US" altLang="ja-JP" sz="1400" dirty="0" smtClean="0"/>
            <a:t>GCC</a:t>
          </a:r>
          <a:br>
            <a:rPr kumimoji="1" lang="en-US" altLang="ja-JP" sz="1400" dirty="0" smtClean="0"/>
          </a:br>
          <a:r>
            <a:rPr kumimoji="1" lang="en-US" altLang="ja-JP" sz="1400" dirty="0" smtClean="0"/>
            <a:t>4.0</a:t>
          </a:r>
          <a:endParaRPr kumimoji="1" lang="ja-JP" altLang="en-US" sz="1400" dirty="0"/>
        </a:p>
      </dgm:t>
    </dgm:pt>
    <dgm:pt modelId="{A18DF50B-BE88-4834-8EE7-E250F3949C11}" type="parTrans" cxnId="{BB74B679-16BE-4394-85BA-ADEA07859F49}">
      <dgm:prSet/>
      <dgm:spPr/>
      <dgm:t>
        <a:bodyPr/>
        <a:lstStyle/>
        <a:p>
          <a:endParaRPr kumimoji="1" lang="ja-JP" altLang="en-US" sz="2000"/>
        </a:p>
      </dgm:t>
    </dgm:pt>
    <dgm:pt modelId="{E140329F-5ACB-4072-9241-AC66F84BD3A5}" type="sibTrans" cxnId="{BB74B679-16BE-4394-85BA-ADEA07859F49}">
      <dgm:prSet custT="1"/>
      <dgm:spPr/>
      <dgm:t>
        <a:bodyPr/>
        <a:lstStyle/>
        <a:p>
          <a:endParaRPr kumimoji="1" lang="ja-JP" altLang="en-US" sz="600"/>
        </a:p>
      </dgm:t>
    </dgm:pt>
    <dgm:pt modelId="{20946BC8-E8DC-4447-90E1-7258B949657B}">
      <dgm:prSet phldrT="[テキスト]" custT="1"/>
      <dgm:spPr/>
      <dgm:t>
        <a:bodyPr/>
        <a:lstStyle/>
        <a:p>
          <a:r>
            <a:rPr kumimoji="1" lang="en-US" altLang="ja-JP" sz="1400" dirty="0" smtClean="0"/>
            <a:t>GCC</a:t>
          </a:r>
          <a:br>
            <a:rPr kumimoji="1" lang="en-US" altLang="ja-JP" sz="1400" dirty="0" smtClean="0"/>
          </a:br>
          <a:r>
            <a:rPr kumimoji="1" lang="en-US" altLang="ja-JP" sz="1400" dirty="0" smtClean="0"/>
            <a:t>4.1</a:t>
          </a:r>
          <a:endParaRPr kumimoji="1" lang="ja-JP" altLang="en-US" sz="1400" dirty="0"/>
        </a:p>
      </dgm:t>
    </dgm:pt>
    <dgm:pt modelId="{E9183102-2287-4652-A85B-7917C56852CA}" type="parTrans" cxnId="{08599FAF-F1ED-4FBB-9E9B-8DA64D46760C}">
      <dgm:prSet/>
      <dgm:spPr/>
      <dgm:t>
        <a:bodyPr/>
        <a:lstStyle/>
        <a:p>
          <a:endParaRPr kumimoji="1" lang="ja-JP" altLang="en-US" sz="2000"/>
        </a:p>
      </dgm:t>
    </dgm:pt>
    <dgm:pt modelId="{8FA71415-DCDB-4F6B-BBB1-9CE6847EE95A}" type="sibTrans" cxnId="{08599FAF-F1ED-4FBB-9E9B-8DA64D46760C}">
      <dgm:prSet custT="1"/>
      <dgm:spPr/>
      <dgm:t>
        <a:bodyPr/>
        <a:lstStyle/>
        <a:p>
          <a:endParaRPr kumimoji="1" lang="ja-JP" altLang="en-US" sz="600"/>
        </a:p>
      </dgm:t>
    </dgm:pt>
    <dgm:pt modelId="{9FB3236E-CD74-4FA1-83C0-39807C047C27}">
      <dgm:prSet phldrT="[テキスト]" custT="1"/>
      <dgm:spPr/>
      <dgm:t>
        <a:bodyPr/>
        <a:lstStyle/>
        <a:p>
          <a:r>
            <a:rPr kumimoji="1" lang="en-US" altLang="ja-JP" sz="1400" dirty="0" smtClean="0"/>
            <a:t>GCC</a:t>
          </a:r>
          <a:br>
            <a:rPr kumimoji="1" lang="en-US" altLang="ja-JP" sz="1400" dirty="0" smtClean="0"/>
          </a:br>
          <a:r>
            <a:rPr kumimoji="1" lang="en-US" altLang="ja-JP" sz="1400" dirty="0" smtClean="0"/>
            <a:t>4.2</a:t>
          </a:r>
          <a:endParaRPr kumimoji="1" lang="ja-JP" altLang="en-US" sz="1400" dirty="0"/>
        </a:p>
      </dgm:t>
    </dgm:pt>
    <dgm:pt modelId="{87E21E96-DF74-4006-A476-791E824115FE}" type="parTrans" cxnId="{D6AB9345-D957-4598-8DBD-475A133C07E4}">
      <dgm:prSet/>
      <dgm:spPr/>
      <dgm:t>
        <a:bodyPr/>
        <a:lstStyle/>
        <a:p>
          <a:endParaRPr kumimoji="1" lang="ja-JP" altLang="en-US" sz="2000"/>
        </a:p>
      </dgm:t>
    </dgm:pt>
    <dgm:pt modelId="{C59D3F71-AEF7-4101-A091-A84BF0BFAD28}" type="sibTrans" cxnId="{D6AB9345-D957-4598-8DBD-475A133C07E4}">
      <dgm:prSet/>
      <dgm:spPr/>
      <dgm:t>
        <a:bodyPr/>
        <a:lstStyle/>
        <a:p>
          <a:endParaRPr kumimoji="1" lang="ja-JP" altLang="en-US" sz="2000"/>
        </a:p>
      </dgm:t>
    </dgm:pt>
    <dgm:pt modelId="{3D0B3146-4234-48B4-8E8C-C36FC62E0C6E}" type="pres">
      <dgm:prSet presAssocID="{5063EEAD-26E1-4925-9B2F-383016EB17AD}" presName="linearFlow" presStyleCnt="0">
        <dgm:presLayoutVars>
          <dgm:dir/>
          <dgm:resizeHandles val="exact"/>
        </dgm:presLayoutVars>
      </dgm:prSet>
      <dgm:spPr/>
    </dgm:pt>
    <dgm:pt modelId="{04A09C8A-865F-40CA-84E7-A49FD8C53123}" type="pres">
      <dgm:prSet presAssocID="{B74996FD-30B1-46F1-9831-637B1BA9E4B6}" presName="node" presStyleLbl="node1" presStyleIdx="0" presStyleCnt="5" custScaleX="125384" custLinFactX="-198828" custLinFactNeighborX="-200000" custLinFactNeighborY="-86">
        <dgm:presLayoutVars>
          <dgm:bulletEnabled val="1"/>
        </dgm:presLayoutVars>
      </dgm:prSet>
      <dgm:spPr/>
      <dgm:t>
        <a:bodyPr/>
        <a:lstStyle/>
        <a:p>
          <a:endParaRPr kumimoji="1" lang="ja-JP" altLang="en-US"/>
        </a:p>
      </dgm:t>
    </dgm:pt>
    <dgm:pt modelId="{CFAFBD79-E73A-4402-B55E-B8FA8A9D8375}" type="pres">
      <dgm:prSet presAssocID="{C3639EB0-2919-47FA-8B86-A6D496992AD6}" presName="spacerL" presStyleCnt="0"/>
      <dgm:spPr/>
    </dgm:pt>
    <dgm:pt modelId="{46FAA6EF-2996-4A70-B4D2-632755C1FE18}" type="pres">
      <dgm:prSet presAssocID="{C3639EB0-2919-47FA-8B86-A6D496992AD6}" presName="sibTrans" presStyleLbl="sibTrans2D1" presStyleIdx="0" presStyleCnt="4" custLinFactX="-212981" custLinFactNeighborX="-300000" custLinFactNeighborY="6823"/>
      <dgm:spPr>
        <a:prstGeom prst="mathMinus">
          <a:avLst/>
        </a:prstGeom>
      </dgm:spPr>
      <dgm:t>
        <a:bodyPr/>
        <a:lstStyle/>
        <a:p>
          <a:endParaRPr kumimoji="1" lang="ja-JP" altLang="en-US"/>
        </a:p>
      </dgm:t>
    </dgm:pt>
    <dgm:pt modelId="{9EF0181E-13C9-414A-A83B-3A75F4A866D8}" type="pres">
      <dgm:prSet presAssocID="{C3639EB0-2919-47FA-8B86-A6D496992AD6}" presName="spacerR" presStyleCnt="0"/>
      <dgm:spPr/>
    </dgm:pt>
    <dgm:pt modelId="{33581D33-59F1-48EB-9DD6-4AB7C8992342}" type="pres">
      <dgm:prSet presAssocID="{07B9EA71-AC1D-4CC0-85F3-F4E4537F6195}" presName="node" presStyleLbl="node1" presStyleIdx="1" presStyleCnt="5" custScaleX="125043" custLinFactX="-68153" custLinFactNeighborX="-100000" custLinFactNeighborY="-86">
        <dgm:presLayoutVars>
          <dgm:bulletEnabled val="1"/>
        </dgm:presLayoutVars>
      </dgm:prSet>
      <dgm:spPr/>
      <dgm:t>
        <a:bodyPr/>
        <a:lstStyle/>
        <a:p>
          <a:endParaRPr kumimoji="1" lang="ja-JP" altLang="en-US"/>
        </a:p>
      </dgm:t>
    </dgm:pt>
    <dgm:pt modelId="{B2B2F023-7E74-41B0-8F2A-84223EB3459C}" type="pres">
      <dgm:prSet presAssocID="{F5BBCB3D-F837-4C51-88CD-B4E9A8879FC1}" presName="spacerL" presStyleCnt="0"/>
      <dgm:spPr/>
    </dgm:pt>
    <dgm:pt modelId="{BCB963F7-1790-4173-A419-FCFFAF6BBF02}" type="pres">
      <dgm:prSet presAssocID="{F5BBCB3D-F837-4C51-88CD-B4E9A8879FC1}" presName="sibTrans" presStyleLbl="sibTrans2D1" presStyleIdx="1" presStyleCnt="4" custLinFactX="-44856" custLinFactNeighborX="-100000" custLinFactNeighborY="6823"/>
      <dgm:spPr>
        <a:prstGeom prst="mathMinus">
          <a:avLst/>
        </a:prstGeom>
      </dgm:spPr>
      <dgm:t>
        <a:bodyPr/>
        <a:lstStyle/>
        <a:p>
          <a:endParaRPr kumimoji="1" lang="ja-JP" altLang="en-US"/>
        </a:p>
      </dgm:t>
    </dgm:pt>
    <dgm:pt modelId="{A0C0C9BD-CCE6-4964-9052-A926CB2E15C2}" type="pres">
      <dgm:prSet presAssocID="{F5BBCB3D-F837-4C51-88CD-B4E9A8879FC1}" presName="spacerR" presStyleCnt="0"/>
      <dgm:spPr/>
    </dgm:pt>
    <dgm:pt modelId="{AFC7824D-6141-4576-BFAD-9211B9A8052F}" type="pres">
      <dgm:prSet presAssocID="{B748D60C-0795-4744-BC1F-B9F80DCCAE11}" presName="node" presStyleLbl="node1" presStyleIdx="2" presStyleCnt="5" custLinFactX="4316" custLinFactNeighborX="100000" custLinFactNeighborY="-86">
        <dgm:presLayoutVars>
          <dgm:bulletEnabled val="1"/>
        </dgm:presLayoutVars>
      </dgm:prSet>
      <dgm:spPr/>
      <dgm:t>
        <a:bodyPr/>
        <a:lstStyle/>
        <a:p>
          <a:endParaRPr kumimoji="1" lang="ja-JP" altLang="en-US"/>
        </a:p>
      </dgm:t>
    </dgm:pt>
    <dgm:pt modelId="{1A769871-2356-4B49-9E26-D20639FBD28E}" type="pres">
      <dgm:prSet presAssocID="{E140329F-5ACB-4072-9241-AC66F84BD3A5}" presName="spacerL" presStyleCnt="0"/>
      <dgm:spPr/>
    </dgm:pt>
    <dgm:pt modelId="{5F7DA6B7-3A20-430C-9CBD-4A1F44B3FAEA}" type="pres">
      <dgm:prSet presAssocID="{E140329F-5ACB-4072-9241-AC66F84BD3A5}" presName="sibTrans" presStyleLbl="sibTrans2D1" presStyleIdx="2" presStyleCnt="4" custLinFactX="58502" custLinFactNeighborX="100000" custLinFactNeighborY="6823"/>
      <dgm:spPr>
        <a:prstGeom prst="mathMinus">
          <a:avLst/>
        </a:prstGeom>
      </dgm:spPr>
      <dgm:t>
        <a:bodyPr/>
        <a:lstStyle/>
        <a:p>
          <a:endParaRPr kumimoji="1" lang="ja-JP" altLang="en-US"/>
        </a:p>
      </dgm:t>
    </dgm:pt>
    <dgm:pt modelId="{91FAEFA0-117B-474A-81AF-45DDA5769489}" type="pres">
      <dgm:prSet presAssocID="{E140329F-5ACB-4072-9241-AC66F84BD3A5}" presName="spacerR" presStyleCnt="0"/>
      <dgm:spPr/>
    </dgm:pt>
    <dgm:pt modelId="{CE26D5CB-012F-4D45-9CA5-DEEEFB5BC668}" type="pres">
      <dgm:prSet presAssocID="{20946BC8-E8DC-4447-90E1-7258B949657B}" presName="node" presStyleLbl="node1" presStyleIdx="3" presStyleCnt="5" custLinFactX="109948" custLinFactNeighborX="200000" custLinFactNeighborY="-86">
        <dgm:presLayoutVars>
          <dgm:bulletEnabled val="1"/>
        </dgm:presLayoutVars>
      </dgm:prSet>
      <dgm:spPr/>
      <dgm:t>
        <a:bodyPr/>
        <a:lstStyle/>
        <a:p>
          <a:endParaRPr kumimoji="1" lang="ja-JP" altLang="en-US"/>
        </a:p>
      </dgm:t>
    </dgm:pt>
    <dgm:pt modelId="{A07E8342-1577-4A9F-AFCC-C6AC37AC86DE}" type="pres">
      <dgm:prSet presAssocID="{8FA71415-DCDB-4F6B-BBB1-9CE6847EE95A}" presName="spacerL" presStyleCnt="0"/>
      <dgm:spPr/>
    </dgm:pt>
    <dgm:pt modelId="{452700DA-185D-4376-A091-0A6FF922CC38}" type="pres">
      <dgm:prSet presAssocID="{8FA71415-DCDB-4F6B-BBB1-9CE6847EE95A}" presName="sibTrans" presStyleLbl="sibTrans2D1" presStyleIdx="3" presStyleCnt="4" custLinFactX="248215" custLinFactNeighborX="300000" custLinFactNeighborY="6823"/>
      <dgm:spPr>
        <a:prstGeom prst="mathMinus">
          <a:avLst/>
        </a:prstGeom>
      </dgm:spPr>
      <dgm:t>
        <a:bodyPr/>
        <a:lstStyle/>
        <a:p>
          <a:endParaRPr kumimoji="1" lang="ja-JP" altLang="en-US"/>
        </a:p>
      </dgm:t>
    </dgm:pt>
    <dgm:pt modelId="{0EC77D0C-3183-43FE-B584-40162C2A1153}" type="pres">
      <dgm:prSet presAssocID="{8FA71415-DCDB-4F6B-BBB1-9CE6847EE95A}" presName="spacerR" presStyleCnt="0"/>
      <dgm:spPr/>
    </dgm:pt>
    <dgm:pt modelId="{05C625A6-DEA9-4208-83FA-8A0B8DC7FFEF}" type="pres">
      <dgm:prSet presAssocID="{9FB3236E-CD74-4FA1-83C0-39807C047C27}" presName="node" presStyleLbl="node1" presStyleIdx="4" presStyleCnt="5" custLinFactX="203059" custLinFactNeighborX="300000" custLinFactNeighborY="-86">
        <dgm:presLayoutVars>
          <dgm:bulletEnabled val="1"/>
        </dgm:presLayoutVars>
      </dgm:prSet>
      <dgm:spPr/>
      <dgm:t>
        <a:bodyPr/>
        <a:lstStyle/>
        <a:p>
          <a:endParaRPr kumimoji="1" lang="ja-JP" altLang="en-US"/>
        </a:p>
      </dgm:t>
    </dgm:pt>
  </dgm:ptLst>
  <dgm:cxnLst>
    <dgm:cxn modelId="{F797441F-30C3-4A11-992C-48C179464252}" type="presOf" srcId="{E140329F-5ACB-4072-9241-AC66F84BD3A5}" destId="{5F7DA6B7-3A20-430C-9CBD-4A1F44B3FAEA}" srcOrd="0" destOrd="0" presId="urn:microsoft.com/office/officeart/2005/8/layout/equation1"/>
    <dgm:cxn modelId="{89BE28B5-7EFC-42D2-9D64-E235530E34D0}" type="presOf" srcId="{B74996FD-30B1-46F1-9831-637B1BA9E4B6}" destId="{04A09C8A-865F-40CA-84E7-A49FD8C53123}" srcOrd="0" destOrd="0" presId="urn:microsoft.com/office/officeart/2005/8/layout/equation1"/>
    <dgm:cxn modelId="{54FCC20E-A392-4679-B269-730B716A2B3D}" type="presOf" srcId="{07B9EA71-AC1D-4CC0-85F3-F4E4537F6195}" destId="{33581D33-59F1-48EB-9DD6-4AB7C8992342}" srcOrd="0" destOrd="0" presId="urn:microsoft.com/office/officeart/2005/8/layout/equation1"/>
    <dgm:cxn modelId="{75BF4C2B-A582-4013-8A09-DC1CA03ABB93}" type="presOf" srcId="{C3639EB0-2919-47FA-8B86-A6D496992AD6}" destId="{46FAA6EF-2996-4A70-B4D2-632755C1FE18}" srcOrd="0" destOrd="0" presId="urn:microsoft.com/office/officeart/2005/8/layout/equation1"/>
    <dgm:cxn modelId="{D6AB9345-D957-4598-8DBD-475A133C07E4}" srcId="{5063EEAD-26E1-4925-9B2F-383016EB17AD}" destId="{9FB3236E-CD74-4FA1-83C0-39807C047C27}" srcOrd="4" destOrd="0" parTransId="{87E21E96-DF74-4006-A476-791E824115FE}" sibTransId="{C59D3F71-AEF7-4101-A091-A84BF0BFAD28}"/>
    <dgm:cxn modelId="{A0370C44-1AFC-4941-A48C-210D1C5FE796}" srcId="{5063EEAD-26E1-4925-9B2F-383016EB17AD}" destId="{B74996FD-30B1-46F1-9831-637B1BA9E4B6}" srcOrd="0" destOrd="0" parTransId="{79F6D1B4-17E1-48E9-B4F5-7761D6D14E06}" sibTransId="{C3639EB0-2919-47FA-8B86-A6D496992AD6}"/>
    <dgm:cxn modelId="{08599FAF-F1ED-4FBB-9E9B-8DA64D46760C}" srcId="{5063EEAD-26E1-4925-9B2F-383016EB17AD}" destId="{20946BC8-E8DC-4447-90E1-7258B949657B}" srcOrd="3" destOrd="0" parTransId="{E9183102-2287-4652-A85B-7917C56852CA}" sibTransId="{8FA71415-DCDB-4F6B-BBB1-9CE6847EE95A}"/>
    <dgm:cxn modelId="{BB74B679-16BE-4394-85BA-ADEA07859F49}" srcId="{5063EEAD-26E1-4925-9B2F-383016EB17AD}" destId="{B748D60C-0795-4744-BC1F-B9F80DCCAE11}" srcOrd="2" destOrd="0" parTransId="{A18DF50B-BE88-4834-8EE7-E250F3949C11}" sibTransId="{E140329F-5ACB-4072-9241-AC66F84BD3A5}"/>
    <dgm:cxn modelId="{1EFB377F-1E0B-4F36-8B9A-495D6B0F8CA2}" type="presOf" srcId="{F5BBCB3D-F837-4C51-88CD-B4E9A8879FC1}" destId="{BCB963F7-1790-4173-A419-FCFFAF6BBF02}" srcOrd="0" destOrd="0" presId="urn:microsoft.com/office/officeart/2005/8/layout/equation1"/>
    <dgm:cxn modelId="{12AE62AC-4715-4187-8174-0601EE7B5627}" type="presOf" srcId="{5063EEAD-26E1-4925-9B2F-383016EB17AD}" destId="{3D0B3146-4234-48B4-8E8C-C36FC62E0C6E}" srcOrd="0" destOrd="0" presId="urn:microsoft.com/office/officeart/2005/8/layout/equation1"/>
    <dgm:cxn modelId="{B11589F2-B686-4A2A-A0DD-919C273D89C9}" type="presOf" srcId="{8FA71415-DCDB-4F6B-BBB1-9CE6847EE95A}" destId="{452700DA-185D-4376-A091-0A6FF922CC38}" srcOrd="0" destOrd="0" presId="urn:microsoft.com/office/officeart/2005/8/layout/equation1"/>
    <dgm:cxn modelId="{08DB183D-544A-40F2-895D-AE6F725E0B42}" type="presOf" srcId="{20946BC8-E8DC-4447-90E1-7258B949657B}" destId="{CE26D5CB-012F-4D45-9CA5-DEEEFB5BC668}" srcOrd="0" destOrd="0" presId="urn:microsoft.com/office/officeart/2005/8/layout/equation1"/>
    <dgm:cxn modelId="{C89BB962-E297-4F5A-8348-318E8850ECFD}" srcId="{5063EEAD-26E1-4925-9B2F-383016EB17AD}" destId="{07B9EA71-AC1D-4CC0-85F3-F4E4537F6195}" srcOrd="1" destOrd="0" parTransId="{D2E9AF49-FE6B-4355-9C51-7797C0156FFC}" sibTransId="{F5BBCB3D-F837-4C51-88CD-B4E9A8879FC1}"/>
    <dgm:cxn modelId="{55DDE169-E3ED-46ED-A780-78AE311472A7}" type="presOf" srcId="{B748D60C-0795-4744-BC1F-B9F80DCCAE11}" destId="{AFC7824D-6141-4576-BFAD-9211B9A8052F}" srcOrd="0" destOrd="0" presId="urn:microsoft.com/office/officeart/2005/8/layout/equation1"/>
    <dgm:cxn modelId="{219DF911-78A2-45EC-804E-39CD543E6B77}" type="presOf" srcId="{9FB3236E-CD74-4FA1-83C0-39807C047C27}" destId="{05C625A6-DEA9-4208-83FA-8A0B8DC7FFEF}" srcOrd="0" destOrd="0" presId="urn:microsoft.com/office/officeart/2005/8/layout/equation1"/>
    <dgm:cxn modelId="{A8F4AD2C-3C3E-417A-AD33-C6A0D336599E}" type="presParOf" srcId="{3D0B3146-4234-48B4-8E8C-C36FC62E0C6E}" destId="{04A09C8A-865F-40CA-84E7-A49FD8C53123}" srcOrd="0" destOrd="0" presId="urn:microsoft.com/office/officeart/2005/8/layout/equation1"/>
    <dgm:cxn modelId="{9E0D5DDD-AE03-4C13-B6BB-5FEC1EFBF938}" type="presParOf" srcId="{3D0B3146-4234-48B4-8E8C-C36FC62E0C6E}" destId="{CFAFBD79-E73A-4402-B55E-B8FA8A9D8375}" srcOrd="1" destOrd="0" presId="urn:microsoft.com/office/officeart/2005/8/layout/equation1"/>
    <dgm:cxn modelId="{7EC1703C-64E6-43BD-B3EB-DE726AE34314}" type="presParOf" srcId="{3D0B3146-4234-48B4-8E8C-C36FC62E0C6E}" destId="{46FAA6EF-2996-4A70-B4D2-632755C1FE18}" srcOrd="2" destOrd="0" presId="urn:microsoft.com/office/officeart/2005/8/layout/equation1"/>
    <dgm:cxn modelId="{EBC22E1D-3F66-40A2-8D63-078335F684EF}" type="presParOf" srcId="{3D0B3146-4234-48B4-8E8C-C36FC62E0C6E}" destId="{9EF0181E-13C9-414A-A83B-3A75F4A866D8}" srcOrd="3" destOrd="0" presId="urn:microsoft.com/office/officeart/2005/8/layout/equation1"/>
    <dgm:cxn modelId="{B9A26C3A-05CE-45CC-9BCE-0A10F6A26505}" type="presParOf" srcId="{3D0B3146-4234-48B4-8E8C-C36FC62E0C6E}" destId="{33581D33-59F1-48EB-9DD6-4AB7C8992342}" srcOrd="4" destOrd="0" presId="urn:microsoft.com/office/officeart/2005/8/layout/equation1"/>
    <dgm:cxn modelId="{B85E265A-F21D-4360-BFE1-6D079A27778A}" type="presParOf" srcId="{3D0B3146-4234-48B4-8E8C-C36FC62E0C6E}" destId="{B2B2F023-7E74-41B0-8F2A-84223EB3459C}" srcOrd="5" destOrd="0" presId="urn:microsoft.com/office/officeart/2005/8/layout/equation1"/>
    <dgm:cxn modelId="{069DD63C-DEEF-4430-8210-79C9980C7591}" type="presParOf" srcId="{3D0B3146-4234-48B4-8E8C-C36FC62E0C6E}" destId="{BCB963F7-1790-4173-A419-FCFFAF6BBF02}" srcOrd="6" destOrd="0" presId="urn:microsoft.com/office/officeart/2005/8/layout/equation1"/>
    <dgm:cxn modelId="{2A7A6648-F62F-4EA0-8433-BC0CEDC9B2FB}" type="presParOf" srcId="{3D0B3146-4234-48B4-8E8C-C36FC62E0C6E}" destId="{A0C0C9BD-CCE6-4964-9052-A926CB2E15C2}" srcOrd="7" destOrd="0" presId="urn:microsoft.com/office/officeart/2005/8/layout/equation1"/>
    <dgm:cxn modelId="{C5076A83-8887-4E18-A8E8-15F927B17B90}" type="presParOf" srcId="{3D0B3146-4234-48B4-8E8C-C36FC62E0C6E}" destId="{AFC7824D-6141-4576-BFAD-9211B9A8052F}" srcOrd="8" destOrd="0" presId="urn:microsoft.com/office/officeart/2005/8/layout/equation1"/>
    <dgm:cxn modelId="{CE2DD3F1-6555-481C-9263-DFBBFF5538C9}" type="presParOf" srcId="{3D0B3146-4234-48B4-8E8C-C36FC62E0C6E}" destId="{1A769871-2356-4B49-9E26-D20639FBD28E}" srcOrd="9" destOrd="0" presId="urn:microsoft.com/office/officeart/2005/8/layout/equation1"/>
    <dgm:cxn modelId="{7DFBED53-FE22-4197-9333-D8AF6BB3EC76}" type="presParOf" srcId="{3D0B3146-4234-48B4-8E8C-C36FC62E0C6E}" destId="{5F7DA6B7-3A20-430C-9CBD-4A1F44B3FAEA}" srcOrd="10" destOrd="0" presId="urn:microsoft.com/office/officeart/2005/8/layout/equation1"/>
    <dgm:cxn modelId="{42327A16-97BB-467A-A0ED-0CFD4CA5723D}" type="presParOf" srcId="{3D0B3146-4234-48B4-8E8C-C36FC62E0C6E}" destId="{91FAEFA0-117B-474A-81AF-45DDA5769489}" srcOrd="11" destOrd="0" presId="urn:microsoft.com/office/officeart/2005/8/layout/equation1"/>
    <dgm:cxn modelId="{0D4064F9-F2A3-47A4-B343-3D16CCB36460}" type="presParOf" srcId="{3D0B3146-4234-48B4-8E8C-C36FC62E0C6E}" destId="{CE26D5CB-012F-4D45-9CA5-DEEEFB5BC668}" srcOrd="12" destOrd="0" presId="urn:microsoft.com/office/officeart/2005/8/layout/equation1"/>
    <dgm:cxn modelId="{0F9E8AD4-A529-42E4-BC24-5D72B0A85EA2}" type="presParOf" srcId="{3D0B3146-4234-48B4-8E8C-C36FC62E0C6E}" destId="{A07E8342-1577-4A9F-AFCC-C6AC37AC86DE}" srcOrd="13" destOrd="0" presId="urn:microsoft.com/office/officeart/2005/8/layout/equation1"/>
    <dgm:cxn modelId="{0FCB1C11-D00F-45AA-99B0-3907B6E79620}" type="presParOf" srcId="{3D0B3146-4234-48B4-8E8C-C36FC62E0C6E}" destId="{452700DA-185D-4376-A091-0A6FF922CC38}" srcOrd="14" destOrd="0" presId="urn:microsoft.com/office/officeart/2005/8/layout/equation1"/>
    <dgm:cxn modelId="{F6094905-83A9-421D-9DC6-F91D40C477F4}" type="presParOf" srcId="{3D0B3146-4234-48B4-8E8C-C36FC62E0C6E}" destId="{0EC77D0C-3183-43FE-B584-40162C2A1153}" srcOrd="15" destOrd="0" presId="urn:microsoft.com/office/officeart/2005/8/layout/equation1"/>
    <dgm:cxn modelId="{3581F27B-DE96-4400-8360-56A2C8B015B0}" type="presParOf" srcId="{3D0B3146-4234-48B4-8E8C-C36FC62E0C6E}" destId="{05C625A6-DEA9-4208-83FA-8A0B8DC7FFEF}" srcOrd="16" destOrd="0" presId="urn:microsoft.com/office/officeart/2005/8/layout/equation1"/>
  </dgm:cxnLst>
  <dgm:bg/>
  <dgm:whole/>
</dgm:dataModel>
</file>

<file path=ppt/diagrams/data10.xml><?xml version="1.0" encoding="utf-8"?>
<dgm:dataModel xmlns:dgm="http://schemas.openxmlformats.org/drawingml/2006/diagram" xmlns:a="http://schemas.openxmlformats.org/drawingml/2006/main">
  <dgm:ptLst>
    <dgm:pt modelId="{DC87BB2E-40D2-4872-90FB-F25CF394E71C}" type="doc">
      <dgm:prSet loTypeId="urn:microsoft.com/office/officeart/2005/8/layout/venn3" loCatId="relationship" qsTypeId="urn:microsoft.com/office/officeart/2005/8/quickstyle/simple5" qsCatId="simple" csTypeId="urn:microsoft.com/office/officeart/2005/8/colors/colorful1" csCatId="colorful" phldr="1"/>
      <dgm:spPr/>
      <dgm:t>
        <a:bodyPr/>
        <a:lstStyle/>
        <a:p>
          <a:endParaRPr kumimoji="1" lang="ja-JP" altLang="en-US"/>
        </a:p>
      </dgm:t>
    </dgm:pt>
    <dgm:pt modelId="{609B9B9C-6B45-4169-B041-5B9C87DC76B6}">
      <dgm:prSet phldrT="[テキスト]" custT="1"/>
      <dgm:spPr/>
      <dgm:t>
        <a:bodyPr/>
        <a:lstStyle/>
        <a:p>
          <a:r>
            <a:rPr kumimoji="1" lang="en-US" altLang="ja-JP" sz="1100" dirty="0" smtClean="0"/>
            <a:t>File</a:t>
          </a:r>
          <a:br>
            <a:rPr kumimoji="1" lang="en-US" altLang="ja-JP" sz="1100" dirty="0" smtClean="0"/>
          </a:br>
          <a:r>
            <a:rPr kumimoji="1" lang="en-US" altLang="ja-JP" sz="1100" dirty="0" smtClean="0"/>
            <a:t>Server</a:t>
          </a:r>
          <a:br>
            <a:rPr kumimoji="1" lang="en-US" altLang="ja-JP" sz="1100" dirty="0" smtClean="0"/>
          </a:br>
          <a:r>
            <a:rPr kumimoji="1" lang="en-US" altLang="ja-JP" sz="1100" dirty="0" smtClean="0"/>
            <a:t>20</a:t>
          </a:r>
          <a:endParaRPr kumimoji="1" lang="ja-JP" altLang="en-US" sz="1100" dirty="0"/>
        </a:p>
      </dgm:t>
    </dgm:pt>
    <dgm:pt modelId="{33EDC593-32FB-4E99-A3C2-A090A8CFAEC0}" type="parTrans" cxnId="{A569E297-9932-4521-8E38-61266CF2FBC9}">
      <dgm:prSet/>
      <dgm:spPr/>
      <dgm:t>
        <a:bodyPr/>
        <a:lstStyle/>
        <a:p>
          <a:endParaRPr kumimoji="1" lang="ja-JP" altLang="en-US" sz="2400"/>
        </a:p>
      </dgm:t>
    </dgm:pt>
    <dgm:pt modelId="{AD30167B-134F-4F81-9F9B-A96FD85777C1}" type="sibTrans" cxnId="{A569E297-9932-4521-8E38-61266CF2FBC9}">
      <dgm:prSet/>
      <dgm:spPr/>
      <dgm:t>
        <a:bodyPr/>
        <a:lstStyle/>
        <a:p>
          <a:endParaRPr kumimoji="1" lang="ja-JP" altLang="en-US" sz="2400"/>
        </a:p>
      </dgm:t>
    </dgm:pt>
    <dgm:pt modelId="{8FE377DD-77B3-47F6-8D6B-9C8B6128688A}">
      <dgm:prSet phldrT="[テキスト]" custT="1"/>
      <dgm:spPr/>
      <dgm:t>
        <a:bodyPr/>
        <a:lstStyle/>
        <a:p>
          <a:r>
            <a:rPr kumimoji="1" lang="en-US" altLang="ja-JP" sz="1200" dirty="0" smtClean="0"/>
            <a:t>Web</a:t>
          </a:r>
          <a:br>
            <a:rPr kumimoji="1" lang="en-US" altLang="ja-JP" sz="1200" dirty="0" smtClean="0"/>
          </a:br>
          <a:r>
            <a:rPr kumimoji="1" lang="en-US" altLang="ja-JP" sz="1200" dirty="0" smtClean="0"/>
            <a:t>Server</a:t>
          </a:r>
          <a:br>
            <a:rPr kumimoji="1" lang="en-US" altLang="ja-JP" sz="1200" dirty="0" smtClean="0"/>
          </a:br>
          <a:r>
            <a:rPr kumimoji="1" lang="en-US" altLang="ja-JP" sz="1200" dirty="0" smtClean="0"/>
            <a:t>50</a:t>
          </a:r>
          <a:endParaRPr kumimoji="1" lang="ja-JP" altLang="en-US" sz="1200" dirty="0"/>
        </a:p>
      </dgm:t>
    </dgm:pt>
    <dgm:pt modelId="{621B1DC7-579A-4C49-A56E-C6D3FE62393C}" type="parTrans" cxnId="{218E399D-2185-4145-91CE-561C730392B4}">
      <dgm:prSet/>
      <dgm:spPr/>
      <dgm:t>
        <a:bodyPr/>
        <a:lstStyle/>
        <a:p>
          <a:endParaRPr kumimoji="1" lang="ja-JP" altLang="en-US" sz="2400"/>
        </a:p>
      </dgm:t>
    </dgm:pt>
    <dgm:pt modelId="{B6091A20-B8A4-4E07-A7D8-3DB0BFBBCFA2}" type="sibTrans" cxnId="{218E399D-2185-4145-91CE-561C730392B4}">
      <dgm:prSet/>
      <dgm:spPr/>
      <dgm:t>
        <a:bodyPr/>
        <a:lstStyle/>
        <a:p>
          <a:endParaRPr kumimoji="1" lang="ja-JP" altLang="en-US" sz="2400"/>
        </a:p>
      </dgm:t>
    </dgm:pt>
    <dgm:pt modelId="{15F656BE-1697-4285-8E8B-F5A5E9FB679C}">
      <dgm:prSet phldrT="[テキスト]" custT="1"/>
      <dgm:spPr/>
      <dgm:t>
        <a:bodyPr/>
        <a:lstStyle/>
        <a:p>
          <a:r>
            <a:rPr kumimoji="1" lang="en-US" altLang="ja-JP" sz="1200" dirty="0" smtClean="0"/>
            <a:t>Mail</a:t>
          </a:r>
          <a:br>
            <a:rPr kumimoji="1" lang="en-US" altLang="ja-JP" sz="1200" dirty="0" smtClean="0"/>
          </a:br>
          <a:r>
            <a:rPr kumimoji="1" lang="en-US" altLang="ja-JP" sz="1200" dirty="0" smtClean="0"/>
            <a:t>Server30</a:t>
          </a:r>
          <a:endParaRPr kumimoji="1" lang="ja-JP" altLang="en-US" sz="1200" dirty="0"/>
        </a:p>
      </dgm:t>
    </dgm:pt>
    <dgm:pt modelId="{791A2876-098E-4C97-9300-0F06DF7554A3}" type="parTrans" cxnId="{2D5BB940-1587-4C56-BCD6-C2F5D62F4D51}">
      <dgm:prSet/>
      <dgm:spPr/>
      <dgm:t>
        <a:bodyPr/>
        <a:lstStyle/>
        <a:p>
          <a:endParaRPr kumimoji="1" lang="ja-JP" altLang="en-US" sz="2400"/>
        </a:p>
      </dgm:t>
    </dgm:pt>
    <dgm:pt modelId="{1EBC102B-8A94-40A3-81DB-1CC6D652D3CF}" type="sibTrans" cxnId="{2D5BB940-1587-4C56-BCD6-C2F5D62F4D51}">
      <dgm:prSet/>
      <dgm:spPr/>
      <dgm:t>
        <a:bodyPr/>
        <a:lstStyle/>
        <a:p>
          <a:endParaRPr kumimoji="1" lang="ja-JP" altLang="en-US" sz="2400"/>
        </a:p>
      </dgm:t>
    </dgm:pt>
    <dgm:pt modelId="{684A93E9-F568-48B8-9F5E-1468853C2AC8}">
      <dgm:prSet phldrT="[テキスト]" custT="1"/>
      <dgm:spPr/>
      <dgm:t>
        <a:bodyPr/>
        <a:lstStyle/>
        <a:p>
          <a:r>
            <a:rPr kumimoji="1" lang="en-US" altLang="ja-JP" sz="1200" dirty="0" smtClean="0"/>
            <a:t>Office</a:t>
          </a:r>
          <a:br>
            <a:rPr kumimoji="1" lang="en-US" altLang="ja-JP" sz="1200" dirty="0" smtClean="0"/>
          </a:br>
          <a:r>
            <a:rPr kumimoji="1" lang="en-US" altLang="ja-JP" sz="1200" dirty="0" smtClean="0"/>
            <a:t>Suite</a:t>
          </a:r>
          <a:br>
            <a:rPr kumimoji="1" lang="en-US" altLang="ja-JP" sz="1200" dirty="0" smtClean="0"/>
          </a:br>
          <a:r>
            <a:rPr kumimoji="1" lang="en-US" altLang="ja-JP" sz="1200" dirty="0" smtClean="0"/>
            <a:t>5</a:t>
          </a:r>
        </a:p>
      </dgm:t>
    </dgm:pt>
    <dgm:pt modelId="{416A92DF-66BD-4D63-9AFF-9400013B71B5}" type="parTrans" cxnId="{D346D3F8-218F-40D1-A66B-FE117EBA5739}">
      <dgm:prSet/>
      <dgm:spPr/>
      <dgm:t>
        <a:bodyPr/>
        <a:lstStyle/>
        <a:p>
          <a:endParaRPr kumimoji="1" lang="ja-JP" altLang="en-US" sz="2400"/>
        </a:p>
      </dgm:t>
    </dgm:pt>
    <dgm:pt modelId="{94763F29-737A-489F-89AF-15FE2764DC58}" type="sibTrans" cxnId="{D346D3F8-218F-40D1-A66B-FE117EBA5739}">
      <dgm:prSet/>
      <dgm:spPr/>
      <dgm:t>
        <a:bodyPr/>
        <a:lstStyle/>
        <a:p>
          <a:endParaRPr kumimoji="1" lang="ja-JP" altLang="en-US" sz="2400"/>
        </a:p>
      </dgm:t>
    </dgm:pt>
    <dgm:pt modelId="{1EFA0AE7-38EC-473C-BBEE-99F22C3CA928}">
      <dgm:prSet phldrT="[テキスト]" custT="1"/>
      <dgm:spPr/>
      <dgm:t>
        <a:bodyPr/>
        <a:lstStyle/>
        <a:p>
          <a:r>
            <a:rPr kumimoji="1" lang="en-US" altLang="ja-JP" sz="1200" dirty="0" smtClean="0"/>
            <a:t>network</a:t>
          </a:r>
          <a:br>
            <a:rPr kumimoji="1" lang="en-US" altLang="ja-JP" sz="1200" dirty="0" smtClean="0"/>
          </a:br>
          <a:r>
            <a:rPr kumimoji="1" lang="en-US" altLang="ja-JP" sz="1200" dirty="0" smtClean="0"/>
            <a:t>tools</a:t>
          </a:r>
          <a:br>
            <a:rPr kumimoji="1" lang="en-US" altLang="ja-JP" sz="1200" dirty="0" smtClean="0"/>
          </a:br>
          <a:r>
            <a:rPr kumimoji="1" lang="en-US" altLang="ja-JP" sz="1200" dirty="0" smtClean="0"/>
            <a:t>30</a:t>
          </a:r>
          <a:endParaRPr kumimoji="1" lang="ja-JP" altLang="en-US" sz="1050" dirty="0"/>
        </a:p>
      </dgm:t>
    </dgm:pt>
    <dgm:pt modelId="{37538F51-065C-499B-A666-A171B93E3FB0}" type="parTrans" cxnId="{35A3074D-E18F-42A6-9939-37073489534F}">
      <dgm:prSet/>
      <dgm:spPr/>
      <dgm:t>
        <a:bodyPr/>
        <a:lstStyle/>
        <a:p>
          <a:endParaRPr kumimoji="1" lang="ja-JP" altLang="en-US" sz="2400"/>
        </a:p>
      </dgm:t>
    </dgm:pt>
    <dgm:pt modelId="{C2CAD539-B8D4-46BB-B239-E5057E4A306B}" type="sibTrans" cxnId="{35A3074D-E18F-42A6-9939-37073489534F}">
      <dgm:prSet/>
      <dgm:spPr/>
      <dgm:t>
        <a:bodyPr/>
        <a:lstStyle/>
        <a:p>
          <a:endParaRPr kumimoji="1" lang="ja-JP" altLang="en-US" sz="2400"/>
        </a:p>
      </dgm:t>
    </dgm:pt>
    <dgm:pt modelId="{C522086F-564F-4934-9850-83DB6BBB1964}">
      <dgm:prSet phldrT="[テキスト]" custT="1"/>
      <dgm:spPr/>
      <dgm:t>
        <a:bodyPr/>
        <a:lstStyle/>
        <a:p>
          <a:r>
            <a:rPr kumimoji="1" lang="en-US" altLang="ja-JP" sz="1200" dirty="0" smtClean="0"/>
            <a:t>Core</a:t>
          </a:r>
          <a:br>
            <a:rPr kumimoji="1" lang="en-US" altLang="ja-JP" sz="1200" dirty="0" smtClean="0"/>
          </a:br>
          <a:r>
            <a:rPr kumimoji="1" lang="en-US" altLang="ja-JP" sz="1200" dirty="0" smtClean="0"/>
            <a:t>Util.</a:t>
          </a:r>
          <a:br>
            <a:rPr kumimoji="1" lang="en-US" altLang="ja-JP" sz="1200" dirty="0" smtClean="0"/>
          </a:br>
          <a:r>
            <a:rPr kumimoji="1" lang="en-US" altLang="ja-JP" sz="1200" dirty="0" smtClean="0"/>
            <a:t>40</a:t>
          </a:r>
          <a:endParaRPr kumimoji="1" lang="ja-JP" altLang="en-US" sz="1050" dirty="0"/>
        </a:p>
      </dgm:t>
    </dgm:pt>
    <dgm:pt modelId="{00425BFD-8FBC-40D9-BA79-8F082A56E80D}" type="parTrans" cxnId="{8E9AEA58-250C-4C96-933A-EDD4D559D9B9}">
      <dgm:prSet/>
      <dgm:spPr/>
      <dgm:t>
        <a:bodyPr/>
        <a:lstStyle/>
        <a:p>
          <a:endParaRPr kumimoji="1" lang="ja-JP" altLang="en-US" sz="2400"/>
        </a:p>
      </dgm:t>
    </dgm:pt>
    <dgm:pt modelId="{7D15785B-177B-4933-8A98-817F848B4561}" type="sibTrans" cxnId="{8E9AEA58-250C-4C96-933A-EDD4D559D9B9}">
      <dgm:prSet/>
      <dgm:spPr/>
      <dgm:t>
        <a:bodyPr/>
        <a:lstStyle/>
        <a:p>
          <a:endParaRPr kumimoji="1" lang="ja-JP" altLang="en-US" sz="2400"/>
        </a:p>
      </dgm:t>
    </dgm:pt>
    <dgm:pt modelId="{76AB989D-0978-4AF0-9817-258B25882E37}">
      <dgm:prSet phldrT="[テキスト]" custT="1"/>
      <dgm:spPr/>
      <dgm:t>
        <a:bodyPr/>
        <a:lstStyle/>
        <a:p>
          <a:r>
            <a:rPr kumimoji="1" lang="en-US" altLang="ja-JP" sz="1200" dirty="0" smtClean="0"/>
            <a:t>Encrypt20</a:t>
          </a:r>
        </a:p>
      </dgm:t>
    </dgm:pt>
    <dgm:pt modelId="{37887686-DB7C-486B-AE78-1B9D8A26AF23}" type="parTrans" cxnId="{B93857F5-9F61-4975-AFCB-BE6C5FF16902}">
      <dgm:prSet/>
      <dgm:spPr/>
      <dgm:t>
        <a:bodyPr/>
        <a:lstStyle/>
        <a:p>
          <a:endParaRPr kumimoji="1" lang="ja-JP" altLang="en-US" sz="2400"/>
        </a:p>
      </dgm:t>
    </dgm:pt>
    <dgm:pt modelId="{9C48C615-2B26-4E14-BD6E-5F6DB652A1BE}" type="sibTrans" cxnId="{B93857F5-9F61-4975-AFCB-BE6C5FF16902}">
      <dgm:prSet/>
      <dgm:spPr/>
      <dgm:t>
        <a:bodyPr/>
        <a:lstStyle/>
        <a:p>
          <a:endParaRPr kumimoji="1" lang="ja-JP" altLang="en-US" sz="2400"/>
        </a:p>
      </dgm:t>
    </dgm:pt>
    <dgm:pt modelId="{E8CF163D-319E-48EE-ADF6-099F6D589BD4}">
      <dgm:prSet phldrT="[テキスト]" custT="1"/>
      <dgm:spPr/>
      <dgm:t>
        <a:bodyPr/>
        <a:lstStyle/>
        <a:p>
          <a:r>
            <a:rPr kumimoji="1" lang="en-US" altLang="ja-JP" sz="1200" dirty="0" smtClean="0"/>
            <a:t>Media</a:t>
          </a:r>
          <a:br>
            <a:rPr kumimoji="1" lang="en-US" altLang="ja-JP" sz="1200" dirty="0" smtClean="0"/>
          </a:br>
          <a:r>
            <a:rPr kumimoji="1" lang="en-US" altLang="ja-JP" sz="1200" dirty="0" smtClean="0"/>
            <a:t>Player</a:t>
          </a:r>
          <a:br>
            <a:rPr kumimoji="1" lang="en-US" altLang="ja-JP" sz="1200" dirty="0" smtClean="0"/>
          </a:br>
          <a:r>
            <a:rPr kumimoji="1" lang="en-US" altLang="ja-JP" sz="1200" dirty="0" smtClean="0"/>
            <a:t>10</a:t>
          </a:r>
          <a:endParaRPr kumimoji="1" lang="ja-JP" altLang="en-US" sz="1200" dirty="0"/>
        </a:p>
      </dgm:t>
    </dgm:pt>
    <dgm:pt modelId="{34A619D9-EF4A-480A-A4B4-192A5FC656A5}" type="parTrans" cxnId="{99E552B9-CCDE-4174-AA6A-11CDE2841F6F}">
      <dgm:prSet/>
      <dgm:spPr/>
      <dgm:t>
        <a:bodyPr/>
        <a:lstStyle/>
        <a:p>
          <a:endParaRPr kumimoji="1" lang="ja-JP" altLang="en-US" sz="2400"/>
        </a:p>
      </dgm:t>
    </dgm:pt>
    <dgm:pt modelId="{064E3984-2266-4E7E-A02A-BA691EEB3E9E}" type="sibTrans" cxnId="{99E552B9-CCDE-4174-AA6A-11CDE2841F6F}">
      <dgm:prSet/>
      <dgm:spPr/>
      <dgm:t>
        <a:bodyPr/>
        <a:lstStyle/>
        <a:p>
          <a:endParaRPr kumimoji="1" lang="ja-JP" altLang="en-US" sz="2400"/>
        </a:p>
      </dgm:t>
    </dgm:pt>
    <dgm:pt modelId="{632751B2-CFA4-46A1-AE7D-97A2FF8246B6}">
      <dgm:prSet phldrT="[テキスト]" custT="1"/>
      <dgm:spPr/>
      <dgm:t>
        <a:bodyPr/>
        <a:lstStyle/>
        <a:p>
          <a:r>
            <a:rPr kumimoji="1" lang="en-US" altLang="ja-JP" sz="1200" dirty="0" smtClean="0"/>
            <a:t>System</a:t>
          </a:r>
          <a:br>
            <a:rPr kumimoji="1" lang="en-US" altLang="ja-JP" sz="1200" dirty="0" smtClean="0"/>
          </a:br>
          <a:r>
            <a:rPr kumimoji="1" lang="en-US" altLang="ja-JP" sz="1200" dirty="0" smtClean="0"/>
            <a:t>Admin40</a:t>
          </a:r>
          <a:endParaRPr kumimoji="1" lang="ja-JP" altLang="en-US" sz="1200" dirty="0"/>
        </a:p>
      </dgm:t>
    </dgm:pt>
    <dgm:pt modelId="{5407EFCF-05FF-4486-9FF9-F4050D0C7F89}" type="parTrans" cxnId="{AD82B9A7-5C6A-493B-882F-DA58D2A0A249}">
      <dgm:prSet/>
      <dgm:spPr/>
      <dgm:t>
        <a:bodyPr/>
        <a:lstStyle/>
        <a:p>
          <a:endParaRPr kumimoji="1" lang="ja-JP" altLang="en-US" sz="2400"/>
        </a:p>
      </dgm:t>
    </dgm:pt>
    <dgm:pt modelId="{2C206ACE-7A3A-4E57-9C12-DC9CC9D71E72}" type="sibTrans" cxnId="{AD82B9A7-5C6A-493B-882F-DA58D2A0A249}">
      <dgm:prSet/>
      <dgm:spPr/>
      <dgm:t>
        <a:bodyPr/>
        <a:lstStyle/>
        <a:p>
          <a:endParaRPr kumimoji="1" lang="ja-JP" altLang="en-US" sz="2400"/>
        </a:p>
      </dgm:t>
    </dgm:pt>
    <dgm:pt modelId="{6BAEAD62-6100-4EDC-B17F-DCB4AE2735B5}" type="pres">
      <dgm:prSet presAssocID="{DC87BB2E-40D2-4872-90FB-F25CF394E71C}" presName="Name0" presStyleCnt="0">
        <dgm:presLayoutVars>
          <dgm:dir/>
          <dgm:resizeHandles val="exact"/>
        </dgm:presLayoutVars>
      </dgm:prSet>
      <dgm:spPr/>
      <dgm:t>
        <a:bodyPr/>
        <a:lstStyle/>
        <a:p>
          <a:endParaRPr kumimoji="1" lang="ja-JP" altLang="en-US"/>
        </a:p>
      </dgm:t>
    </dgm:pt>
    <dgm:pt modelId="{436EB31A-9A04-40D4-A9F7-2E3594EAE101}" type="pres">
      <dgm:prSet presAssocID="{609B9B9C-6B45-4169-B041-5B9C87DC76B6}" presName="Name5" presStyleLbl="vennNode1" presStyleIdx="0" presStyleCnt="9" custLinFactX="-131172" custLinFactNeighborX="-200000" custLinFactNeighborY="4236">
        <dgm:presLayoutVars>
          <dgm:bulletEnabled val="1"/>
        </dgm:presLayoutVars>
      </dgm:prSet>
      <dgm:spPr/>
      <dgm:t>
        <a:bodyPr/>
        <a:lstStyle/>
        <a:p>
          <a:endParaRPr kumimoji="1" lang="ja-JP" altLang="en-US"/>
        </a:p>
      </dgm:t>
    </dgm:pt>
    <dgm:pt modelId="{2A00EAB6-FC37-4EFB-B280-4600541225E3}" type="pres">
      <dgm:prSet presAssocID="{AD30167B-134F-4F81-9F9B-A96FD85777C1}" presName="space" presStyleCnt="0"/>
      <dgm:spPr/>
      <dgm:t>
        <a:bodyPr/>
        <a:lstStyle/>
        <a:p>
          <a:endParaRPr kumimoji="1" lang="ja-JP" altLang="en-US"/>
        </a:p>
      </dgm:t>
    </dgm:pt>
    <dgm:pt modelId="{BDE983CB-F10D-4242-BD58-6B5E6EEAF20C}" type="pres">
      <dgm:prSet presAssocID="{8FE377DD-77B3-47F6-8D6B-9C8B6128688A}" presName="Name5" presStyleLbl="vennNode1" presStyleIdx="1" presStyleCnt="9" custLinFactX="-100000" custLinFactNeighborX="-133272" custLinFactNeighborY="4236">
        <dgm:presLayoutVars>
          <dgm:bulletEnabled val="1"/>
        </dgm:presLayoutVars>
      </dgm:prSet>
      <dgm:spPr/>
      <dgm:t>
        <a:bodyPr/>
        <a:lstStyle/>
        <a:p>
          <a:endParaRPr kumimoji="1" lang="ja-JP" altLang="en-US"/>
        </a:p>
      </dgm:t>
    </dgm:pt>
    <dgm:pt modelId="{8CCD447C-59E9-43AA-8ED2-D10A1235B0D7}" type="pres">
      <dgm:prSet presAssocID="{B6091A20-B8A4-4E07-A7D8-3DB0BFBBCFA2}" presName="space" presStyleCnt="0"/>
      <dgm:spPr/>
      <dgm:t>
        <a:bodyPr/>
        <a:lstStyle/>
        <a:p>
          <a:endParaRPr kumimoji="1" lang="ja-JP" altLang="en-US"/>
        </a:p>
      </dgm:t>
    </dgm:pt>
    <dgm:pt modelId="{1417E429-C704-4FEB-A2D2-814FDD38F1D4}" type="pres">
      <dgm:prSet presAssocID="{15F656BE-1697-4285-8E8B-F5A5E9FB679C}" presName="Name5" presStyleLbl="vennNode1" presStyleIdx="2" presStyleCnt="9" custLinFactX="-62137" custLinFactNeighborX="-100000" custLinFactNeighborY="4236">
        <dgm:presLayoutVars>
          <dgm:bulletEnabled val="1"/>
        </dgm:presLayoutVars>
      </dgm:prSet>
      <dgm:spPr/>
      <dgm:t>
        <a:bodyPr/>
        <a:lstStyle/>
        <a:p>
          <a:endParaRPr kumimoji="1" lang="ja-JP" altLang="en-US"/>
        </a:p>
      </dgm:t>
    </dgm:pt>
    <dgm:pt modelId="{27960F43-1666-41DF-8C0E-3A7190DCB776}" type="pres">
      <dgm:prSet presAssocID="{1EBC102B-8A94-40A3-81DB-1CC6D652D3CF}" presName="space" presStyleCnt="0"/>
      <dgm:spPr/>
      <dgm:t>
        <a:bodyPr/>
        <a:lstStyle/>
        <a:p>
          <a:endParaRPr kumimoji="1" lang="ja-JP" altLang="en-US"/>
        </a:p>
      </dgm:t>
    </dgm:pt>
    <dgm:pt modelId="{07F7B9F1-B8F2-4DD7-84CA-EBCEE6B91120}" type="pres">
      <dgm:prSet presAssocID="{684A93E9-F568-48B8-9F5E-1468853C2AC8}" presName="Name5" presStyleLbl="vennNode1" presStyleIdx="3" presStyleCnt="9" custLinFactX="-27198" custLinFactNeighborX="-100000" custLinFactNeighborY="4236">
        <dgm:presLayoutVars>
          <dgm:bulletEnabled val="1"/>
        </dgm:presLayoutVars>
      </dgm:prSet>
      <dgm:spPr/>
      <dgm:t>
        <a:bodyPr/>
        <a:lstStyle/>
        <a:p>
          <a:endParaRPr kumimoji="1" lang="ja-JP" altLang="en-US"/>
        </a:p>
      </dgm:t>
    </dgm:pt>
    <dgm:pt modelId="{CD07E2FF-E2FC-4D98-8D13-C813EFEE55E3}" type="pres">
      <dgm:prSet presAssocID="{94763F29-737A-489F-89AF-15FE2764DC58}" presName="space" presStyleCnt="0"/>
      <dgm:spPr/>
      <dgm:t>
        <a:bodyPr/>
        <a:lstStyle/>
        <a:p>
          <a:endParaRPr kumimoji="1" lang="ja-JP" altLang="en-US"/>
        </a:p>
      </dgm:t>
    </dgm:pt>
    <dgm:pt modelId="{50C767F6-4BCB-46B3-8931-42E6AAEEAC14}" type="pres">
      <dgm:prSet presAssocID="{1EFA0AE7-38EC-473C-BBEE-99F22C3CA928}" presName="Name5" presStyleLbl="vennNode1" presStyleIdx="4" presStyleCnt="9" custScaleX="119156" custLinFactNeighborX="-13402" custLinFactNeighborY="-5342">
        <dgm:presLayoutVars>
          <dgm:bulletEnabled val="1"/>
        </dgm:presLayoutVars>
      </dgm:prSet>
      <dgm:spPr/>
      <dgm:t>
        <a:bodyPr/>
        <a:lstStyle/>
        <a:p>
          <a:endParaRPr kumimoji="1" lang="ja-JP" altLang="en-US"/>
        </a:p>
      </dgm:t>
    </dgm:pt>
    <dgm:pt modelId="{9261A48A-2C87-4537-8CEE-608AA4F191F6}" type="pres">
      <dgm:prSet presAssocID="{C2CAD539-B8D4-46BB-B239-E5057E4A306B}" presName="space" presStyleCnt="0"/>
      <dgm:spPr/>
      <dgm:t>
        <a:bodyPr/>
        <a:lstStyle/>
        <a:p>
          <a:endParaRPr kumimoji="1" lang="ja-JP" altLang="en-US"/>
        </a:p>
      </dgm:t>
    </dgm:pt>
    <dgm:pt modelId="{1003BA75-055D-4177-8A01-604097E46EEE}" type="pres">
      <dgm:prSet presAssocID="{C522086F-564F-4934-9850-83DB6BBB1964}" presName="Name5" presStyleLbl="vennNode1" presStyleIdx="5" presStyleCnt="9" custLinFactX="12259" custLinFactNeighborX="100000" custLinFactNeighborY="4236">
        <dgm:presLayoutVars>
          <dgm:bulletEnabled val="1"/>
        </dgm:presLayoutVars>
      </dgm:prSet>
      <dgm:spPr/>
      <dgm:t>
        <a:bodyPr/>
        <a:lstStyle/>
        <a:p>
          <a:endParaRPr kumimoji="1" lang="ja-JP" altLang="en-US"/>
        </a:p>
      </dgm:t>
    </dgm:pt>
    <dgm:pt modelId="{97C3D1BA-E92D-4848-B960-9E245715FD96}" type="pres">
      <dgm:prSet presAssocID="{7D15785B-177B-4933-8A98-817F848B4561}" presName="space" presStyleCnt="0"/>
      <dgm:spPr/>
      <dgm:t>
        <a:bodyPr/>
        <a:lstStyle/>
        <a:p>
          <a:endParaRPr kumimoji="1" lang="ja-JP" altLang="en-US"/>
        </a:p>
      </dgm:t>
    </dgm:pt>
    <dgm:pt modelId="{3EEDCC9E-3EA0-47FB-BB37-686293056B51}" type="pres">
      <dgm:prSet presAssocID="{76AB989D-0978-4AF0-9817-258B25882E37}" presName="Name5" presStyleLbl="vennNode1" presStyleIdx="6" presStyleCnt="9" custScaleX="119156" custLinFactX="47198" custLinFactNeighborX="100000" custLinFactNeighborY="4236">
        <dgm:presLayoutVars>
          <dgm:bulletEnabled val="1"/>
        </dgm:presLayoutVars>
      </dgm:prSet>
      <dgm:spPr/>
      <dgm:t>
        <a:bodyPr/>
        <a:lstStyle/>
        <a:p>
          <a:endParaRPr kumimoji="1" lang="ja-JP" altLang="en-US"/>
        </a:p>
      </dgm:t>
    </dgm:pt>
    <dgm:pt modelId="{C72817AA-554A-4AEC-A1FE-0558D0E8BFFB}" type="pres">
      <dgm:prSet presAssocID="{9C48C615-2B26-4E14-BD6E-5F6DB652A1BE}" presName="space" presStyleCnt="0"/>
      <dgm:spPr/>
      <dgm:t>
        <a:bodyPr/>
        <a:lstStyle/>
        <a:p>
          <a:endParaRPr kumimoji="1" lang="ja-JP" altLang="en-US"/>
        </a:p>
      </dgm:t>
    </dgm:pt>
    <dgm:pt modelId="{42224864-0098-48A9-BC19-51EB690A0D37}" type="pres">
      <dgm:prSet presAssocID="{E8CF163D-319E-48EE-ADF6-099F6D589BD4}" presName="Name5" presStyleLbl="vennNode1" presStyleIdx="7" presStyleCnt="9" custLinFactX="82137" custLinFactNeighborX="100000" custLinFactNeighborY="4236">
        <dgm:presLayoutVars>
          <dgm:bulletEnabled val="1"/>
        </dgm:presLayoutVars>
      </dgm:prSet>
      <dgm:spPr/>
      <dgm:t>
        <a:bodyPr/>
        <a:lstStyle/>
        <a:p>
          <a:endParaRPr kumimoji="1" lang="ja-JP" altLang="en-US"/>
        </a:p>
      </dgm:t>
    </dgm:pt>
    <dgm:pt modelId="{997B2456-A805-40E1-97B7-FC1611DA502A}" type="pres">
      <dgm:prSet presAssocID="{064E3984-2266-4E7E-A02A-BA691EEB3E9E}" presName="space" presStyleCnt="0"/>
      <dgm:spPr/>
      <dgm:t>
        <a:bodyPr/>
        <a:lstStyle/>
        <a:p>
          <a:endParaRPr kumimoji="1" lang="ja-JP" altLang="en-US"/>
        </a:p>
      </dgm:t>
    </dgm:pt>
    <dgm:pt modelId="{DA7475AB-4096-4411-B98F-1CE25D4B441D}" type="pres">
      <dgm:prSet presAssocID="{632751B2-CFA4-46A1-AE7D-97A2FF8246B6}" presName="Name5" presStyleLbl="vennNode1" presStyleIdx="8" presStyleCnt="9" custScaleX="110723" custLinFactX="100000" custLinFactNeighborX="185381" custLinFactNeighborY="-5342">
        <dgm:presLayoutVars>
          <dgm:bulletEnabled val="1"/>
        </dgm:presLayoutVars>
      </dgm:prSet>
      <dgm:spPr/>
      <dgm:t>
        <a:bodyPr/>
        <a:lstStyle/>
        <a:p>
          <a:endParaRPr kumimoji="1" lang="ja-JP" altLang="en-US"/>
        </a:p>
      </dgm:t>
    </dgm:pt>
  </dgm:ptLst>
  <dgm:cxnLst>
    <dgm:cxn modelId="{DA7ACA81-7B4F-4D1F-8FAD-4957C5DE496F}" type="presOf" srcId="{632751B2-CFA4-46A1-AE7D-97A2FF8246B6}" destId="{DA7475AB-4096-4411-B98F-1CE25D4B441D}" srcOrd="0" destOrd="0" presId="urn:microsoft.com/office/officeart/2005/8/layout/venn3"/>
    <dgm:cxn modelId="{4BD70584-165A-4994-8508-91E4A4BCAB15}" type="presOf" srcId="{684A93E9-F568-48B8-9F5E-1468853C2AC8}" destId="{07F7B9F1-B8F2-4DD7-84CA-EBCEE6B91120}" srcOrd="0" destOrd="0" presId="urn:microsoft.com/office/officeart/2005/8/layout/venn3"/>
    <dgm:cxn modelId="{2D5BB940-1587-4C56-BCD6-C2F5D62F4D51}" srcId="{DC87BB2E-40D2-4872-90FB-F25CF394E71C}" destId="{15F656BE-1697-4285-8E8B-F5A5E9FB679C}" srcOrd="2" destOrd="0" parTransId="{791A2876-098E-4C97-9300-0F06DF7554A3}" sibTransId="{1EBC102B-8A94-40A3-81DB-1CC6D652D3CF}"/>
    <dgm:cxn modelId="{09E7BD59-F1BF-4D4E-936F-CE4323D9055C}" type="presOf" srcId="{76AB989D-0978-4AF0-9817-258B25882E37}" destId="{3EEDCC9E-3EA0-47FB-BB37-686293056B51}" srcOrd="0" destOrd="0" presId="urn:microsoft.com/office/officeart/2005/8/layout/venn3"/>
    <dgm:cxn modelId="{8E9AEA58-250C-4C96-933A-EDD4D559D9B9}" srcId="{DC87BB2E-40D2-4872-90FB-F25CF394E71C}" destId="{C522086F-564F-4934-9850-83DB6BBB1964}" srcOrd="5" destOrd="0" parTransId="{00425BFD-8FBC-40D9-BA79-8F082A56E80D}" sibTransId="{7D15785B-177B-4933-8A98-817F848B4561}"/>
    <dgm:cxn modelId="{A304DD7C-CDE4-463A-971E-5E8FAA379ED0}" type="presOf" srcId="{15F656BE-1697-4285-8E8B-F5A5E9FB679C}" destId="{1417E429-C704-4FEB-A2D2-814FDD38F1D4}" srcOrd="0" destOrd="0" presId="urn:microsoft.com/office/officeart/2005/8/layout/venn3"/>
    <dgm:cxn modelId="{A569E297-9932-4521-8E38-61266CF2FBC9}" srcId="{DC87BB2E-40D2-4872-90FB-F25CF394E71C}" destId="{609B9B9C-6B45-4169-B041-5B9C87DC76B6}" srcOrd="0" destOrd="0" parTransId="{33EDC593-32FB-4E99-A3C2-A090A8CFAEC0}" sibTransId="{AD30167B-134F-4F81-9F9B-A96FD85777C1}"/>
    <dgm:cxn modelId="{AB88C125-EFA9-4135-A72B-DEE83A9D161B}" type="presOf" srcId="{1EFA0AE7-38EC-473C-BBEE-99F22C3CA928}" destId="{50C767F6-4BCB-46B3-8931-42E6AAEEAC14}" srcOrd="0" destOrd="0" presId="urn:microsoft.com/office/officeart/2005/8/layout/venn3"/>
    <dgm:cxn modelId="{05A7749F-D249-49B7-AB41-69BDC321B499}" type="presOf" srcId="{E8CF163D-319E-48EE-ADF6-099F6D589BD4}" destId="{42224864-0098-48A9-BC19-51EB690A0D37}" srcOrd="0" destOrd="0" presId="urn:microsoft.com/office/officeart/2005/8/layout/venn3"/>
    <dgm:cxn modelId="{D346D3F8-218F-40D1-A66B-FE117EBA5739}" srcId="{DC87BB2E-40D2-4872-90FB-F25CF394E71C}" destId="{684A93E9-F568-48B8-9F5E-1468853C2AC8}" srcOrd="3" destOrd="0" parTransId="{416A92DF-66BD-4D63-9AFF-9400013B71B5}" sibTransId="{94763F29-737A-489F-89AF-15FE2764DC58}"/>
    <dgm:cxn modelId="{B50F99D1-D784-47A6-ADB7-875592C61FD9}" type="presOf" srcId="{C522086F-564F-4934-9850-83DB6BBB1964}" destId="{1003BA75-055D-4177-8A01-604097E46EEE}" srcOrd="0" destOrd="0" presId="urn:microsoft.com/office/officeart/2005/8/layout/venn3"/>
    <dgm:cxn modelId="{88BB28EF-AE82-4B36-8FC6-9F0C42A7BCDE}" type="presOf" srcId="{DC87BB2E-40D2-4872-90FB-F25CF394E71C}" destId="{6BAEAD62-6100-4EDC-B17F-DCB4AE2735B5}" srcOrd="0" destOrd="0" presId="urn:microsoft.com/office/officeart/2005/8/layout/venn3"/>
    <dgm:cxn modelId="{99E552B9-CCDE-4174-AA6A-11CDE2841F6F}" srcId="{DC87BB2E-40D2-4872-90FB-F25CF394E71C}" destId="{E8CF163D-319E-48EE-ADF6-099F6D589BD4}" srcOrd="7" destOrd="0" parTransId="{34A619D9-EF4A-480A-A4B4-192A5FC656A5}" sibTransId="{064E3984-2266-4E7E-A02A-BA691EEB3E9E}"/>
    <dgm:cxn modelId="{AD82B9A7-5C6A-493B-882F-DA58D2A0A249}" srcId="{DC87BB2E-40D2-4872-90FB-F25CF394E71C}" destId="{632751B2-CFA4-46A1-AE7D-97A2FF8246B6}" srcOrd="8" destOrd="0" parTransId="{5407EFCF-05FF-4486-9FF9-F4050D0C7F89}" sibTransId="{2C206ACE-7A3A-4E57-9C12-DC9CC9D71E72}"/>
    <dgm:cxn modelId="{35A3074D-E18F-42A6-9939-37073489534F}" srcId="{DC87BB2E-40D2-4872-90FB-F25CF394E71C}" destId="{1EFA0AE7-38EC-473C-BBEE-99F22C3CA928}" srcOrd="4" destOrd="0" parTransId="{37538F51-065C-499B-A666-A171B93E3FB0}" sibTransId="{C2CAD539-B8D4-46BB-B239-E5057E4A306B}"/>
    <dgm:cxn modelId="{32AD95F7-567A-425D-BC6E-42192A574624}" type="presOf" srcId="{8FE377DD-77B3-47F6-8D6B-9C8B6128688A}" destId="{BDE983CB-F10D-4242-BD58-6B5E6EEAF20C}" srcOrd="0" destOrd="0" presId="urn:microsoft.com/office/officeart/2005/8/layout/venn3"/>
    <dgm:cxn modelId="{BC8ABABD-084E-43DE-B1DA-5EAC2FA47830}" type="presOf" srcId="{609B9B9C-6B45-4169-B041-5B9C87DC76B6}" destId="{436EB31A-9A04-40D4-A9F7-2E3594EAE101}" srcOrd="0" destOrd="0" presId="urn:microsoft.com/office/officeart/2005/8/layout/venn3"/>
    <dgm:cxn modelId="{218E399D-2185-4145-91CE-561C730392B4}" srcId="{DC87BB2E-40D2-4872-90FB-F25CF394E71C}" destId="{8FE377DD-77B3-47F6-8D6B-9C8B6128688A}" srcOrd="1" destOrd="0" parTransId="{621B1DC7-579A-4C49-A56E-C6D3FE62393C}" sibTransId="{B6091A20-B8A4-4E07-A7D8-3DB0BFBBCFA2}"/>
    <dgm:cxn modelId="{B93857F5-9F61-4975-AFCB-BE6C5FF16902}" srcId="{DC87BB2E-40D2-4872-90FB-F25CF394E71C}" destId="{76AB989D-0978-4AF0-9817-258B25882E37}" srcOrd="6" destOrd="0" parTransId="{37887686-DB7C-486B-AE78-1B9D8A26AF23}" sibTransId="{9C48C615-2B26-4E14-BD6E-5F6DB652A1BE}"/>
    <dgm:cxn modelId="{153480A9-89E8-4ABA-80D5-362EA5C8DBC9}" type="presParOf" srcId="{6BAEAD62-6100-4EDC-B17F-DCB4AE2735B5}" destId="{436EB31A-9A04-40D4-A9F7-2E3594EAE101}" srcOrd="0" destOrd="0" presId="urn:microsoft.com/office/officeart/2005/8/layout/venn3"/>
    <dgm:cxn modelId="{D3EF6EB7-8DFF-4D3F-AE30-8776E22D2BCD}" type="presParOf" srcId="{6BAEAD62-6100-4EDC-B17F-DCB4AE2735B5}" destId="{2A00EAB6-FC37-4EFB-B280-4600541225E3}" srcOrd="1" destOrd="0" presId="urn:microsoft.com/office/officeart/2005/8/layout/venn3"/>
    <dgm:cxn modelId="{0119EA90-5415-41D3-9CF8-A4890F9F12EF}" type="presParOf" srcId="{6BAEAD62-6100-4EDC-B17F-DCB4AE2735B5}" destId="{BDE983CB-F10D-4242-BD58-6B5E6EEAF20C}" srcOrd="2" destOrd="0" presId="urn:microsoft.com/office/officeart/2005/8/layout/venn3"/>
    <dgm:cxn modelId="{CB79F065-A785-4C28-AE75-F7855F2A90F2}" type="presParOf" srcId="{6BAEAD62-6100-4EDC-B17F-DCB4AE2735B5}" destId="{8CCD447C-59E9-43AA-8ED2-D10A1235B0D7}" srcOrd="3" destOrd="0" presId="urn:microsoft.com/office/officeart/2005/8/layout/venn3"/>
    <dgm:cxn modelId="{2700EF2C-72F8-489B-966A-02649CC3E514}" type="presParOf" srcId="{6BAEAD62-6100-4EDC-B17F-DCB4AE2735B5}" destId="{1417E429-C704-4FEB-A2D2-814FDD38F1D4}" srcOrd="4" destOrd="0" presId="urn:microsoft.com/office/officeart/2005/8/layout/venn3"/>
    <dgm:cxn modelId="{762ED5D4-4F78-403F-BD2E-238BB7038574}" type="presParOf" srcId="{6BAEAD62-6100-4EDC-B17F-DCB4AE2735B5}" destId="{27960F43-1666-41DF-8C0E-3A7190DCB776}" srcOrd="5" destOrd="0" presId="urn:microsoft.com/office/officeart/2005/8/layout/venn3"/>
    <dgm:cxn modelId="{0B43C1E5-C95B-449F-A0EC-7020B1F8BFE5}" type="presParOf" srcId="{6BAEAD62-6100-4EDC-B17F-DCB4AE2735B5}" destId="{07F7B9F1-B8F2-4DD7-84CA-EBCEE6B91120}" srcOrd="6" destOrd="0" presId="urn:microsoft.com/office/officeart/2005/8/layout/venn3"/>
    <dgm:cxn modelId="{CBF1CDBA-079A-42E5-84D6-E564DF7626CA}" type="presParOf" srcId="{6BAEAD62-6100-4EDC-B17F-DCB4AE2735B5}" destId="{CD07E2FF-E2FC-4D98-8D13-C813EFEE55E3}" srcOrd="7" destOrd="0" presId="urn:microsoft.com/office/officeart/2005/8/layout/venn3"/>
    <dgm:cxn modelId="{00593DAB-B3F2-4D63-BF72-C7B411CE082E}" type="presParOf" srcId="{6BAEAD62-6100-4EDC-B17F-DCB4AE2735B5}" destId="{50C767F6-4BCB-46B3-8931-42E6AAEEAC14}" srcOrd="8" destOrd="0" presId="urn:microsoft.com/office/officeart/2005/8/layout/venn3"/>
    <dgm:cxn modelId="{235BFBAD-FA63-4D21-A2FE-4E5D5C6EE175}" type="presParOf" srcId="{6BAEAD62-6100-4EDC-B17F-DCB4AE2735B5}" destId="{9261A48A-2C87-4537-8CEE-608AA4F191F6}" srcOrd="9" destOrd="0" presId="urn:microsoft.com/office/officeart/2005/8/layout/venn3"/>
    <dgm:cxn modelId="{5A4E4FDF-7E2A-4F0E-B4D0-E94710091BD7}" type="presParOf" srcId="{6BAEAD62-6100-4EDC-B17F-DCB4AE2735B5}" destId="{1003BA75-055D-4177-8A01-604097E46EEE}" srcOrd="10" destOrd="0" presId="urn:microsoft.com/office/officeart/2005/8/layout/venn3"/>
    <dgm:cxn modelId="{BA52D9B4-A97D-4DEC-AC3E-3149F097975F}" type="presParOf" srcId="{6BAEAD62-6100-4EDC-B17F-DCB4AE2735B5}" destId="{97C3D1BA-E92D-4848-B960-9E245715FD96}" srcOrd="11" destOrd="0" presId="urn:microsoft.com/office/officeart/2005/8/layout/venn3"/>
    <dgm:cxn modelId="{0CACEE9D-126B-4E8E-89C3-3C9B62FA33B5}" type="presParOf" srcId="{6BAEAD62-6100-4EDC-B17F-DCB4AE2735B5}" destId="{3EEDCC9E-3EA0-47FB-BB37-686293056B51}" srcOrd="12" destOrd="0" presId="urn:microsoft.com/office/officeart/2005/8/layout/venn3"/>
    <dgm:cxn modelId="{AB4E7C77-0FED-433C-B7C8-F8FBE7B706AC}" type="presParOf" srcId="{6BAEAD62-6100-4EDC-B17F-DCB4AE2735B5}" destId="{C72817AA-554A-4AEC-A1FE-0558D0E8BFFB}" srcOrd="13" destOrd="0" presId="urn:microsoft.com/office/officeart/2005/8/layout/venn3"/>
    <dgm:cxn modelId="{6E8756CF-5C0A-4F09-9B68-9F3164861F3B}" type="presParOf" srcId="{6BAEAD62-6100-4EDC-B17F-DCB4AE2735B5}" destId="{42224864-0098-48A9-BC19-51EB690A0D37}" srcOrd="14" destOrd="0" presId="urn:microsoft.com/office/officeart/2005/8/layout/venn3"/>
    <dgm:cxn modelId="{B1E299D9-8ACC-468A-AE9A-EE1BDBAC396C}" type="presParOf" srcId="{6BAEAD62-6100-4EDC-B17F-DCB4AE2735B5}" destId="{997B2456-A805-40E1-97B7-FC1611DA502A}" srcOrd="15" destOrd="0" presId="urn:microsoft.com/office/officeart/2005/8/layout/venn3"/>
    <dgm:cxn modelId="{98ED4988-2BC5-4950-85A9-C522184FE82F}" type="presParOf" srcId="{6BAEAD62-6100-4EDC-B17F-DCB4AE2735B5}" destId="{DA7475AB-4096-4411-B98F-1CE25D4B441D}" srcOrd="16" destOrd="0" presId="urn:microsoft.com/office/officeart/2005/8/layout/venn3"/>
  </dgm:cxnLst>
  <dgm:bg/>
  <dgm:whole/>
</dgm:dataModel>
</file>

<file path=ppt/diagrams/data11.xml><?xml version="1.0" encoding="utf-8"?>
<dgm:dataModel xmlns:dgm="http://schemas.openxmlformats.org/drawingml/2006/diagram" xmlns:a="http://schemas.openxmlformats.org/drawingml/2006/main">
  <dgm:ptLst>
    <dgm:pt modelId="{CF4E8804-90F7-47C5-8AAF-9C638DE29636}" type="doc">
      <dgm:prSet loTypeId="urn:microsoft.com/office/officeart/2005/8/layout/radial6" loCatId="relationship" qsTypeId="urn:microsoft.com/office/officeart/2005/8/quickstyle/simple4" qsCatId="simple" csTypeId="urn:microsoft.com/office/officeart/2005/8/colors/accent1_2" csCatId="accent1" phldr="1"/>
      <dgm:spPr/>
      <dgm:t>
        <a:bodyPr/>
        <a:lstStyle/>
        <a:p>
          <a:endParaRPr kumimoji="1" lang="ja-JP" altLang="en-US"/>
        </a:p>
      </dgm:t>
    </dgm:pt>
    <dgm:pt modelId="{796C23B3-B37B-4E41-900D-7E51729DCEF5}">
      <dgm:prSet phldrT="[テキスト]" custT="1"/>
      <dgm:spPr>
        <a:solidFill>
          <a:srgbClr val="FF0000"/>
        </a:solidFill>
      </dgm:spPr>
      <dgm:t>
        <a:bodyPr/>
        <a:lstStyle/>
        <a:p>
          <a:r>
            <a:rPr kumimoji="1" lang="en-US" altLang="ja-JP" sz="1000" b="1" dirty="0" smtClean="0"/>
            <a:t>Linux</a:t>
          </a:r>
        </a:p>
        <a:p>
          <a:r>
            <a:rPr kumimoji="1" lang="en-US" altLang="ja-JP" sz="1000" b="1" dirty="0" smtClean="0"/>
            <a:t>BSP </a:t>
          </a:r>
          <a:endParaRPr kumimoji="1" lang="ja-JP" altLang="en-US" sz="800" b="1" dirty="0"/>
        </a:p>
      </dgm:t>
    </dgm:pt>
    <dgm:pt modelId="{9736EF5E-610F-4839-A51A-1D29FA168A1D}" type="parTrans" cxnId="{899897D4-49B7-49A8-BC59-ABA484046FB9}">
      <dgm:prSet/>
      <dgm:spPr/>
      <dgm:t>
        <a:bodyPr/>
        <a:lstStyle/>
        <a:p>
          <a:endParaRPr kumimoji="1" lang="ja-JP" altLang="en-US"/>
        </a:p>
      </dgm:t>
    </dgm:pt>
    <dgm:pt modelId="{EAA99DDE-0ABA-4669-9768-20D5695AB04F}" type="sibTrans" cxnId="{899897D4-49B7-49A8-BC59-ABA484046FB9}">
      <dgm:prSet/>
      <dgm:spPr/>
      <dgm:t>
        <a:bodyPr/>
        <a:lstStyle/>
        <a:p>
          <a:endParaRPr kumimoji="1" lang="ja-JP" altLang="en-US"/>
        </a:p>
      </dgm:t>
    </dgm:pt>
    <dgm:pt modelId="{9D674D20-8D36-498C-89EC-2221617D3E65}">
      <dgm:prSet phldrT="[テキスト]"/>
      <dgm:spPr/>
      <dgm:t>
        <a:bodyPr/>
        <a:lstStyle/>
        <a:p>
          <a:r>
            <a:rPr kumimoji="1" lang="en-US" altLang="ja-JP" dirty="0" smtClean="0"/>
            <a:t>kernel</a:t>
          </a:r>
          <a:endParaRPr kumimoji="1" lang="ja-JP" altLang="en-US" dirty="0"/>
        </a:p>
      </dgm:t>
    </dgm:pt>
    <dgm:pt modelId="{3F7F3F9F-3DCF-4CE5-A8DE-F8C16F083C2E}" type="parTrans" cxnId="{7F5504C0-D65B-487F-BC3C-84343F283212}">
      <dgm:prSet/>
      <dgm:spPr/>
      <dgm:t>
        <a:bodyPr/>
        <a:lstStyle/>
        <a:p>
          <a:endParaRPr kumimoji="1" lang="ja-JP" altLang="en-US"/>
        </a:p>
      </dgm:t>
    </dgm:pt>
    <dgm:pt modelId="{E20E3B97-C651-4BC6-8E33-B0B015A19929}" type="sibTrans" cxnId="{7F5504C0-D65B-487F-BC3C-84343F283212}">
      <dgm:prSet/>
      <dgm:spPr/>
      <dgm:t>
        <a:bodyPr/>
        <a:lstStyle/>
        <a:p>
          <a:endParaRPr kumimoji="1" lang="ja-JP" altLang="en-US"/>
        </a:p>
      </dgm:t>
    </dgm:pt>
    <dgm:pt modelId="{34DF1117-4323-4920-BB3E-E777E23F3CA4}">
      <dgm:prSet phldrT="[テキスト]"/>
      <dgm:spPr>
        <a:solidFill>
          <a:schemeClr val="accent6">
            <a:lumMod val="75000"/>
          </a:schemeClr>
        </a:solidFill>
      </dgm:spPr>
      <dgm:t>
        <a:bodyPr/>
        <a:lstStyle/>
        <a:p>
          <a:r>
            <a:rPr kumimoji="1" lang="en-US" altLang="ja-JP" dirty="0" smtClean="0"/>
            <a:t>tool</a:t>
          </a:r>
          <a:r>
            <a:rPr kumimoji="1" lang="ja-JP" altLang="en-US" dirty="0" smtClean="0"/>
            <a:t> </a:t>
          </a:r>
          <a:r>
            <a:rPr kumimoji="1" lang="en-US" altLang="ja-JP" dirty="0" smtClean="0"/>
            <a:t>chain</a:t>
          </a:r>
          <a:endParaRPr kumimoji="1" lang="ja-JP" altLang="en-US" dirty="0"/>
        </a:p>
      </dgm:t>
    </dgm:pt>
    <dgm:pt modelId="{9B3DDC02-C918-4C61-B658-B0B411DCB793}" type="parTrans" cxnId="{3DE3A0C7-D1B5-4136-874A-7671159E0342}">
      <dgm:prSet/>
      <dgm:spPr/>
      <dgm:t>
        <a:bodyPr/>
        <a:lstStyle/>
        <a:p>
          <a:endParaRPr kumimoji="1" lang="ja-JP" altLang="en-US"/>
        </a:p>
      </dgm:t>
    </dgm:pt>
    <dgm:pt modelId="{FC65F1EA-6DC4-4143-ADA7-35DD12A01729}" type="sibTrans" cxnId="{3DE3A0C7-D1B5-4136-874A-7671159E0342}">
      <dgm:prSet/>
      <dgm:spPr/>
      <dgm:t>
        <a:bodyPr/>
        <a:lstStyle/>
        <a:p>
          <a:endParaRPr kumimoji="1" lang="ja-JP" altLang="en-US"/>
        </a:p>
      </dgm:t>
    </dgm:pt>
    <dgm:pt modelId="{116661F6-8225-42E0-AF54-DC6BDBA03DF2}">
      <dgm:prSet phldrT="[テキスト]" custT="1"/>
      <dgm:spPr>
        <a:solidFill>
          <a:schemeClr val="accent1">
            <a:lumMod val="40000"/>
            <a:lumOff val="60000"/>
          </a:schemeClr>
        </a:solidFill>
      </dgm:spPr>
      <dgm:t>
        <a:bodyPr/>
        <a:lstStyle/>
        <a:p>
          <a:r>
            <a:rPr kumimoji="1" lang="en-US" altLang="ja-JP" sz="800" dirty="0" smtClean="0">
              <a:solidFill>
                <a:schemeClr val="tx1">
                  <a:lumMod val="95000"/>
                  <a:lumOff val="5000"/>
                </a:schemeClr>
              </a:solidFill>
            </a:rPr>
            <a:t>User</a:t>
          </a:r>
        </a:p>
        <a:p>
          <a:r>
            <a:rPr kumimoji="1" lang="en-US" altLang="ja-JP" sz="800" dirty="0" smtClean="0">
              <a:solidFill>
                <a:schemeClr val="tx1">
                  <a:lumMod val="95000"/>
                  <a:lumOff val="5000"/>
                </a:schemeClr>
              </a:solidFill>
            </a:rPr>
            <a:t>land</a:t>
          </a:r>
          <a:endParaRPr kumimoji="1" lang="ja-JP" altLang="en-US" sz="800" dirty="0">
            <a:solidFill>
              <a:schemeClr val="tx1">
                <a:lumMod val="95000"/>
                <a:lumOff val="5000"/>
              </a:schemeClr>
            </a:solidFill>
          </a:endParaRPr>
        </a:p>
      </dgm:t>
    </dgm:pt>
    <dgm:pt modelId="{C20521AE-70CE-47A0-8D74-AD46A7E0D506}" type="parTrans" cxnId="{E7914EA5-D1FB-44C6-9148-6FF6B80C2AE3}">
      <dgm:prSet/>
      <dgm:spPr/>
      <dgm:t>
        <a:bodyPr/>
        <a:lstStyle/>
        <a:p>
          <a:endParaRPr kumimoji="1" lang="ja-JP" altLang="en-US"/>
        </a:p>
      </dgm:t>
    </dgm:pt>
    <dgm:pt modelId="{4996BF87-82FD-451C-9A2A-17969CF367B4}" type="sibTrans" cxnId="{E7914EA5-D1FB-44C6-9148-6FF6B80C2AE3}">
      <dgm:prSet/>
      <dgm:spPr/>
      <dgm:t>
        <a:bodyPr/>
        <a:lstStyle/>
        <a:p>
          <a:endParaRPr kumimoji="1" lang="ja-JP" altLang="en-US"/>
        </a:p>
      </dgm:t>
    </dgm:pt>
    <dgm:pt modelId="{1FFAC4C2-056C-486B-8E3D-2622CCD9D0EF}" type="pres">
      <dgm:prSet presAssocID="{CF4E8804-90F7-47C5-8AAF-9C638DE29636}" presName="Name0" presStyleCnt="0">
        <dgm:presLayoutVars>
          <dgm:chMax val="1"/>
          <dgm:dir/>
          <dgm:animLvl val="ctr"/>
          <dgm:resizeHandles val="exact"/>
        </dgm:presLayoutVars>
      </dgm:prSet>
      <dgm:spPr/>
      <dgm:t>
        <a:bodyPr/>
        <a:lstStyle/>
        <a:p>
          <a:endParaRPr kumimoji="1" lang="ja-JP" altLang="en-US"/>
        </a:p>
      </dgm:t>
    </dgm:pt>
    <dgm:pt modelId="{DDD21539-EC84-4FDE-A840-D32CD584A166}" type="pres">
      <dgm:prSet presAssocID="{796C23B3-B37B-4E41-900D-7E51729DCEF5}" presName="centerShape" presStyleLbl="node0" presStyleIdx="0" presStyleCnt="1"/>
      <dgm:spPr/>
      <dgm:t>
        <a:bodyPr/>
        <a:lstStyle/>
        <a:p>
          <a:endParaRPr kumimoji="1" lang="ja-JP" altLang="en-US"/>
        </a:p>
      </dgm:t>
    </dgm:pt>
    <dgm:pt modelId="{9F592C51-C8A0-45C2-9E33-32AB4243BE28}" type="pres">
      <dgm:prSet presAssocID="{9D674D20-8D36-498C-89EC-2221617D3E65}" presName="node" presStyleLbl="node1" presStyleIdx="0" presStyleCnt="3">
        <dgm:presLayoutVars>
          <dgm:bulletEnabled val="1"/>
        </dgm:presLayoutVars>
      </dgm:prSet>
      <dgm:spPr/>
      <dgm:t>
        <a:bodyPr/>
        <a:lstStyle/>
        <a:p>
          <a:endParaRPr kumimoji="1" lang="ja-JP" altLang="en-US"/>
        </a:p>
      </dgm:t>
    </dgm:pt>
    <dgm:pt modelId="{8C87DA0B-7F40-438D-98AF-92E2C2ADF299}" type="pres">
      <dgm:prSet presAssocID="{9D674D20-8D36-498C-89EC-2221617D3E65}" presName="dummy" presStyleCnt="0"/>
      <dgm:spPr/>
    </dgm:pt>
    <dgm:pt modelId="{E37881AF-FED6-4C71-9DCC-5528FE122CDE}" type="pres">
      <dgm:prSet presAssocID="{E20E3B97-C651-4BC6-8E33-B0B015A19929}" presName="sibTrans" presStyleLbl="sibTrans2D1" presStyleIdx="0" presStyleCnt="3"/>
      <dgm:spPr/>
      <dgm:t>
        <a:bodyPr/>
        <a:lstStyle/>
        <a:p>
          <a:endParaRPr kumimoji="1" lang="ja-JP" altLang="en-US"/>
        </a:p>
      </dgm:t>
    </dgm:pt>
    <dgm:pt modelId="{BDD78A65-E0D6-4D97-A717-A23609344DD1}" type="pres">
      <dgm:prSet presAssocID="{34DF1117-4323-4920-BB3E-E777E23F3CA4}" presName="node" presStyleLbl="node1" presStyleIdx="1" presStyleCnt="3">
        <dgm:presLayoutVars>
          <dgm:bulletEnabled val="1"/>
        </dgm:presLayoutVars>
      </dgm:prSet>
      <dgm:spPr/>
      <dgm:t>
        <a:bodyPr/>
        <a:lstStyle/>
        <a:p>
          <a:endParaRPr kumimoji="1" lang="ja-JP" altLang="en-US"/>
        </a:p>
      </dgm:t>
    </dgm:pt>
    <dgm:pt modelId="{52B8A08A-77B3-4CBB-B09E-359D86BD9516}" type="pres">
      <dgm:prSet presAssocID="{34DF1117-4323-4920-BB3E-E777E23F3CA4}" presName="dummy" presStyleCnt="0"/>
      <dgm:spPr/>
    </dgm:pt>
    <dgm:pt modelId="{6D9DC25A-741D-473E-B6DE-ABDD154DE997}" type="pres">
      <dgm:prSet presAssocID="{FC65F1EA-6DC4-4143-ADA7-35DD12A01729}" presName="sibTrans" presStyleLbl="sibTrans2D1" presStyleIdx="1" presStyleCnt="3"/>
      <dgm:spPr/>
      <dgm:t>
        <a:bodyPr/>
        <a:lstStyle/>
        <a:p>
          <a:endParaRPr kumimoji="1" lang="ja-JP" altLang="en-US"/>
        </a:p>
      </dgm:t>
    </dgm:pt>
    <dgm:pt modelId="{F36E13A8-E663-45A7-87A8-A5093C752C55}" type="pres">
      <dgm:prSet presAssocID="{116661F6-8225-42E0-AF54-DC6BDBA03DF2}" presName="node" presStyleLbl="node1" presStyleIdx="2" presStyleCnt="3">
        <dgm:presLayoutVars>
          <dgm:bulletEnabled val="1"/>
        </dgm:presLayoutVars>
      </dgm:prSet>
      <dgm:spPr/>
      <dgm:t>
        <a:bodyPr/>
        <a:lstStyle/>
        <a:p>
          <a:endParaRPr kumimoji="1" lang="ja-JP" altLang="en-US"/>
        </a:p>
      </dgm:t>
    </dgm:pt>
    <dgm:pt modelId="{105FDDD5-CC77-4B34-91A6-2DEB45E9BF35}" type="pres">
      <dgm:prSet presAssocID="{116661F6-8225-42E0-AF54-DC6BDBA03DF2}" presName="dummy" presStyleCnt="0"/>
      <dgm:spPr/>
    </dgm:pt>
    <dgm:pt modelId="{EAF78EE1-BEBD-4E8E-B914-1547B1003018}" type="pres">
      <dgm:prSet presAssocID="{4996BF87-82FD-451C-9A2A-17969CF367B4}" presName="sibTrans" presStyleLbl="sibTrans2D1" presStyleIdx="2" presStyleCnt="3" custLinFactNeighborX="826" custRadScaleRad="396894"/>
      <dgm:spPr/>
      <dgm:t>
        <a:bodyPr/>
        <a:lstStyle/>
        <a:p>
          <a:endParaRPr kumimoji="1" lang="ja-JP" altLang="en-US"/>
        </a:p>
      </dgm:t>
    </dgm:pt>
  </dgm:ptLst>
  <dgm:cxnLst>
    <dgm:cxn modelId="{8C5045A9-DA85-43DE-B256-5F53350241E4}" type="presOf" srcId="{34DF1117-4323-4920-BB3E-E777E23F3CA4}" destId="{BDD78A65-E0D6-4D97-A717-A23609344DD1}" srcOrd="0" destOrd="0" presId="urn:microsoft.com/office/officeart/2005/8/layout/radial6"/>
    <dgm:cxn modelId="{2A4F1645-47F8-46D1-AAFA-CB48A23C8BC0}" type="presOf" srcId="{CF4E8804-90F7-47C5-8AAF-9C638DE29636}" destId="{1FFAC4C2-056C-486B-8E3D-2622CCD9D0EF}" srcOrd="0" destOrd="0" presId="urn:microsoft.com/office/officeart/2005/8/layout/radial6"/>
    <dgm:cxn modelId="{CFFC2C9C-C23E-48AD-910F-DDE499388D8A}" type="presOf" srcId="{E20E3B97-C651-4BC6-8E33-B0B015A19929}" destId="{E37881AF-FED6-4C71-9DCC-5528FE122CDE}" srcOrd="0" destOrd="0" presId="urn:microsoft.com/office/officeart/2005/8/layout/radial6"/>
    <dgm:cxn modelId="{7F5504C0-D65B-487F-BC3C-84343F283212}" srcId="{796C23B3-B37B-4E41-900D-7E51729DCEF5}" destId="{9D674D20-8D36-498C-89EC-2221617D3E65}" srcOrd="0" destOrd="0" parTransId="{3F7F3F9F-3DCF-4CE5-A8DE-F8C16F083C2E}" sibTransId="{E20E3B97-C651-4BC6-8E33-B0B015A19929}"/>
    <dgm:cxn modelId="{899897D4-49B7-49A8-BC59-ABA484046FB9}" srcId="{CF4E8804-90F7-47C5-8AAF-9C638DE29636}" destId="{796C23B3-B37B-4E41-900D-7E51729DCEF5}" srcOrd="0" destOrd="0" parTransId="{9736EF5E-610F-4839-A51A-1D29FA168A1D}" sibTransId="{EAA99DDE-0ABA-4669-9768-20D5695AB04F}"/>
    <dgm:cxn modelId="{9E501F4E-9792-4AE4-8880-ED35FC09B68D}" type="presOf" srcId="{116661F6-8225-42E0-AF54-DC6BDBA03DF2}" destId="{F36E13A8-E663-45A7-87A8-A5093C752C55}" srcOrd="0" destOrd="0" presId="urn:microsoft.com/office/officeart/2005/8/layout/radial6"/>
    <dgm:cxn modelId="{E7914EA5-D1FB-44C6-9148-6FF6B80C2AE3}" srcId="{796C23B3-B37B-4E41-900D-7E51729DCEF5}" destId="{116661F6-8225-42E0-AF54-DC6BDBA03DF2}" srcOrd="2" destOrd="0" parTransId="{C20521AE-70CE-47A0-8D74-AD46A7E0D506}" sibTransId="{4996BF87-82FD-451C-9A2A-17969CF367B4}"/>
    <dgm:cxn modelId="{57A8141B-53A4-45E4-9066-192CF09AFFC4}" type="presOf" srcId="{9D674D20-8D36-498C-89EC-2221617D3E65}" destId="{9F592C51-C8A0-45C2-9E33-32AB4243BE28}" srcOrd="0" destOrd="0" presId="urn:microsoft.com/office/officeart/2005/8/layout/radial6"/>
    <dgm:cxn modelId="{75E1E3B3-2D29-4466-8BF5-2D6A1524EE0B}" type="presOf" srcId="{796C23B3-B37B-4E41-900D-7E51729DCEF5}" destId="{DDD21539-EC84-4FDE-A840-D32CD584A166}" srcOrd="0" destOrd="0" presId="urn:microsoft.com/office/officeart/2005/8/layout/radial6"/>
    <dgm:cxn modelId="{54B05F89-0569-412C-9889-05517FDCAB33}" type="presOf" srcId="{4996BF87-82FD-451C-9A2A-17969CF367B4}" destId="{EAF78EE1-BEBD-4E8E-B914-1547B1003018}" srcOrd="0" destOrd="0" presId="urn:microsoft.com/office/officeart/2005/8/layout/radial6"/>
    <dgm:cxn modelId="{3DE3A0C7-D1B5-4136-874A-7671159E0342}" srcId="{796C23B3-B37B-4E41-900D-7E51729DCEF5}" destId="{34DF1117-4323-4920-BB3E-E777E23F3CA4}" srcOrd="1" destOrd="0" parTransId="{9B3DDC02-C918-4C61-B658-B0B411DCB793}" sibTransId="{FC65F1EA-6DC4-4143-ADA7-35DD12A01729}"/>
    <dgm:cxn modelId="{4EC3C4F2-4B9C-4B5D-AB5C-A059E53612B3}" type="presOf" srcId="{FC65F1EA-6DC4-4143-ADA7-35DD12A01729}" destId="{6D9DC25A-741D-473E-B6DE-ABDD154DE997}" srcOrd="0" destOrd="0" presId="urn:microsoft.com/office/officeart/2005/8/layout/radial6"/>
    <dgm:cxn modelId="{030E0B49-CB3F-4972-9BBC-1119FF9C15A8}" type="presParOf" srcId="{1FFAC4C2-056C-486B-8E3D-2622CCD9D0EF}" destId="{DDD21539-EC84-4FDE-A840-D32CD584A166}" srcOrd="0" destOrd="0" presId="urn:microsoft.com/office/officeart/2005/8/layout/radial6"/>
    <dgm:cxn modelId="{F14DCD84-6AB3-422E-9A72-20A6F80D927D}" type="presParOf" srcId="{1FFAC4C2-056C-486B-8E3D-2622CCD9D0EF}" destId="{9F592C51-C8A0-45C2-9E33-32AB4243BE28}" srcOrd="1" destOrd="0" presId="urn:microsoft.com/office/officeart/2005/8/layout/radial6"/>
    <dgm:cxn modelId="{E91DB34A-DC14-4BC1-B11A-0B26A8392348}" type="presParOf" srcId="{1FFAC4C2-056C-486B-8E3D-2622CCD9D0EF}" destId="{8C87DA0B-7F40-438D-98AF-92E2C2ADF299}" srcOrd="2" destOrd="0" presId="urn:microsoft.com/office/officeart/2005/8/layout/radial6"/>
    <dgm:cxn modelId="{0B550F65-90B2-47A8-B8D3-53924B20B106}" type="presParOf" srcId="{1FFAC4C2-056C-486B-8E3D-2622CCD9D0EF}" destId="{E37881AF-FED6-4C71-9DCC-5528FE122CDE}" srcOrd="3" destOrd="0" presId="urn:microsoft.com/office/officeart/2005/8/layout/radial6"/>
    <dgm:cxn modelId="{3CC7D701-5627-433D-8E9E-C4263B8F292E}" type="presParOf" srcId="{1FFAC4C2-056C-486B-8E3D-2622CCD9D0EF}" destId="{BDD78A65-E0D6-4D97-A717-A23609344DD1}" srcOrd="4" destOrd="0" presId="urn:microsoft.com/office/officeart/2005/8/layout/radial6"/>
    <dgm:cxn modelId="{9D4954D5-F61B-4ECC-9733-B161E315CBB4}" type="presParOf" srcId="{1FFAC4C2-056C-486B-8E3D-2622CCD9D0EF}" destId="{52B8A08A-77B3-4CBB-B09E-359D86BD9516}" srcOrd="5" destOrd="0" presId="urn:microsoft.com/office/officeart/2005/8/layout/radial6"/>
    <dgm:cxn modelId="{3CBF65DD-D322-46E6-B469-235F3534EB79}" type="presParOf" srcId="{1FFAC4C2-056C-486B-8E3D-2622CCD9D0EF}" destId="{6D9DC25A-741D-473E-B6DE-ABDD154DE997}" srcOrd="6" destOrd="0" presId="urn:microsoft.com/office/officeart/2005/8/layout/radial6"/>
    <dgm:cxn modelId="{A3D21DB9-66A2-4BDD-BC0C-A4044DB644C0}" type="presParOf" srcId="{1FFAC4C2-056C-486B-8E3D-2622CCD9D0EF}" destId="{F36E13A8-E663-45A7-87A8-A5093C752C55}" srcOrd="7" destOrd="0" presId="urn:microsoft.com/office/officeart/2005/8/layout/radial6"/>
    <dgm:cxn modelId="{65ABCF86-96D3-4137-987D-0BFE415E8101}" type="presParOf" srcId="{1FFAC4C2-056C-486B-8E3D-2622CCD9D0EF}" destId="{105FDDD5-CC77-4B34-91A6-2DEB45E9BF35}" srcOrd="8" destOrd="0" presId="urn:microsoft.com/office/officeart/2005/8/layout/radial6"/>
    <dgm:cxn modelId="{860B946A-391E-4D58-8BF8-C127AC1DD1F5}" type="presParOf" srcId="{1FFAC4C2-056C-486B-8E3D-2622CCD9D0EF}" destId="{EAF78EE1-BEBD-4E8E-B914-1547B1003018}" srcOrd="9" destOrd="0" presId="urn:microsoft.com/office/officeart/2005/8/layout/radial6"/>
  </dgm:cxnLst>
  <dgm:bg/>
  <dgm:whole/>
</dgm:dataModel>
</file>

<file path=ppt/diagrams/data12.xml><?xml version="1.0" encoding="utf-8"?>
<dgm:dataModel xmlns:dgm="http://schemas.openxmlformats.org/drawingml/2006/diagram" xmlns:a="http://schemas.openxmlformats.org/drawingml/2006/main">
  <dgm:ptLst>
    <dgm:pt modelId="{CF4E8804-90F7-47C5-8AAF-9C638DE29636}" type="doc">
      <dgm:prSet loTypeId="urn:microsoft.com/office/officeart/2005/8/layout/radial6" loCatId="relationship" qsTypeId="urn:microsoft.com/office/officeart/2005/8/quickstyle/simple4" qsCatId="simple" csTypeId="urn:microsoft.com/office/officeart/2005/8/colors/accent1_2" csCatId="accent1" phldr="1"/>
      <dgm:spPr/>
      <dgm:t>
        <a:bodyPr/>
        <a:lstStyle/>
        <a:p>
          <a:endParaRPr kumimoji="1" lang="ja-JP" altLang="en-US"/>
        </a:p>
      </dgm:t>
    </dgm:pt>
    <dgm:pt modelId="{796C23B3-B37B-4E41-900D-7E51729DCEF5}">
      <dgm:prSet phldrT="[テキスト]" custT="1"/>
      <dgm:spPr>
        <a:solidFill>
          <a:srgbClr val="FF0000"/>
        </a:solidFill>
      </dgm:spPr>
      <dgm:t>
        <a:bodyPr/>
        <a:lstStyle/>
        <a:p>
          <a:r>
            <a:rPr kumimoji="1" lang="en-US" altLang="ja-JP" sz="1050" b="1" dirty="0" smtClean="0">
              <a:solidFill>
                <a:schemeClr val="bg1"/>
              </a:solidFill>
            </a:rPr>
            <a:t>Linux</a:t>
          </a:r>
        </a:p>
        <a:p>
          <a:r>
            <a:rPr kumimoji="1" lang="en-US" altLang="ja-JP" sz="1050" b="1" dirty="0" smtClean="0">
              <a:solidFill>
                <a:schemeClr val="bg1"/>
              </a:solidFill>
            </a:rPr>
            <a:t>BSP</a:t>
          </a:r>
        </a:p>
      </dgm:t>
    </dgm:pt>
    <dgm:pt modelId="{9736EF5E-610F-4839-A51A-1D29FA168A1D}" type="parTrans" cxnId="{899897D4-49B7-49A8-BC59-ABA484046FB9}">
      <dgm:prSet/>
      <dgm:spPr/>
      <dgm:t>
        <a:bodyPr/>
        <a:lstStyle/>
        <a:p>
          <a:endParaRPr kumimoji="1" lang="ja-JP" altLang="en-US"/>
        </a:p>
      </dgm:t>
    </dgm:pt>
    <dgm:pt modelId="{EAA99DDE-0ABA-4669-9768-20D5695AB04F}" type="sibTrans" cxnId="{899897D4-49B7-49A8-BC59-ABA484046FB9}">
      <dgm:prSet/>
      <dgm:spPr/>
      <dgm:t>
        <a:bodyPr/>
        <a:lstStyle/>
        <a:p>
          <a:endParaRPr kumimoji="1" lang="ja-JP" altLang="en-US"/>
        </a:p>
      </dgm:t>
    </dgm:pt>
    <dgm:pt modelId="{9D674D20-8D36-498C-89EC-2221617D3E65}">
      <dgm:prSet phldrT="[テキスト]"/>
      <dgm:spPr/>
      <dgm:t>
        <a:bodyPr/>
        <a:lstStyle/>
        <a:p>
          <a:r>
            <a:rPr kumimoji="1" lang="en-US" altLang="ja-JP" dirty="0" smtClean="0"/>
            <a:t>kernel</a:t>
          </a:r>
          <a:endParaRPr kumimoji="1" lang="ja-JP" altLang="en-US" dirty="0"/>
        </a:p>
      </dgm:t>
    </dgm:pt>
    <dgm:pt modelId="{3F7F3F9F-3DCF-4CE5-A8DE-F8C16F083C2E}" type="parTrans" cxnId="{7F5504C0-D65B-487F-BC3C-84343F283212}">
      <dgm:prSet/>
      <dgm:spPr/>
      <dgm:t>
        <a:bodyPr/>
        <a:lstStyle/>
        <a:p>
          <a:endParaRPr kumimoji="1" lang="ja-JP" altLang="en-US"/>
        </a:p>
      </dgm:t>
    </dgm:pt>
    <dgm:pt modelId="{E20E3B97-C651-4BC6-8E33-B0B015A19929}" type="sibTrans" cxnId="{7F5504C0-D65B-487F-BC3C-84343F283212}">
      <dgm:prSet/>
      <dgm:spPr/>
      <dgm:t>
        <a:bodyPr/>
        <a:lstStyle/>
        <a:p>
          <a:endParaRPr kumimoji="1" lang="ja-JP" altLang="en-US"/>
        </a:p>
      </dgm:t>
    </dgm:pt>
    <dgm:pt modelId="{34DF1117-4323-4920-BB3E-E777E23F3CA4}">
      <dgm:prSet phldrT="[テキスト]"/>
      <dgm:spPr>
        <a:solidFill>
          <a:schemeClr val="accent6">
            <a:lumMod val="75000"/>
          </a:schemeClr>
        </a:solidFill>
      </dgm:spPr>
      <dgm:t>
        <a:bodyPr/>
        <a:lstStyle/>
        <a:p>
          <a:r>
            <a:rPr kumimoji="1" lang="en-US" altLang="ja-JP" dirty="0" smtClean="0"/>
            <a:t>tool</a:t>
          </a:r>
          <a:r>
            <a:rPr kumimoji="1" lang="ja-JP" altLang="en-US" dirty="0" smtClean="0"/>
            <a:t> </a:t>
          </a:r>
          <a:r>
            <a:rPr kumimoji="1" lang="en-US" altLang="ja-JP" dirty="0" smtClean="0"/>
            <a:t>chain</a:t>
          </a:r>
          <a:endParaRPr kumimoji="1" lang="ja-JP" altLang="en-US" dirty="0"/>
        </a:p>
      </dgm:t>
    </dgm:pt>
    <dgm:pt modelId="{9B3DDC02-C918-4C61-B658-B0B411DCB793}" type="parTrans" cxnId="{3DE3A0C7-D1B5-4136-874A-7671159E0342}">
      <dgm:prSet/>
      <dgm:spPr/>
      <dgm:t>
        <a:bodyPr/>
        <a:lstStyle/>
        <a:p>
          <a:endParaRPr kumimoji="1" lang="ja-JP" altLang="en-US"/>
        </a:p>
      </dgm:t>
    </dgm:pt>
    <dgm:pt modelId="{FC65F1EA-6DC4-4143-ADA7-35DD12A01729}" type="sibTrans" cxnId="{3DE3A0C7-D1B5-4136-874A-7671159E0342}">
      <dgm:prSet/>
      <dgm:spPr/>
      <dgm:t>
        <a:bodyPr/>
        <a:lstStyle/>
        <a:p>
          <a:endParaRPr kumimoji="1" lang="ja-JP" altLang="en-US"/>
        </a:p>
      </dgm:t>
    </dgm:pt>
    <dgm:pt modelId="{116661F6-8225-42E0-AF54-DC6BDBA03DF2}">
      <dgm:prSet phldrT="[テキスト]" custT="1"/>
      <dgm:spPr>
        <a:solidFill>
          <a:schemeClr val="accent1">
            <a:lumMod val="40000"/>
            <a:lumOff val="60000"/>
          </a:schemeClr>
        </a:solidFill>
      </dgm:spPr>
      <dgm:t>
        <a:bodyPr/>
        <a:lstStyle/>
        <a:p>
          <a:r>
            <a:rPr kumimoji="1" lang="en-US" altLang="ja-JP" sz="800" dirty="0" smtClean="0">
              <a:solidFill>
                <a:schemeClr val="tx1">
                  <a:lumMod val="95000"/>
                  <a:lumOff val="5000"/>
                </a:schemeClr>
              </a:solidFill>
            </a:rPr>
            <a:t>User</a:t>
          </a:r>
        </a:p>
        <a:p>
          <a:r>
            <a:rPr kumimoji="1" lang="en-US" altLang="ja-JP" sz="800" dirty="0" smtClean="0">
              <a:solidFill>
                <a:schemeClr val="tx1">
                  <a:lumMod val="95000"/>
                  <a:lumOff val="5000"/>
                </a:schemeClr>
              </a:solidFill>
            </a:rPr>
            <a:t>land</a:t>
          </a:r>
          <a:endParaRPr kumimoji="1" lang="ja-JP" altLang="en-US" sz="800" dirty="0">
            <a:solidFill>
              <a:schemeClr val="tx1">
                <a:lumMod val="95000"/>
                <a:lumOff val="5000"/>
              </a:schemeClr>
            </a:solidFill>
          </a:endParaRPr>
        </a:p>
      </dgm:t>
    </dgm:pt>
    <dgm:pt modelId="{C20521AE-70CE-47A0-8D74-AD46A7E0D506}" type="parTrans" cxnId="{E7914EA5-D1FB-44C6-9148-6FF6B80C2AE3}">
      <dgm:prSet/>
      <dgm:spPr/>
      <dgm:t>
        <a:bodyPr/>
        <a:lstStyle/>
        <a:p>
          <a:endParaRPr kumimoji="1" lang="ja-JP" altLang="en-US"/>
        </a:p>
      </dgm:t>
    </dgm:pt>
    <dgm:pt modelId="{4996BF87-82FD-451C-9A2A-17969CF367B4}" type="sibTrans" cxnId="{E7914EA5-D1FB-44C6-9148-6FF6B80C2AE3}">
      <dgm:prSet/>
      <dgm:spPr/>
      <dgm:t>
        <a:bodyPr/>
        <a:lstStyle/>
        <a:p>
          <a:endParaRPr kumimoji="1" lang="ja-JP" altLang="en-US"/>
        </a:p>
      </dgm:t>
    </dgm:pt>
    <dgm:pt modelId="{1FFAC4C2-056C-486B-8E3D-2622CCD9D0EF}" type="pres">
      <dgm:prSet presAssocID="{CF4E8804-90F7-47C5-8AAF-9C638DE29636}" presName="Name0" presStyleCnt="0">
        <dgm:presLayoutVars>
          <dgm:chMax val="1"/>
          <dgm:dir/>
          <dgm:animLvl val="ctr"/>
          <dgm:resizeHandles val="exact"/>
        </dgm:presLayoutVars>
      </dgm:prSet>
      <dgm:spPr/>
      <dgm:t>
        <a:bodyPr/>
        <a:lstStyle/>
        <a:p>
          <a:endParaRPr kumimoji="1" lang="ja-JP" altLang="en-US"/>
        </a:p>
      </dgm:t>
    </dgm:pt>
    <dgm:pt modelId="{DDD21539-EC84-4FDE-A840-D32CD584A166}" type="pres">
      <dgm:prSet presAssocID="{796C23B3-B37B-4E41-900D-7E51729DCEF5}" presName="centerShape" presStyleLbl="node0" presStyleIdx="0" presStyleCnt="1"/>
      <dgm:spPr/>
      <dgm:t>
        <a:bodyPr/>
        <a:lstStyle/>
        <a:p>
          <a:endParaRPr kumimoji="1" lang="ja-JP" altLang="en-US"/>
        </a:p>
      </dgm:t>
    </dgm:pt>
    <dgm:pt modelId="{9F592C51-C8A0-45C2-9E33-32AB4243BE28}" type="pres">
      <dgm:prSet presAssocID="{9D674D20-8D36-498C-89EC-2221617D3E65}" presName="node" presStyleLbl="node1" presStyleIdx="0" presStyleCnt="3">
        <dgm:presLayoutVars>
          <dgm:bulletEnabled val="1"/>
        </dgm:presLayoutVars>
      </dgm:prSet>
      <dgm:spPr/>
      <dgm:t>
        <a:bodyPr/>
        <a:lstStyle/>
        <a:p>
          <a:endParaRPr kumimoji="1" lang="ja-JP" altLang="en-US"/>
        </a:p>
      </dgm:t>
    </dgm:pt>
    <dgm:pt modelId="{8C87DA0B-7F40-438D-98AF-92E2C2ADF299}" type="pres">
      <dgm:prSet presAssocID="{9D674D20-8D36-498C-89EC-2221617D3E65}" presName="dummy" presStyleCnt="0"/>
      <dgm:spPr/>
    </dgm:pt>
    <dgm:pt modelId="{E37881AF-FED6-4C71-9DCC-5528FE122CDE}" type="pres">
      <dgm:prSet presAssocID="{E20E3B97-C651-4BC6-8E33-B0B015A19929}" presName="sibTrans" presStyleLbl="sibTrans2D1" presStyleIdx="0" presStyleCnt="3"/>
      <dgm:spPr/>
      <dgm:t>
        <a:bodyPr/>
        <a:lstStyle/>
        <a:p>
          <a:endParaRPr kumimoji="1" lang="ja-JP" altLang="en-US"/>
        </a:p>
      </dgm:t>
    </dgm:pt>
    <dgm:pt modelId="{BDD78A65-E0D6-4D97-A717-A23609344DD1}" type="pres">
      <dgm:prSet presAssocID="{34DF1117-4323-4920-BB3E-E777E23F3CA4}" presName="node" presStyleLbl="node1" presStyleIdx="1" presStyleCnt="3">
        <dgm:presLayoutVars>
          <dgm:bulletEnabled val="1"/>
        </dgm:presLayoutVars>
      </dgm:prSet>
      <dgm:spPr/>
      <dgm:t>
        <a:bodyPr/>
        <a:lstStyle/>
        <a:p>
          <a:endParaRPr kumimoji="1" lang="ja-JP" altLang="en-US"/>
        </a:p>
      </dgm:t>
    </dgm:pt>
    <dgm:pt modelId="{52B8A08A-77B3-4CBB-B09E-359D86BD9516}" type="pres">
      <dgm:prSet presAssocID="{34DF1117-4323-4920-BB3E-E777E23F3CA4}" presName="dummy" presStyleCnt="0"/>
      <dgm:spPr/>
    </dgm:pt>
    <dgm:pt modelId="{6D9DC25A-741D-473E-B6DE-ABDD154DE997}" type="pres">
      <dgm:prSet presAssocID="{FC65F1EA-6DC4-4143-ADA7-35DD12A01729}" presName="sibTrans" presStyleLbl="sibTrans2D1" presStyleIdx="1" presStyleCnt="3"/>
      <dgm:spPr/>
      <dgm:t>
        <a:bodyPr/>
        <a:lstStyle/>
        <a:p>
          <a:endParaRPr kumimoji="1" lang="ja-JP" altLang="en-US"/>
        </a:p>
      </dgm:t>
    </dgm:pt>
    <dgm:pt modelId="{F36E13A8-E663-45A7-87A8-A5093C752C55}" type="pres">
      <dgm:prSet presAssocID="{116661F6-8225-42E0-AF54-DC6BDBA03DF2}" presName="node" presStyleLbl="node1" presStyleIdx="2" presStyleCnt="3">
        <dgm:presLayoutVars>
          <dgm:bulletEnabled val="1"/>
        </dgm:presLayoutVars>
      </dgm:prSet>
      <dgm:spPr/>
      <dgm:t>
        <a:bodyPr/>
        <a:lstStyle/>
        <a:p>
          <a:endParaRPr kumimoji="1" lang="ja-JP" altLang="en-US"/>
        </a:p>
      </dgm:t>
    </dgm:pt>
    <dgm:pt modelId="{105FDDD5-CC77-4B34-91A6-2DEB45E9BF35}" type="pres">
      <dgm:prSet presAssocID="{116661F6-8225-42E0-AF54-DC6BDBA03DF2}" presName="dummy" presStyleCnt="0"/>
      <dgm:spPr/>
    </dgm:pt>
    <dgm:pt modelId="{EAF78EE1-BEBD-4E8E-B914-1547B1003018}" type="pres">
      <dgm:prSet presAssocID="{4996BF87-82FD-451C-9A2A-17969CF367B4}" presName="sibTrans" presStyleLbl="sibTrans2D1" presStyleIdx="2" presStyleCnt="3" custLinFactNeighborX="826" custRadScaleRad="396894"/>
      <dgm:spPr/>
      <dgm:t>
        <a:bodyPr/>
        <a:lstStyle/>
        <a:p>
          <a:endParaRPr kumimoji="1" lang="ja-JP" altLang="en-US"/>
        </a:p>
      </dgm:t>
    </dgm:pt>
  </dgm:ptLst>
  <dgm:cxnLst>
    <dgm:cxn modelId="{0D125BCB-0F68-447E-88EA-1225B1E8B492}" type="presOf" srcId="{34DF1117-4323-4920-BB3E-E777E23F3CA4}" destId="{BDD78A65-E0D6-4D97-A717-A23609344DD1}" srcOrd="0" destOrd="0" presId="urn:microsoft.com/office/officeart/2005/8/layout/radial6"/>
    <dgm:cxn modelId="{03B4F855-808F-464D-B972-11230C32FFE3}" type="presOf" srcId="{FC65F1EA-6DC4-4143-ADA7-35DD12A01729}" destId="{6D9DC25A-741D-473E-B6DE-ABDD154DE997}" srcOrd="0" destOrd="0" presId="urn:microsoft.com/office/officeart/2005/8/layout/radial6"/>
    <dgm:cxn modelId="{7F5504C0-D65B-487F-BC3C-84343F283212}" srcId="{796C23B3-B37B-4E41-900D-7E51729DCEF5}" destId="{9D674D20-8D36-498C-89EC-2221617D3E65}" srcOrd="0" destOrd="0" parTransId="{3F7F3F9F-3DCF-4CE5-A8DE-F8C16F083C2E}" sibTransId="{E20E3B97-C651-4BC6-8E33-B0B015A19929}"/>
    <dgm:cxn modelId="{899897D4-49B7-49A8-BC59-ABA484046FB9}" srcId="{CF4E8804-90F7-47C5-8AAF-9C638DE29636}" destId="{796C23B3-B37B-4E41-900D-7E51729DCEF5}" srcOrd="0" destOrd="0" parTransId="{9736EF5E-610F-4839-A51A-1D29FA168A1D}" sibTransId="{EAA99DDE-0ABA-4669-9768-20D5695AB04F}"/>
    <dgm:cxn modelId="{E7914EA5-D1FB-44C6-9148-6FF6B80C2AE3}" srcId="{796C23B3-B37B-4E41-900D-7E51729DCEF5}" destId="{116661F6-8225-42E0-AF54-DC6BDBA03DF2}" srcOrd="2" destOrd="0" parTransId="{C20521AE-70CE-47A0-8D74-AD46A7E0D506}" sibTransId="{4996BF87-82FD-451C-9A2A-17969CF367B4}"/>
    <dgm:cxn modelId="{0F122B74-8EFD-408F-A91D-6DB6BAA362E5}" type="presOf" srcId="{CF4E8804-90F7-47C5-8AAF-9C638DE29636}" destId="{1FFAC4C2-056C-486B-8E3D-2622CCD9D0EF}" srcOrd="0" destOrd="0" presId="urn:microsoft.com/office/officeart/2005/8/layout/radial6"/>
    <dgm:cxn modelId="{D0FB0DBE-4A46-4EAB-94CA-9D3C45D63B54}" type="presOf" srcId="{116661F6-8225-42E0-AF54-DC6BDBA03DF2}" destId="{F36E13A8-E663-45A7-87A8-A5093C752C55}" srcOrd="0" destOrd="0" presId="urn:microsoft.com/office/officeart/2005/8/layout/radial6"/>
    <dgm:cxn modelId="{5C0F96BA-E476-40CA-9A94-27141C4B097C}" type="presOf" srcId="{9D674D20-8D36-498C-89EC-2221617D3E65}" destId="{9F592C51-C8A0-45C2-9E33-32AB4243BE28}" srcOrd="0" destOrd="0" presId="urn:microsoft.com/office/officeart/2005/8/layout/radial6"/>
    <dgm:cxn modelId="{34B97839-EC13-417B-9581-EF55C6C5B730}" type="presOf" srcId="{796C23B3-B37B-4E41-900D-7E51729DCEF5}" destId="{DDD21539-EC84-4FDE-A840-D32CD584A166}" srcOrd="0" destOrd="0" presId="urn:microsoft.com/office/officeart/2005/8/layout/radial6"/>
    <dgm:cxn modelId="{FF655A1C-D10B-4FEA-8B02-90A6F4D079DA}" type="presOf" srcId="{E20E3B97-C651-4BC6-8E33-B0B015A19929}" destId="{E37881AF-FED6-4C71-9DCC-5528FE122CDE}" srcOrd="0" destOrd="0" presId="urn:microsoft.com/office/officeart/2005/8/layout/radial6"/>
    <dgm:cxn modelId="{3DE3A0C7-D1B5-4136-874A-7671159E0342}" srcId="{796C23B3-B37B-4E41-900D-7E51729DCEF5}" destId="{34DF1117-4323-4920-BB3E-E777E23F3CA4}" srcOrd="1" destOrd="0" parTransId="{9B3DDC02-C918-4C61-B658-B0B411DCB793}" sibTransId="{FC65F1EA-6DC4-4143-ADA7-35DD12A01729}"/>
    <dgm:cxn modelId="{AAFA481B-D4FD-450E-8FA3-B7A5D050C331}" type="presOf" srcId="{4996BF87-82FD-451C-9A2A-17969CF367B4}" destId="{EAF78EE1-BEBD-4E8E-B914-1547B1003018}" srcOrd="0" destOrd="0" presId="urn:microsoft.com/office/officeart/2005/8/layout/radial6"/>
    <dgm:cxn modelId="{AD6956A6-FC1C-47EA-A17C-04592158621C}" type="presParOf" srcId="{1FFAC4C2-056C-486B-8E3D-2622CCD9D0EF}" destId="{DDD21539-EC84-4FDE-A840-D32CD584A166}" srcOrd="0" destOrd="0" presId="urn:microsoft.com/office/officeart/2005/8/layout/radial6"/>
    <dgm:cxn modelId="{4DE98E96-CDDB-4859-BD9C-E4C6EE0615A2}" type="presParOf" srcId="{1FFAC4C2-056C-486B-8E3D-2622CCD9D0EF}" destId="{9F592C51-C8A0-45C2-9E33-32AB4243BE28}" srcOrd="1" destOrd="0" presId="urn:microsoft.com/office/officeart/2005/8/layout/radial6"/>
    <dgm:cxn modelId="{DF828536-366F-496E-86B8-403DAC851C79}" type="presParOf" srcId="{1FFAC4C2-056C-486B-8E3D-2622CCD9D0EF}" destId="{8C87DA0B-7F40-438D-98AF-92E2C2ADF299}" srcOrd="2" destOrd="0" presId="urn:microsoft.com/office/officeart/2005/8/layout/radial6"/>
    <dgm:cxn modelId="{5A2E8CE2-F99E-4AC0-B32A-4CD2C8E7536E}" type="presParOf" srcId="{1FFAC4C2-056C-486B-8E3D-2622CCD9D0EF}" destId="{E37881AF-FED6-4C71-9DCC-5528FE122CDE}" srcOrd="3" destOrd="0" presId="urn:microsoft.com/office/officeart/2005/8/layout/radial6"/>
    <dgm:cxn modelId="{5E1C46E0-0911-4CD2-8773-07B1FFE1177E}" type="presParOf" srcId="{1FFAC4C2-056C-486B-8E3D-2622CCD9D0EF}" destId="{BDD78A65-E0D6-4D97-A717-A23609344DD1}" srcOrd="4" destOrd="0" presId="urn:microsoft.com/office/officeart/2005/8/layout/radial6"/>
    <dgm:cxn modelId="{DD6E07BD-D716-42C3-AE36-471A00A367B9}" type="presParOf" srcId="{1FFAC4C2-056C-486B-8E3D-2622CCD9D0EF}" destId="{52B8A08A-77B3-4CBB-B09E-359D86BD9516}" srcOrd="5" destOrd="0" presId="urn:microsoft.com/office/officeart/2005/8/layout/radial6"/>
    <dgm:cxn modelId="{4C76615D-8782-46A9-AA15-04363239A61F}" type="presParOf" srcId="{1FFAC4C2-056C-486B-8E3D-2622CCD9D0EF}" destId="{6D9DC25A-741D-473E-B6DE-ABDD154DE997}" srcOrd="6" destOrd="0" presId="urn:microsoft.com/office/officeart/2005/8/layout/radial6"/>
    <dgm:cxn modelId="{5FE479A8-21CF-4EDD-9795-69F785836925}" type="presParOf" srcId="{1FFAC4C2-056C-486B-8E3D-2622CCD9D0EF}" destId="{F36E13A8-E663-45A7-87A8-A5093C752C55}" srcOrd="7" destOrd="0" presId="urn:microsoft.com/office/officeart/2005/8/layout/radial6"/>
    <dgm:cxn modelId="{99CE4DEC-BA72-404A-8A5F-0BB0E949650F}" type="presParOf" srcId="{1FFAC4C2-056C-486B-8E3D-2622CCD9D0EF}" destId="{105FDDD5-CC77-4B34-91A6-2DEB45E9BF35}" srcOrd="8" destOrd="0" presId="urn:microsoft.com/office/officeart/2005/8/layout/radial6"/>
    <dgm:cxn modelId="{4F9C2F3A-AB96-4503-8447-B6FF634A9540}" type="presParOf" srcId="{1FFAC4C2-056C-486B-8E3D-2622CCD9D0EF}" destId="{EAF78EE1-BEBD-4E8E-B914-1547B1003018}" srcOrd="9" destOrd="0" presId="urn:microsoft.com/office/officeart/2005/8/layout/radial6"/>
  </dgm:cxnLst>
  <dgm:bg/>
  <dgm:whole/>
</dgm:dataModel>
</file>

<file path=ppt/diagrams/layout1.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4">
  <dgm:title val=""/>
  <dgm:desc val=""/>
  <dgm:catLst>
    <dgm:cat type="list"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4">
  <dgm:title val=""/>
  <dgm:desc val=""/>
  <dgm:catLst>
    <dgm:cat type="list"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6.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equation1">
  <dgm:title val=""/>
  <dgm:desc val=""/>
  <dgm:catLst>
    <dgm:cat type="relationship" pri="17000"/>
    <dgm:cat type="process"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choose name="Name0">
      <dgm:if name="Name1" func="var" arg="dir" op="equ" val="norm">
        <dgm:alg type="lin">
          <dgm:param type="fallback" val="2D"/>
        </dgm:alg>
      </dgm:if>
      <dgm:else name="Name2">
        <dgm:alg type="lin">
          <dgm:param type="linDir" val="fromR"/>
          <dgm:param type="fallback" val="2D"/>
        </dgm:alg>
      </dgm:else>
    </dgm:choose>
    <dgm:shape xmlns:r="http://schemas.openxmlformats.org/officeDocument/2006/relationships" r:blip="">
      <dgm:adjLst/>
    </dgm:shape>
    <dgm:presOf/>
    <dgm:constrLst>
      <dgm:constr type="w" for="ch" ptType="node" refType="w"/>
      <dgm:constr type="w" for="ch" ptType="sibTrans" refType="w" refFor="ch" refPtType="node" fact="0.58"/>
      <dgm:constr type="primFontSz" for="ch" ptType="node" op="equ" val="65"/>
      <dgm:constr type="primFontSz" for="ch" ptType="sibTrans" op="equ" val="55"/>
      <dgm:constr type="primFontSz" for="ch" ptType="sibTrans" refType="primFontSz" refFor="ch" refPtType="node" op="lte" fact="0.8"/>
      <dgm:constr type="w" for="ch" forName="spacerL" refType="w" refFor="ch" refPtType="sibTrans" fact="0.14"/>
      <dgm:constr type="w" for="ch" forName="spacerR" refType="w" refFor="ch" refPtType="sibTrans" fact="0.14"/>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sibTransForEach" axis="followSib" ptType="sibTrans" cnt="1">
        <dgm:layoutNode name="spacerL">
          <dgm:alg type="sp"/>
          <dgm:shape xmlns:r="http://schemas.openxmlformats.org/officeDocument/2006/relationships" r:blip="">
            <dgm:adjLst/>
          </dgm:shape>
          <dgm:presOf/>
          <dgm:constrLst/>
          <dgm:ruleLst/>
        </dgm:layoutNode>
        <dgm:layoutNode name="sibTrans">
          <dgm:alg type="tx"/>
          <dgm:choose name="Name3">
            <dgm:if name="Name4" axis="followSib" ptType="sibTrans" func="cnt" op="equ" val="0">
              <dgm:shape xmlns:r="http://schemas.openxmlformats.org/officeDocument/2006/relationships" type="mathEqual" r:blip="">
                <dgm:adjLst/>
              </dgm:shape>
            </dgm:if>
            <dgm:else name="Name5">
              <dgm:shape xmlns:r="http://schemas.openxmlformats.org/officeDocument/2006/relationships" type="mathPlus" r:blip="">
                <dgm:adjLst/>
              </dgm:shape>
            </dgm:else>
          </dgm:choose>
          <dgm:presOf axis="self"/>
          <dgm:constrLst>
            <dgm:constr type="h" refType="w"/>
            <dgm:constr type="lMarg"/>
            <dgm:constr type="rMarg"/>
            <dgm:constr type="tMarg"/>
            <dgm:constr type="bMarg"/>
          </dgm:constrLst>
          <dgm:ruleLst>
            <dgm:rule type="primFontSz" val="5" fact="NaN" max="NaN"/>
          </dgm:ruleLst>
        </dgm:layoutNode>
        <dgm:layoutNode name="spacerR">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equation1">
  <dgm:title val=""/>
  <dgm:desc val=""/>
  <dgm:catLst>
    <dgm:cat type="relationship" pri="17000"/>
    <dgm:cat type="process"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choose name="Name0">
      <dgm:if name="Name1" func="var" arg="dir" op="equ" val="norm">
        <dgm:alg type="lin">
          <dgm:param type="fallback" val="2D"/>
        </dgm:alg>
      </dgm:if>
      <dgm:else name="Name2">
        <dgm:alg type="lin">
          <dgm:param type="linDir" val="fromR"/>
          <dgm:param type="fallback" val="2D"/>
        </dgm:alg>
      </dgm:else>
    </dgm:choose>
    <dgm:shape xmlns:r="http://schemas.openxmlformats.org/officeDocument/2006/relationships" r:blip="">
      <dgm:adjLst/>
    </dgm:shape>
    <dgm:presOf/>
    <dgm:constrLst>
      <dgm:constr type="w" for="ch" ptType="node" refType="w"/>
      <dgm:constr type="w" for="ch" ptType="sibTrans" refType="w" refFor="ch" refPtType="node" fact="0.58"/>
      <dgm:constr type="primFontSz" for="ch" ptType="node" op="equ" val="65"/>
      <dgm:constr type="primFontSz" for="ch" ptType="sibTrans" op="equ" val="55"/>
      <dgm:constr type="primFontSz" for="ch" ptType="sibTrans" refType="primFontSz" refFor="ch" refPtType="node" op="lte" fact="0.8"/>
      <dgm:constr type="w" for="ch" forName="spacerL" refType="w" refFor="ch" refPtType="sibTrans" fact="0.14"/>
      <dgm:constr type="w" for="ch" forName="spacerR" refType="w" refFor="ch" refPtType="sibTrans" fact="0.14"/>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sibTransForEach" axis="followSib" ptType="sibTrans" cnt="1">
        <dgm:layoutNode name="spacerL">
          <dgm:alg type="sp"/>
          <dgm:shape xmlns:r="http://schemas.openxmlformats.org/officeDocument/2006/relationships" r:blip="">
            <dgm:adjLst/>
          </dgm:shape>
          <dgm:presOf/>
          <dgm:constrLst/>
          <dgm:ruleLst/>
        </dgm:layoutNode>
        <dgm:layoutNode name="sibTrans">
          <dgm:alg type="tx"/>
          <dgm:choose name="Name3">
            <dgm:if name="Name4" axis="followSib" ptType="sibTrans" func="cnt" op="equ" val="0">
              <dgm:shape xmlns:r="http://schemas.openxmlformats.org/officeDocument/2006/relationships" type="mathEqual" r:blip="">
                <dgm:adjLst/>
              </dgm:shape>
            </dgm:if>
            <dgm:else name="Name5">
              <dgm:shape xmlns:r="http://schemas.openxmlformats.org/officeDocument/2006/relationships" type="mathPlus" r:blip="">
                <dgm:adjLst/>
              </dgm:shape>
            </dgm:else>
          </dgm:choose>
          <dgm:presOf axis="self"/>
          <dgm:constrLst>
            <dgm:constr type="h" refType="w"/>
            <dgm:constr type="lMarg"/>
            <dgm:constr type="rMarg"/>
            <dgm:constr type="tMarg"/>
            <dgm:constr type="bMarg"/>
          </dgm:constrLst>
          <dgm:ruleLst>
            <dgm:rule type="primFontSz" val="5" fact="NaN" max="NaN"/>
          </dgm:ruleLst>
        </dgm:layoutNode>
        <dgm:layoutNode name="spacerR">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 1"/>
          <p:cNvSpPr>
            <a:spLocks noGrp="1"/>
          </p:cNvSpPr>
          <p:nvPr>
            <p:ph type="hdr" sz="quarter"/>
          </p:nvPr>
        </p:nvSpPr>
        <p:spPr>
          <a:xfrm>
            <a:off x="0" y="0"/>
            <a:ext cx="2919413" cy="493713"/>
          </a:xfrm>
          <a:prstGeom prst="rect">
            <a:avLst/>
          </a:prstGeom>
        </p:spPr>
        <p:txBody>
          <a:bodyPr vert="horz" lIns="91440" tIns="45720" rIns="91440" bIns="45720" rtlCol="0"/>
          <a:lstStyle>
            <a:lvl1pPr algn="l" fontAlgn="auto">
              <a:spcBef>
                <a:spcPts val="0"/>
              </a:spcBef>
              <a:spcAft>
                <a:spcPts val="0"/>
              </a:spcAft>
              <a:defRPr sz="1200">
                <a:latin typeface="+mn-lt"/>
                <a:ea typeface="+mn-ea"/>
              </a:defRPr>
            </a:lvl1pPr>
          </a:lstStyle>
          <a:p>
            <a:pPr>
              <a:defRPr/>
            </a:pPr>
            <a:endParaRPr lang="ja-JP" altLang="en-US"/>
          </a:p>
        </p:txBody>
      </p:sp>
      <p:sp>
        <p:nvSpPr>
          <p:cNvPr id="3" name="日付プレースホルダ 2"/>
          <p:cNvSpPr>
            <a:spLocks noGrp="1"/>
          </p:cNvSpPr>
          <p:nvPr>
            <p:ph type="dt" idx="1"/>
          </p:nvPr>
        </p:nvSpPr>
        <p:spPr>
          <a:xfrm>
            <a:off x="3814763" y="0"/>
            <a:ext cx="2919412" cy="493713"/>
          </a:xfrm>
          <a:prstGeom prst="rect">
            <a:avLst/>
          </a:prstGeom>
        </p:spPr>
        <p:txBody>
          <a:bodyPr vert="horz" lIns="91440" tIns="45720" rIns="91440" bIns="45720" rtlCol="0"/>
          <a:lstStyle>
            <a:lvl1pPr algn="r" fontAlgn="auto">
              <a:spcBef>
                <a:spcPts val="0"/>
              </a:spcBef>
              <a:spcAft>
                <a:spcPts val="0"/>
              </a:spcAft>
              <a:defRPr sz="1200">
                <a:latin typeface="+mn-lt"/>
                <a:ea typeface="+mn-ea"/>
              </a:defRPr>
            </a:lvl1pPr>
          </a:lstStyle>
          <a:p>
            <a:pPr>
              <a:defRPr/>
            </a:pPr>
            <a:fld id="{09230C5F-9B20-4E26-9816-3C447B66E012}" type="datetimeFigureOut">
              <a:rPr lang="ja-JP" altLang="en-US"/>
              <a:pPr>
                <a:defRPr/>
              </a:pPr>
              <a:t>2008/3/10</a:t>
            </a:fld>
            <a:endParaRPr lang="ja-JP" altLang="en-US"/>
          </a:p>
        </p:txBody>
      </p:sp>
      <p:sp>
        <p:nvSpPr>
          <p:cNvPr id="4" name="スライド イメージ プレースホルダ 3"/>
          <p:cNvSpPr>
            <a:spLocks noGrp="1" noRot="1" noChangeAspect="1"/>
          </p:cNvSpPr>
          <p:nvPr>
            <p:ph type="sldImg" idx="2"/>
          </p:nvPr>
        </p:nvSpPr>
        <p:spPr>
          <a:xfrm>
            <a:off x="901700" y="739775"/>
            <a:ext cx="4932363" cy="3700463"/>
          </a:xfrm>
          <a:prstGeom prst="rect">
            <a:avLst/>
          </a:prstGeom>
          <a:noFill/>
          <a:ln w="12700">
            <a:solidFill>
              <a:prstClr val="black"/>
            </a:solidFill>
          </a:ln>
        </p:spPr>
        <p:txBody>
          <a:bodyPr vert="horz" lIns="91440" tIns="45720" rIns="91440" bIns="45720" rtlCol="0" anchor="ctr"/>
          <a:lstStyle/>
          <a:p>
            <a:pPr lvl="0"/>
            <a:endParaRPr lang="ja-JP" altLang="en-US" noProof="0"/>
          </a:p>
        </p:txBody>
      </p:sp>
      <p:sp>
        <p:nvSpPr>
          <p:cNvPr id="5" name="ノート プレースホルダ 4"/>
          <p:cNvSpPr>
            <a:spLocks noGrp="1"/>
          </p:cNvSpPr>
          <p:nvPr>
            <p:ph type="body" sz="quarter" idx="3"/>
          </p:nvPr>
        </p:nvSpPr>
        <p:spPr>
          <a:xfrm>
            <a:off x="673100" y="4686300"/>
            <a:ext cx="5389563" cy="4440238"/>
          </a:xfrm>
          <a:prstGeom prst="rect">
            <a:avLst/>
          </a:prstGeom>
        </p:spPr>
        <p:txBody>
          <a:bodyPr vert="horz" lIns="91440" tIns="45720" rIns="91440" bIns="45720" rtlCol="0">
            <a:normAutofit/>
          </a:bodyPr>
          <a:lstStyle/>
          <a:p>
            <a:pPr lvl="0"/>
            <a:r>
              <a:rPr lang="ja-JP" altLang="en-US" noProof="0" smtClean="0"/>
              <a:t>マスタ テキストの書式設定</a:t>
            </a:r>
          </a:p>
          <a:p>
            <a:pPr lvl="1"/>
            <a:r>
              <a:rPr lang="ja-JP" altLang="en-US" noProof="0" smtClean="0"/>
              <a:t>第 </a:t>
            </a:r>
            <a:r>
              <a:rPr lang="en-US" altLang="ja-JP" noProof="0" smtClean="0"/>
              <a:t>2 </a:t>
            </a:r>
            <a:r>
              <a:rPr lang="ja-JP" altLang="en-US" noProof="0" smtClean="0"/>
              <a:t>レベル</a:t>
            </a:r>
          </a:p>
          <a:p>
            <a:pPr lvl="2"/>
            <a:r>
              <a:rPr lang="ja-JP" altLang="en-US" noProof="0" smtClean="0"/>
              <a:t>第 </a:t>
            </a:r>
            <a:r>
              <a:rPr lang="en-US" altLang="ja-JP" noProof="0" smtClean="0"/>
              <a:t>3 </a:t>
            </a:r>
            <a:r>
              <a:rPr lang="ja-JP" altLang="en-US" noProof="0" smtClean="0"/>
              <a:t>レベル</a:t>
            </a:r>
          </a:p>
          <a:p>
            <a:pPr lvl="3"/>
            <a:r>
              <a:rPr lang="ja-JP" altLang="en-US" noProof="0" smtClean="0"/>
              <a:t>第 </a:t>
            </a:r>
            <a:r>
              <a:rPr lang="en-US" altLang="ja-JP" noProof="0" smtClean="0"/>
              <a:t>4 </a:t>
            </a:r>
            <a:r>
              <a:rPr lang="ja-JP" altLang="en-US" noProof="0" smtClean="0"/>
              <a:t>レベル</a:t>
            </a:r>
          </a:p>
          <a:p>
            <a:pPr lvl="4"/>
            <a:r>
              <a:rPr lang="ja-JP" altLang="en-US" noProof="0" smtClean="0"/>
              <a:t>第 </a:t>
            </a:r>
            <a:r>
              <a:rPr lang="en-US" altLang="ja-JP" noProof="0" smtClean="0"/>
              <a:t>5 </a:t>
            </a:r>
            <a:r>
              <a:rPr lang="ja-JP" altLang="en-US" noProof="0" smtClean="0"/>
              <a:t>レベル</a:t>
            </a:r>
            <a:endParaRPr lang="ja-JP" altLang="en-US" noProof="0"/>
          </a:p>
        </p:txBody>
      </p:sp>
      <p:sp>
        <p:nvSpPr>
          <p:cNvPr id="6" name="フッター プレースホルダ 5"/>
          <p:cNvSpPr>
            <a:spLocks noGrp="1"/>
          </p:cNvSpPr>
          <p:nvPr>
            <p:ph type="ftr" sz="quarter" idx="4"/>
          </p:nvPr>
        </p:nvSpPr>
        <p:spPr>
          <a:xfrm>
            <a:off x="0" y="9371013"/>
            <a:ext cx="2919413" cy="493712"/>
          </a:xfrm>
          <a:prstGeom prst="rect">
            <a:avLst/>
          </a:prstGeom>
        </p:spPr>
        <p:txBody>
          <a:bodyPr vert="horz" lIns="91440" tIns="45720" rIns="91440" bIns="45720" rtlCol="0" anchor="b"/>
          <a:lstStyle>
            <a:lvl1pPr algn="l" fontAlgn="auto">
              <a:spcBef>
                <a:spcPts val="0"/>
              </a:spcBef>
              <a:spcAft>
                <a:spcPts val="0"/>
              </a:spcAft>
              <a:defRPr sz="1200">
                <a:latin typeface="+mn-lt"/>
                <a:ea typeface="+mn-ea"/>
              </a:defRPr>
            </a:lvl1pPr>
          </a:lstStyle>
          <a:p>
            <a:pPr>
              <a:defRPr/>
            </a:pPr>
            <a:endParaRPr lang="ja-JP" altLang="en-US"/>
          </a:p>
        </p:txBody>
      </p:sp>
      <p:sp>
        <p:nvSpPr>
          <p:cNvPr id="7" name="スライド番号プレースホルダ 6"/>
          <p:cNvSpPr>
            <a:spLocks noGrp="1"/>
          </p:cNvSpPr>
          <p:nvPr>
            <p:ph type="sldNum" sz="quarter" idx="5"/>
          </p:nvPr>
        </p:nvSpPr>
        <p:spPr>
          <a:xfrm>
            <a:off x="3814763" y="9371013"/>
            <a:ext cx="2919412" cy="493712"/>
          </a:xfrm>
          <a:prstGeom prst="rect">
            <a:avLst/>
          </a:prstGeom>
        </p:spPr>
        <p:txBody>
          <a:bodyPr vert="horz" lIns="91440" tIns="45720" rIns="91440" bIns="45720" rtlCol="0" anchor="b"/>
          <a:lstStyle>
            <a:lvl1pPr algn="r" fontAlgn="auto">
              <a:spcBef>
                <a:spcPts val="0"/>
              </a:spcBef>
              <a:spcAft>
                <a:spcPts val="0"/>
              </a:spcAft>
              <a:defRPr sz="1200">
                <a:latin typeface="+mn-lt"/>
                <a:ea typeface="+mn-ea"/>
              </a:defRPr>
            </a:lvl1pPr>
          </a:lstStyle>
          <a:p>
            <a:pPr>
              <a:defRPr/>
            </a:pPr>
            <a:fld id="{D4532C26-57E3-498C-97C1-AD67630C5240}" type="slidenum">
              <a:rPr lang="ja-JP" altLang="en-US"/>
              <a:pPr>
                <a:defRPr/>
              </a:pPr>
              <a:t>&lt;#&gt;</a:t>
            </a:fld>
            <a:endParaRPr lang="ja-JP"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mn-lt"/>
        <a:ea typeface="+mn-ea"/>
        <a:cs typeface="+mn-cs"/>
      </a:defRPr>
    </a:lvl1pPr>
    <a:lvl2pPr marL="457200" algn="l" rtl="0" eaLnBrk="0" fontAlgn="base" hangingPunct="0">
      <a:spcBef>
        <a:spcPct val="30000"/>
      </a:spcBef>
      <a:spcAft>
        <a:spcPct val="0"/>
      </a:spcAft>
      <a:defRPr kumimoji="1" sz="1200" kern="1200">
        <a:solidFill>
          <a:schemeClr val="tx1"/>
        </a:solidFill>
        <a:latin typeface="+mn-lt"/>
        <a:ea typeface="+mn-ea"/>
        <a:cs typeface="+mn-cs"/>
      </a:defRPr>
    </a:lvl2pPr>
    <a:lvl3pPr marL="914400" algn="l" rtl="0" eaLnBrk="0" fontAlgn="base" hangingPunct="0">
      <a:spcBef>
        <a:spcPct val="30000"/>
      </a:spcBef>
      <a:spcAft>
        <a:spcPct val="0"/>
      </a:spcAft>
      <a:defRPr kumimoji="1" sz="1200" kern="1200">
        <a:solidFill>
          <a:schemeClr val="tx1"/>
        </a:solidFill>
        <a:latin typeface="+mn-lt"/>
        <a:ea typeface="+mn-ea"/>
        <a:cs typeface="+mn-cs"/>
      </a:defRPr>
    </a:lvl3pPr>
    <a:lvl4pPr marL="1371600" algn="l" rtl="0" eaLnBrk="0" fontAlgn="base" hangingPunct="0">
      <a:spcBef>
        <a:spcPct val="30000"/>
      </a:spcBef>
      <a:spcAft>
        <a:spcPct val="0"/>
      </a:spcAft>
      <a:defRPr kumimoji="1" sz="1200" kern="1200">
        <a:solidFill>
          <a:schemeClr val="tx1"/>
        </a:solidFill>
        <a:latin typeface="+mn-lt"/>
        <a:ea typeface="+mn-ea"/>
        <a:cs typeface="+mn-cs"/>
      </a:defRPr>
    </a:lvl4pPr>
    <a:lvl5pPr marL="1828800" algn="l" rtl="0" eaLnBrk="0" fontAlgn="base" hangingPunct="0">
      <a:spcBef>
        <a:spcPct val="30000"/>
      </a:spcBef>
      <a:spcAft>
        <a:spcPct val="0"/>
      </a:spcAft>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タイトル スライド">
    <p:spTree>
      <p:nvGrpSpPr>
        <p:cNvPr id="1" name=""/>
        <p:cNvGrpSpPr/>
        <p:nvPr/>
      </p:nvGrpSpPr>
      <p:grpSpPr>
        <a:xfrm>
          <a:off x="0" y="0"/>
          <a:ext cx="0" cy="0"/>
          <a:chOff x="0" y="0"/>
          <a:chExt cx="0" cy="0"/>
        </a:xfrm>
      </p:grpSpPr>
      <p:pic>
        <p:nvPicPr>
          <p:cNvPr id="3" name="Picture 2" descr="cover_02_a4"/>
          <p:cNvPicPr>
            <a:picLocks noChangeAspect="1" noChangeArrowheads="1"/>
          </p:cNvPicPr>
          <p:nvPr/>
        </p:nvPicPr>
        <p:blipFill>
          <a:blip r:embed="rId2"/>
          <a:srcRect/>
          <a:stretch>
            <a:fillRect/>
          </a:stretch>
        </p:blipFill>
        <p:spPr bwMode="auto">
          <a:xfrm>
            <a:off x="0" y="5911850"/>
            <a:ext cx="9148763" cy="946150"/>
          </a:xfrm>
          <a:prstGeom prst="rect">
            <a:avLst/>
          </a:prstGeom>
          <a:noFill/>
          <a:ln w="9525">
            <a:noFill/>
            <a:miter lim="800000"/>
            <a:headEnd/>
            <a:tailEnd/>
          </a:ln>
        </p:spPr>
      </p:pic>
      <p:pic>
        <p:nvPicPr>
          <p:cNvPr id="4" name="Picture 3" descr="cover_01_a4"/>
          <p:cNvPicPr>
            <a:picLocks noChangeAspect="1" noChangeArrowheads="1"/>
          </p:cNvPicPr>
          <p:nvPr/>
        </p:nvPicPr>
        <p:blipFill>
          <a:blip r:embed="rId3"/>
          <a:srcRect/>
          <a:stretch>
            <a:fillRect/>
          </a:stretch>
        </p:blipFill>
        <p:spPr bwMode="auto">
          <a:xfrm>
            <a:off x="0" y="0"/>
            <a:ext cx="9148763" cy="1568450"/>
          </a:xfrm>
          <a:prstGeom prst="rect">
            <a:avLst/>
          </a:prstGeom>
          <a:noFill/>
          <a:ln w="9525">
            <a:noFill/>
            <a:miter lim="800000"/>
            <a:headEnd/>
            <a:tailEnd/>
          </a:ln>
        </p:spPr>
      </p:pic>
      <p:sp>
        <p:nvSpPr>
          <p:cNvPr id="5" name="Text Box 5"/>
          <p:cNvSpPr txBox="1">
            <a:spLocks noChangeArrowheads="1"/>
          </p:cNvSpPr>
          <p:nvPr/>
        </p:nvSpPr>
        <p:spPr bwMode="auto">
          <a:xfrm>
            <a:off x="481013" y="6480175"/>
            <a:ext cx="3165475" cy="214313"/>
          </a:xfrm>
          <a:prstGeom prst="rect">
            <a:avLst/>
          </a:prstGeom>
          <a:noFill/>
          <a:ln w="9525">
            <a:noFill/>
            <a:miter lim="800000"/>
            <a:headEnd/>
            <a:tailEnd/>
          </a:ln>
          <a:effectLst/>
        </p:spPr>
        <p:txBody>
          <a:bodyPr>
            <a:spAutoFit/>
          </a:bodyPr>
          <a:lstStyle/>
          <a:p>
            <a:pPr>
              <a:spcBef>
                <a:spcPct val="50000"/>
              </a:spcBef>
              <a:defRPr/>
            </a:pPr>
            <a:r>
              <a:rPr lang="en-US" altLang="ja-JP" sz="800">
                <a:ea typeface="Osaka"/>
                <a:cs typeface="Osaka"/>
              </a:rPr>
              <a:t>©2008. Renesas Solutions Corp., All rights reserved.</a:t>
            </a:r>
          </a:p>
        </p:txBody>
      </p:sp>
      <p:sp>
        <p:nvSpPr>
          <p:cNvPr id="8198" name="Rectangle 6"/>
          <p:cNvSpPr>
            <a:spLocks noGrp="1" noChangeArrowheads="1"/>
          </p:cNvSpPr>
          <p:nvPr>
            <p:ph type="ctrTitle"/>
          </p:nvPr>
        </p:nvSpPr>
        <p:spPr>
          <a:xfrm>
            <a:off x="498475" y="1798638"/>
            <a:ext cx="8329613" cy="647700"/>
          </a:xfrm>
        </p:spPr>
        <p:txBody>
          <a:bodyPr/>
          <a:lstStyle>
            <a:lvl1pPr>
              <a:defRPr sz="2400">
                <a:latin typeface="+mj-lt"/>
              </a:defRPr>
            </a:lvl1pPr>
          </a:lstStyle>
          <a:p>
            <a:r>
              <a:rPr lang="ja-JP" altLang="en-US" dirty="0" smtClean="0"/>
              <a:t>マスタ タイトルの書式設定</a:t>
            </a:r>
            <a:endParaRPr lang="en-US" altLang="ja-JP" dirty="0"/>
          </a:p>
        </p:txBody>
      </p:sp>
      <p:sp>
        <p:nvSpPr>
          <p:cNvPr id="6" name="Rectangle 4"/>
          <p:cNvSpPr>
            <a:spLocks noGrp="1" noChangeArrowheads="1"/>
          </p:cNvSpPr>
          <p:nvPr>
            <p:ph type="dt" sz="half" idx="10"/>
          </p:nvPr>
        </p:nvSpPr>
        <p:spPr bwMode="auto">
          <a:xfrm>
            <a:off x="498475" y="5473700"/>
            <a:ext cx="1063625" cy="331788"/>
          </a:xfrm>
          <a:prstGeom prst="rect">
            <a:avLst/>
          </a:prstGeom>
          <a:ln>
            <a:miter lim="800000"/>
            <a:headEnd/>
            <a:tailEnd/>
          </a:ln>
        </p:spPr>
        <p:txBody>
          <a:bodyPr vert="horz" wrap="square" lIns="91440" tIns="45720" rIns="91440" bIns="45720" numCol="1" anchor="t" anchorCtr="0" compatLnSpc="1">
            <a:prstTxWarp prst="textNoShape">
              <a:avLst/>
            </a:prstTxWarp>
          </a:bodyPr>
          <a:lstStyle>
            <a:lvl1pPr eaLnBrk="1" fontAlgn="auto" hangingPunct="1">
              <a:spcBef>
                <a:spcPts val="0"/>
              </a:spcBef>
              <a:spcAft>
                <a:spcPts val="0"/>
              </a:spcAft>
              <a:defRPr kumimoji="1" sz="1400">
                <a:latin typeface="Arial" charset="0"/>
                <a:ea typeface="ＭＳ Ｐゴシック" pitchFamily="50" charset="-128"/>
              </a:defRPr>
            </a:lvl1pPr>
          </a:lstStyle>
          <a:p>
            <a:pPr>
              <a:defRPr/>
            </a:pPr>
            <a:endParaRPr lang="ja-JP"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68313" y="260351"/>
            <a:ext cx="8307387" cy="454006"/>
          </a:xfrm>
        </p:spPr>
        <p:txBody>
          <a:bodyPr/>
          <a:lstStyle>
            <a:lvl1pPr algn="l">
              <a:defRPr sz="2400">
                <a:latin typeface="+mn-lt"/>
              </a:defRPr>
            </a:lvl1pPr>
          </a:lstStyle>
          <a:p>
            <a:r>
              <a:rPr lang="ja-JP" altLang="en-US" dirty="0" smtClean="0"/>
              <a:t>マスタ タイトルの書式設定</a:t>
            </a:r>
            <a:endParaRPr lang="ja-JP" altLang="en-US" dirty="0"/>
          </a:p>
        </p:txBody>
      </p:sp>
      <p:sp>
        <p:nvSpPr>
          <p:cNvPr id="3" name="コンテンツ プレースホルダ 2"/>
          <p:cNvSpPr>
            <a:spLocks noGrp="1"/>
          </p:cNvSpPr>
          <p:nvPr>
            <p:ph idx="1"/>
          </p:nvPr>
        </p:nvSpPr>
        <p:spPr>
          <a:xfrm>
            <a:off x="285720" y="1142984"/>
            <a:ext cx="8643997" cy="5214973"/>
          </a:xfrm>
        </p:spPr>
        <p:txBody>
          <a:bodyPr/>
          <a:lstStyle>
            <a:lvl1pPr>
              <a:buFontTx/>
              <a:buBlip>
                <a:blip r:embed="rId2"/>
              </a:buBlip>
              <a:defRPr sz="2000" b="0">
                <a:latin typeface="+mj-lt"/>
              </a:defRPr>
            </a:lvl1pPr>
            <a:lvl2pPr>
              <a:buFontTx/>
              <a:buBlip>
                <a:blip r:embed="rId2"/>
              </a:buBlip>
              <a:defRPr sz="2000" b="0">
                <a:latin typeface="+mj-lt"/>
              </a:defRPr>
            </a:lvl2pPr>
            <a:lvl3pPr>
              <a:buFontTx/>
              <a:buBlip>
                <a:blip r:embed="rId2"/>
              </a:buBlip>
              <a:defRPr sz="2000" b="0">
                <a:latin typeface="+mj-lt"/>
              </a:defRPr>
            </a:lvl3pPr>
            <a:lvl4pPr>
              <a:buFontTx/>
              <a:buBlip>
                <a:blip r:embed="rId2"/>
              </a:buBlip>
              <a:defRPr sz="2000" b="0">
                <a:latin typeface="+mj-lt"/>
              </a:defRPr>
            </a:lvl4pPr>
            <a:lvl5pPr>
              <a:buFontTx/>
              <a:buBlip>
                <a:blip r:embed="rId2"/>
              </a:buBlip>
              <a:defRPr sz="2000" b="0">
                <a:latin typeface="+mj-lt"/>
              </a:defRPr>
            </a:lvl5pPr>
          </a:lstStyle>
          <a:p>
            <a:pPr lvl="0"/>
            <a:r>
              <a:rPr lang="ja-JP" altLang="en-US" dirty="0" smtClean="0"/>
              <a:t>マスタ テキストの書式設定</a:t>
            </a:r>
          </a:p>
          <a:p>
            <a:pPr lvl="1"/>
            <a:r>
              <a:rPr lang="ja-JP" altLang="en-US" dirty="0" smtClean="0"/>
              <a:t>第 </a:t>
            </a:r>
            <a:r>
              <a:rPr lang="en-US" altLang="ja-JP" dirty="0" smtClean="0"/>
              <a:t>2 </a:t>
            </a:r>
            <a:r>
              <a:rPr lang="ja-JP" altLang="en-US" dirty="0" smtClean="0"/>
              <a:t>レベル</a:t>
            </a:r>
          </a:p>
          <a:p>
            <a:pPr lvl="2"/>
            <a:r>
              <a:rPr lang="ja-JP" altLang="en-US" dirty="0" smtClean="0"/>
              <a:t>第 </a:t>
            </a:r>
            <a:r>
              <a:rPr lang="en-US" altLang="ja-JP" dirty="0" smtClean="0"/>
              <a:t>3 </a:t>
            </a:r>
            <a:r>
              <a:rPr lang="ja-JP" altLang="en-US" dirty="0" smtClean="0"/>
              <a:t>レベル</a:t>
            </a:r>
          </a:p>
          <a:p>
            <a:pPr lvl="3"/>
            <a:r>
              <a:rPr lang="ja-JP" altLang="en-US" dirty="0" smtClean="0"/>
              <a:t>第 </a:t>
            </a:r>
            <a:r>
              <a:rPr lang="en-US" altLang="ja-JP" dirty="0" smtClean="0"/>
              <a:t>4 </a:t>
            </a:r>
            <a:r>
              <a:rPr lang="ja-JP" altLang="en-US" dirty="0" smtClean="0"/>
              <a:t>レベル</a:t>
            </a:r>
          </a:p>
          <a:p>
            <a:pPr lvl="4"/>
            <a:r>
              <a:rPr lang="ja-JP" altLang="en-US" dirty="0" smtClean="0"/>
              <a:t>第 </a:t>
            </a:r>
            <a:r>
              <a:rPr lang="en-US" altLang="ja-JP" dirty="0" smtClean="0"/>
              <a:t>5 </a:t>
            </a:r>
            <a:r>
              <a:rPr lang="ja-JP" altLang="en-US" dirty="0" smtClean="0"/>
              <a:t>レベル</a:t>
            </a:r>
            <a:endParaRPr lang="ja-JP" altLang="en-US" dirty="0"/>
          </a:p>
        </p:txBody>
      </p:sp>
      <p:sp>
        <p:nvSpPr>
          <p:cNvPr id="4" name="Rectangle 6"/>
          <p:cNvSpPr>
            <a:spLocks noGrp="1" noChangeArrowheads="1"/>
          </p:cNvSpPr>
          <p:nvPr>
            <p:ph type="sldNum" sz="quarter" idx="10"/>
          </p:nvPr>
        </p:nvSpPr>
        <p:spPr>
          <a:ln/>
        </p:spPr>
        <p:txBody>
          <a:bodyPr/>
          <a:lstStyle>
            <a:lvl1pPr>
              <a:defRPr/>
            </a:lvl1pPr>
          </a:lstStyle>
          <a:p>
            <a:pPr>
              <a:defRPr/>
            </a:pPr>
            <a:fld id="{AB8C92AF-B60B-44CF-9C86-3D138F4615A7}" type="slidenum">
              <a:rPr lang="ja-JP" altLang="en-US"/>
              <a:pPr>
                <a:defRPr/>
              </a:pPr>
              <a:t>&lt;#&gt;</a:t>
            </a:fld>
            <a:endParaRPr lang="ja-JP"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722313" y="4406900"/>
            <a:ext cx="7772400" cy="1362075"/>
          </a:xfrm>
        </p:spPr>
        <p:txBody>
          <a:bodyPr/>
          <a:lstStyle>
            <a:lvl1pPr algn="l">
              <a:defRPr sz="4000" b="1" cap="all"/>
            </a:lvl1pPr>
          </a:lstStyle>
          <a:p>
            <a:r>
              <a:rPr lang="ja-JP" altLang="en-US" smtClean="0"/>
              <a:t>マスタ タイトルの書式設定</a:t>
            </a:r>
            <a:endParaRPr lang="ja-JP" altLang="en-US"/>
          </a:p>
        </p:txBody>
      </p:sp>
      <p:sp>
        <p:nvSpPr>
          <p:cNvPr id="3" name="テキスト プレースホルダ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ja-JP" altLang="en-US" smtClean="0"/>
              <a:t>マスタ テキストの書式設定</a:t>
            </a:r>
          </a:p>
        </p:txBody>
      </p:sp>
      <p:sp>
        <p:nvSpPr>
          <p:cNvPr id="4" name="Rectangle 6"/>
          <p:cNvSpPr>
            <a:spLocks noGrp="1" noChangeArrowheads="1"/>
          </p:cNvSpPr>
          <p:nvPr>
            <p:ph type="sldNum" sz="quarter" idx="10"/>
          </p:nvPr>
        </p:nvSpPr>
        <p:spPr>
          <a:ln/>
        </p:spPr>
        <p:txBody>
          <a:bodyPr/>
          <a:lstStyle>
            <a:lvl1pPr>
              <a:defRPr/>
            </a:lvl1pPr>
          </a:lstStyle>
          <a:p>
            <a:pPr>
              <a:defRPr/>
            </a:pPr>
            <a:fld id="{C0C68877-4011-4393-AE13-2328E35EA108}" type="slidenum">
              <a:rPr lang="ja-JP" altLang="en-US"/>
              <a:pPr>
                <a:defRPr/>
              </a:pPr>
              <a:t>&lt;#&gt;</a:t>
            </a:fld>
            <a:endParaRPr lang="ja-JP"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 タイトルの書式設定</a:t>
            </a:r>
            <a:endParaRPr lang="ja-JP" altLang="en-US"/>
          </a:p>
        </p:txBody>
      </p:sp>
      <p:sp>
        <p:nvSpPr>
          <p:cNvPr id="3" name="コンテンツ プレースホルダ 2"/>
          <p:cNvSpPr>
            <a:spLocks noGrp="1"/>
          </p:cNvSpPr>
          <p:nvPr>
            <p:ph sz="half" idx="1"/>
          </p:nvPr>
        </p:nvSpPr>
        <p:spPr>
          <a:xfrm>
            <a:off x="468313" y="1052513"/>
            <a:ext cx="4076700" cy="49672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コンテンツ プレースホルダ 3"/>
          <p:cNvSpPr>
            <a:spLocks noGrp="1"/>
          </p:cNvSpPr>
          <p:nvPr>
            <p:ph sz="half" idx="2"/>
          </p:nvPr>
        </p:nvSpPr>
        <p:spPr>
          <a:xfrm>
            <a:off x="4697413" y="1052513"/>
            <a:ext cx="4078287" cy="49672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5" name="Rectangle 6"/>
          <p:cNvSpPr>
            <a:spLocks noGrp="1" noChangeArrowheads="1"/>
          </p:cNvSpPr>
          <p:nvPr>
            <p:ph type="sldNum" sz="quarter" idx="10"/>
          </p:nvPr>
        </p:nvSpPr>
        <p:spPr>
          <a:ln/>
        </p:spPr>
        <p:txBody>
          <a:bodyPr/>
          <a:lstStyle>
            <a:lvl1pPr>
              <a:defRPr/>
            </a:lvl1pPr>
          </a:lstStyle>
          <a:p>
            <a:pPr>
              <a:defRPr/>
            </a:pPr>
            <a:fld id="{F4FE3C2E-4EBC-4FCB-8879-DBB69276CBC7}" type="slidenum">
              <a:rPr lang="ja-JP" altLang="en-US"/>
              <a:pPr>
                <a:defRPr/>
              </a:pPr>
              <a:t>&lt;#&gt;</a:t>
            </a:fld>
            <a:endParaRPr lang="ja-JP"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4638"/>
            <a:ext cx="8229600" cy="1143000"/>
          </a:xfrm>
        </p:spPr>
        <p:txBody>
          <a:bodyPr/>
          <a:lstStyle>
            <a:lvl1pPr>
              <a:defRPr/>
            </a:lvl1pPr>
          </a:lstStyle>
          <a:p>
            <a:r>
              <a:rPr lang="ja-JP" altLang="en-US" smtClean="0"/>
              <a:t>マスタ タイトルの書式設定</a:t>
            </a:r>
            <a:endParaRPr lang="ja-JP" altLang="en-US"/>
          </a:p>
        </p:txBody>
      </p:sp>
      <p:sp>
        <p:nvSpPr>
          <p:cNvPr id="3" name="テキスト プレースホル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 テキストの書式設定</a:t>
            </a:r>
          </a:p>
        </p:txBody>
      </p:sp>
      <p:sp>
        <p:nvSpPr>
          <p:cNvPr id="4" name="コンテンツ プレースホル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5" name="テキスト プレースホル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 テキストの書式設定</a:t>
            </a:r>
          </a:p>
        </p:txBody>
      </p:sp>
      <p:sp>
        <p:nvSpPr>
          <p:cNvPr id="6" name="コンテンツ プレースホル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7" name="Rectangle 6"/>
          <p:cNvSpPr>
            <a:spLocks noGrp="1" noChangeArrowheads="1"/>
          </p:cNvSpPr>
          <p:nvPr>
            <p:ph type="sldNum" sz="quarter" idx="10"/>
          </p:nvPr>
        </p:nvSpPr>
        <p:spPr>
          <a:ln/>
        </p:spPr>
        <p:txBody>
          <a:bodyPr/>
          <a:lstStyle>
            <a:lvl1pPr>
              <a:defRPr/>
            </a:lvl1pPr>
          </a:lstStyle>
          <a:p>
            <a:pPr>
              <a:defRPr/>
            </a:pPr>
            <a:fld id="{F2D5F091-074B-428A-83C7-784E679401FE}" type="slidenum">
              <a:rPr lang="ja-JP" altLang="en-US"/>
              <a:pPr>
                <a:defRPr/>
              </a:pPr>
              <a:t>&lt;#&gt;</a:t>
            </a:fld>
            <a:endParaRPr lang="ja-JP"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 タイトルの書式設定</a:t>
            </a:r>
            <a:endParaRPr lang="ja-JP" altLang="en-US"/>
          </a:p>
        </p:txBody>
      </p:sp>
      <p:sp>
        <p:nvSpPr>
          <p:cNvPr id="3" name="Rectangle 6"/>
          <p:cNvSpPr>
            <a:spLocks noGrp="1" noChangeArrowheads="1"/>
          </p:cNvSpPr>
          <p:nvPr>
            <p:ph type="sldNum" sz="quarter" idx="10"/>
          </p:nvPr>
        </p:nvSpPr>
        <p:spPr>
          <a:ln/>
        </p:spPr>
        <p:txBody>
          <a:bodyPr/>
          <a:lstStyle>
            <a:lvl1pPr>
              <a:defRPr/>
            </a:lvl1pPr>
          </a:lstStyle>
          <a:p>
            <a:pPr>
              <a:defRPr/>
            </a:pPr>
            <a:fld id="{93188CC1-630F-4CE4-9CFC-48DD97E969BC}" type="slidenum">
              <a:rPr lang="ja-JP" altLang="en-US"/>
              <a:pPr>
                <a:defRPr/>
              </a:pPr>
              <a:t>&lt;#&gt;</a:t>
            </a:fld>
            <a:endParaRPr lang="ja-JP"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Rectangle 6"/>
          <p:cNvSpPr>
            <a:spLocks noGrp="1" noChangeArrowheads="1"/>
          </p:cNvSpPr>
          <p:nvPr>
            <p:ph type="sldNum" sz="quarter" idx="10"/>
          </p:nvPr>
        </p:nvSpPr>
        <p:spPr>
          <a:ln/>
        </p:spPr>
        <p:txBody>
          <a:bodyPr/>
          <a:lstStyle>
            <a:lvl1pPr>
              <a:defRPr/>
            </a:lvl1pPr>
          </a:lstStyle>
          <a:p>
            <a:pPr>
              <a:defRPr/>
            </a:pPr>
            <a:fld id="{B7ABDA0A-7FE5-49ED-9C6D-FD84A7CA05E6}" type="slidenum">
              <a:rPr lang="ja-JP" altLang="en-US"/>
              <a:pPr>
                <a:defRPr/>
              </a:pPr>
              <a:t>&lt;#&gt;</a:t>
            </a:fld>
            <a:endParaRPr lang="ja-JP"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3050"/>
            <a:ext cx="3008313" cy="1162050"/>
          </a:xfrm>
        </p:spPr>
        <p:txBody>
          <a:bodyPr anchor="b"/>
          <a:lstStyle>
            <a:lvl1pPr algn="l">
              <a:defRPr sz="2000" b="1"/>
            </a:lvl1pPr>
          </a:lstStyle>
          <a:p>
            <a:r>
              <a:rPr lang="ja-JP" altLang="en-US" smtClean="0"/>
              <a:t>マスタ タイトルの書式設定</a:t>
            </a:r>
            <a:endParaRPr lang="ja-JP" altLang="en-US"/>
          </a:p>
        </p:txBody>
      </p:sp>
      <p:sp>
        <p:nvSpPr>
          <p:cNvPr id="3" name="コンテンツ プレースホル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テキスト プレースホル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 テキストの書式設定</a:t>
            </a:r>
          </a:p>
        </p:txBody>
      </p:sp>
      <p:sp>
        <p:nvSpPr>
          <p:cNvPr id="5" name="Rectangle 6"/>
          <p:cNvSpPr>
            <a:spLocks noGrp="1" noChangeArrowheads="1"/>
          </p:cNvSpPr>
          <p:nvPr>
            <p:ph type="sldNum" sz="quarter" idx="10"/>
          </p:nvPr>
        </p:nvSpPr>
        <p:spPr>
          <a:ln/>
        </p:spPr>
        <p:txBody>
          <a:bodyPr/>
          <a:lstStyle>
            <a:lvl1pPr>
              <a:defRPr/>
            </a:lvl1pPr>
          </a:lstStyle>
          <a:p>
            <a:pPr>
              <a:defRPr/>
            </a:pPr>
            <a:fld id="{A2030B3B-FF88-495F-B772-44132778D90C}" type="slidenum">
              <a:rPr lang="ja-JP" altLang="en-US"/>
              <a:pPr>
                <a:defRPr/>
              </a:pPr>
              <a:t>&lt;#&gt;</a:t>
            </a:fld>
            <a:endParaRPr lang="ja-JP"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1792288" y="4800600"/>
            <a:ext cx="5486400" cy="566738"/>
          </a:xfrm>
        </p:spPr>
        <p:txBody>
          <a:bodyPr anchor="b"/>
          <a:lstStyle>
            <a:lvl1pPr algn="l">
              <a:defRPr sz="2000" b="1"/>
            </a:lvl1pPr>
          </a:lstStyle>
          <a:p>
            <a:r>
              <a:rPr lang="ja-JP" altLang="en-US" smtClean="0"/>
              <a:t>マスタ タイトルの書式設定</a:t>
            </a:r>
            <a:endParaRPr lang="ja-JP" altLang="en-US"/>
          </a:p>
        </p:txBody>
      </p:sp>
      <p:sp>
        <p:nvSpPr>
          <p:cNvPr id="3" name="図プレースホル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ja-JP" altLang="en-US" noProof="0" smtClean="0"/>
              <a:t>アイコンをクリックして図を追加</a:t>
            </a:r>
          </a:p>
        </p:txBody>
      </p:sp>
      <p:sp>
        <p:nvSpPr>
          <p:cNvPr id="4" name="テキスト プレースホル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 テキストの書式設定</a:t>
            </a:r>
          </a:p>
        </p:txBody>
      </p:sp>
      <p:sp>
        <p:nvSpPr>
          <p:cNvPr id="5" name="Rectangle 6"/>
          <p:cNvSpPr>
            <a:spLocks noGrp="1" noChangeArrowheads="1"/>
          </p:cNvSpPr>
          <p:nvPr>
            <p:ph type="sldNum" sz="quarter" idx="10"/>
          </p:nvPr>
        </p:nvSpPr>
        <p:spPr>
          <a:ln/>
        </p:spPr>
        <p:txBody>
          <a:bodyPr/>
          <a:lstStyle>
            <a:lvl1pPr>
              <a:defRPr/>
            </a:lvl1pPr>
          </a:lstStyle>
          <a:p>
            <a:pPr>
              <a:defRPr/>
            </a:pPr>
            <a:fld id="{0EFF7359-9764-43E3-933E-2B5720C8BC82}" type="slidenum">
              <a:rPr lang="ja-JP" altLang="en-US"/>
              <a:pPr>
                <a:defRPr/>
              </a:pPr>
              <a:t>&lt;#&gt;</a:t>
            </a:fld>
            <a:endParaRPr lang="ja-JP"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 タイトルの書式設定</a:t>
            </a:r>
            <a:endParaRPr lang="ja-JP" altLang="en-US"/>
          </a:p>
        </p:txBody>
      </p:sp>
      <p:sp>
        <p:nvSpPr>
          <p:cNvPr id="3" name="縦書きテキスト プレースホルダ 2"/>
          <p:cNvSpPr>
            <a:spLocks noGrp="1"/>
          </p:cNvSpPr>
          <p:nvPr>
            <p:ph type="body" orient="vert" idx="1"/>
          </p:nvPr>
        </p:nvSpPr>
        <p:spPr/>
        <p:txBody>
          <a:bodyPr vert="eaVert"/>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Rectangle 6"/>
          <p:cNvSpPr>
            <a:spLocks noGrp="1" noChangeArrowheads="1"/>
          </p:cNvSpPr>
          <p:nvPr>
            <p:ph type="sldNum" sz="quarter" idx="10"/>
          </p:nvPr>
        </p:nvSpPr>
        <p:spPr>
          <a:ln/>
        </p:spPr>
        <p:txBody>
          <a:bodyPr/>
          <a:lstStyle>
            <a:lvl1pPr>
              <a:defRPr/>
            </a:lvl1pPr>
          </a:lstStyle>
          <a:p>
            <a:pPr>
              <a:defRPr/>
            </a:pPr>
            <a:fld id="{9881051A-133E-4371-95C4-457932CFA6D2}" type="slidenum">
              <a:rPr lang="ja-JP" altLang="en-US"/>
              <a:pPr>
                <a:defRPr/>
              </a:pPr>
              <a:t>&lt;#&gt;</a:t>
            </a:fld>
            <a:endParaRPr lang="ja-JP"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6699250" y="260350"/>
            <a:ext cx="2076450" cy="5759450"/>
          </a:xfrm>
        </p:spPr>
        <p:txBody>
          <a:bodyPr vert="eaVert"/>
          <a:lstStyle/>
          <a:p>
            <a:r>
              <a:rPr lang="ja-JP" altLang="en-US" smtClean="0"/>
              <a:t>マスタ タイトルの書式設定</a:t>
            </a:r>
            <a:endParaRPr lang="ja-JP" altLang="en-US"/>
          </a:p>
        </p:txBody>
      </p:sp>
      <p:sp>
        <p:nvSpPr>
          <p:cNvPr id="3" name="縦書きテキスト プレースホルダ 2"/>
          <p:cNvSpPr>
            <a:spLocks noGrp="1"/>
          </p:cNvSpPr>
          <p:nvPr>
            <p:ph type="body" orient="vert" idx="1"/>
          </p:nvPr>
        </p:nvSpPr>
        <p:spPr>
          <a:xfrm>
            <a:off x="468313" y="260350"/>
            <a:ext cx="6078537" cy="5759450"/>
          </a:xfrm>
        </p:spPr>
        <p:txBody>
          <a:bodyPr vert="eaVert"/>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Rectangle 6"/>
          <p:cNvSpPr>
            <a:spLocks noGrp="1" noChangeArrowheads="1"/>
          </p:cNvSpPr>
          <p:nvPr>
            <p:ph type="sldNum" sz="quarter" idx="10"/>
          </p:nvPr>
        </p:nvSpPr>
        <p:spPr>
          <a:ln/>
        </p:spPr>
        <p:txBody>
          <a:bodyPr/>
          <a:lstStyle>
            <a:lvl1pPr>
              <a:defRPr/>
            </a:lvl1pPr>
          </a:lstStyle>
          <a:p>
            <a:pPr>
              <a:defRPr/>
            </a:pPr>
            <a:fld id="{73414D83-496B-4D09-845C-05798792E41B}" type="slidenum">
              <a:rPr lang="ja-JP" altLang="en-US"/>
              <a:pPr>
                <a:defRPr/>
              </a:pPr>
              <a:t>&lt;#&gt;</a:t>
            </a:fld>
            <a:endParaRPr lang="ja-JP"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タイトル、テキスト、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68313" y="260350"/>
            <a:ext cx="8307387" cy="720725"/>
          </a:xfrm>
        </p:spPr>
        <p:txBody>
          <a:bodyPr/>
          <a:lstStyle/>
          <a:p>
            <a:r>
              <a:rPr lang="ja-JP" altLang="en-US" smtClean="0"/>
              <a:t>マスタ タイトルの書式設定</a:t>
            </a:r>
            <a:endParaRPr lang="ja-JP" altLang="en-US"/>
          </a:p>
        </p:txBody>
      </p:sp>
      <p:sp>
        <p:nvSpPr>
          <p:cNvPr id="3" name="テキスト プレースホルダ 2"/>
          <p:cNvSpPr>
            <a:spLocks noGrp="1"/>
          </p:cNvSpPr>
          <p:nvPr>
            <p:ph type="body" sz="half" idx="1"/>
          </p:nvPr>
        </p:nvSpPr>
        <p:spPr>
          <a:xfrm>
            <a:off x="468313" y="1052513"/>
            <a:ext cx="4076700" cy="4967287"/>
          </a:xfrm>
        </p:spPr>
        <p:txBody>
          <a:body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コンテンツ プレースホルダ 3"/>
          <p:cNvSpPr>
            <a:spLocks noGrp="1"/>
          </p:cNvSpPr>
          <p:nvPr>
            <p:ph sz="half" idx="2"/>
          </p:nvPr>
        </p:nvSpPr>
        <p:spPr>
          <a:xfrm>
            <a:off x="4697413" y="1052513"/>
            <a:ext cx="4078287" cy="4967287"/>
          </a:xfrm>
        </p:spPr>
        <p:txBody>
          <a:body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5" name="Rectangle 6"/>
          <p:cNvSpPr>
            <a:spLocks noGrp="1" noChangeArrowheads="1"/>
          </p:cNvSpPr>
          <p:nvPr>
            <p:ph type="sldNum" sz="quarter" idx="10"/>
          </p:nvPr>
        </p:nvSpPr>
        <p:spPr>
          <a:ln/>
        </p:spPr>
        <p:txBody>
          <a:bodyPr/>
          <a:lstStyle>
            <a:lvl1pPr>
              <a:defRPr/>
            </a:lvl1pPr>
          </a:lstStyle>
          <a:p>
            <a:pPr>
              <a:defRPr/>
            </a:pPr>
            <a:fld id="{76EDE02E-2D55-4167-BEEE-6A6B8F164E64}" type="slidenum">
              <a:rPr lang="ja-JP" altLang="en-US"/>
              <a:pPr>
                <a:defRPr/>
              </a:pPr>
              <a:t>&lt;#&gt;</a:t>
            </a:fld>
            <a:endParaRPr lang="ja-JP"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reserve="1">
  <p:cSld name="タイトル、テキスト、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68313" y="260350"/>
            <a:ext cx="8307387" cy="720725"/>
          </a:xfrm>
        </p:spPr>
        <p:txBody>
          <a:bodyPr/>
          <a:lstStyle/>
          <a:p>
            <a:r>
              <a:rPr lang="ja-JP" altLang="en-US" smtClean="0"/>
              <a:t>マスタ タイトルの書式設定</a:t>
            </a:r>
            <a:endParaRPr lang="ja-JP" altLang="en-US"/>
          </a:p>
        </p:txBody>
      </p:sp>
      <p:sp>
        <p:nvSpPr>
          <p:cNvPr id="3" name="テキスト プレースホルダ 2"/>
          <p:cNvSpPr>
            <a:spLocks noGrp="1"/>
          </p:cNvSpPr>
          <p:nvPr>
            <p:ph type="body" sz="half" idx="1"/>
          </p:nvPr>
        </p:nvSpPr>
        <p:spPr>
          <a:xfrm>
            <a:off x="468313" y="1052513"/>
            <a:ext cx="4076700" cy="4967287"/>
          </a:xfrm>
        </p:spPr>
        <p:txBody>
          <a:body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コンテンツ プレースホルダ 3"/>
          <p:cNvSpPr>
            <a:spLocks noGrp="1"/>
          </p:cNvSpPr>
          <p:nvPr>
            <p:ph sz="quarter" idx="2"/>
          </p:nvPr>
        </p:nvSpPr>
        <p:spPr>
          <a:xfrm>
            <a:off x="4697413" y="1052513"/>
            <a:ext cx="4078287" cy="2406650"/>
          </a:xfrm>
        </p:spPr>
        <p:txBody>
          <a:body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5" name="コンテンツ プレースホルダ 4"/>
          <p:cNvSpPr>
            <a:spLocks noGrp="1"/>
          </p:cNvSpPr>
          <p:nvPr>
            <p:ph sz="quarter" idx="3"/>
          </p:nvPr>
        </p:nvSpPr>
        <p:spPr>
          <a:xfrm>
            <a:off x="4697413" y="3611563"/>
            <a:ext cx="4078287" cy="2408237"/>
          </a:xfrm>
        </p:spPr>
        <p:txBody>
          <a:body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6" name="Rectangle 6"/>
          <p:cNvSpPr>
            <a:spLocks noGrp="1" noChangeArrowheads="1"/>
          </p:cNvSpPr>
          <p:nvPr>
            <p:ph type="sldNum" sz="quarter" idx="10"/>
          </p:nvPr>
        </p:nvSpPr>
        <p:spPr>
          <a:ln/>
        </p:spPr>
        <p:txBody>
          <a:bodyPr/>
          <a:lstStyle>
            <a:lvl1pPr>
              <a:defRPr/>
            </a:lvl1pPr>
          </a:lstStyle>
          <a:p>
            <a:pPr>
              <a:defRPr/>
            </a:pPr>
            <a:fld id="{0D4A2F28-7891-425B-9506-B3030D67244C}" type="slidenum">
              <a:rPr lang="ja-JP" altLang="en-US"/>
              <a:pPr>
                <a:defRPr/>
              </a:pPr>
              <a:t>&lt;#&gt;</a:t>
            </a:fld>
            <a:endParaRPr lang="ja-JP"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050" name="Picture 2" descr="bar_a4"/>
          <p:cNvPicPr>
            <a:picLocks noChangeAspect="1" noChangeArrowheads="1"/>
          </p:cNvPicPr>
          <p:nvPr/>
        </p:nvPicPr>
        <p:blipFill>
          <a:blip r:embed="rId15"/>
          <a:srcRect/>
          <a:stretch>
            <a:fillRect/>
          </a:stretch>
        </p:blipFill>
        <p:spPr bwMode="auto">
          <a:xfrm>
            <a:off x="0" y="6459538"/>
            <a:ext cx="9148763" cy="398462"/>
          </a:xfrm>
          <a:prstGeom prst="rect">
            <a:avLst/>
          </a:prstGeom>
          <a:noFill/>
          <a:ln w="9525">
            <a:noFill/>
            <a:miter lim="800000"/>
            <a:headEnd/>
            <a:tailEnd/>
          </a:ln>
        </p:spPr>
      </p:pic>
      <p:sp>
        <p:nvSpPr>
          <p:cNvPr id="7172" name="Rectangle 4"/>
          <p:cNvSpPr>
            <a:spLocks noChangeArrowheads="1"/>
          </p:cNvSpPr>
          <p:nvPr/>
        </p:nvSpPr>
        <p:spPr bwMode="auto">
          <a:xfrm>
            <a:off x="0" y="0"/>
            <a:ext cx="9147175" cy="76200"/>
          </a:xfrm>
          <a:prstGeom prst="rect">
            <a:avLst/>
          </a:prstGeom>
          <a:solidFill>
            <a:srgbClr val="FF0022"/>
          </a:solidFill>
          <a:ln w="9525">
            <a:noFill/>
            <a:miter lim="800000"/>
            <a:headEnd/>
            <a:tailEnd/>
          </a:ln>
          <a:effectLst/>
        </p:spPr>
        <p:txBody>
          <a:bodyPr wrap="none" anchor="ctr"/>
          <a:lstStyle/>
          <a:p>
            <a:pPr algn="ctr" fontAlgn="auto">
              <a:spcBef>
                <a:spcPts val="0"/>
              </a:spcBef>
              <a:spcAft>
                <a:spcPts val="0"/>
              </a:spcAft>
              <a:defRPr/>
            </a:pPr>
            <a:endParaRPr lang="ja-JP" altLang="ja-JP">
              <a:latin typeface="Arial" charset="0"/>
            </a:endParaRPr>
          </a:p>
        </p:txBody>
      </p:sp>
      <p:sp>
        <p:nvSpPr>
          <p:cNvPr id="7173" name="Text Box 5"/>
          <p:cNvSpPr txBox="1">
            <a:spLocks noChangeArrowheads="1"/>
          </p:cNvSpPr>
          <p:nvPr/>
        </p:nvSpPr>
        <p:spPr bwMode="auto">
          <a:xfrm>
            <a:off x="2214563" y="6553200"/>
            <a:ext cx="3165475" cy="214313"/>
          </a:xfrm>
          <a:prstGeom prst="rect">
            <a:avLst/>
          </a:prstGeom>
          <a:noFill/>
          <a:ln w="9525">
            <a:noFill/>
            <a:miter lim="800000"/>
            <a:headEnd/>
            <a:tailEnd/>
          </a:ln>
          <a:effectLst/>
        </p:spPr>
        <p:txBody>
          <a:bodyPr>
            <a:spAutoFit/>
          </a:bodyPr>
          <a:lstStyle/>
          <a:p>
            <a:pPr>
              <a:spcBef>
                <a:spcPct val="50000"/>
              </a:spcBef>
              <a:defRPr/>
            </a:pPr>
            <a:r>
              <a:rPr lang="en-US" altLang="ja-JP" sz="800">
                <a:ea typeface="Osaka"/>
                <a:cs typeface="Osaka"/>
              </a:rPr>
              <a:t>©2008. Renesas Solutions Corp., All rights reserved.</a:t>
            </a:r>
          </a:p>
        </p:txBody>
      </p:sp>
      <p:sp>
        <p:nvSpPr>
          <p:cNvPr id="7174" name="Rectangle 6"/>
          <p:cNvSpPr>
            <a:spLocks noGrp="1" noChangeArrowheads="1"/>
          </p:cNvSpPr>
          <p:nvPr>
            <p:ph type="sldNum" sz="quarter" idx="4"/>
          </p:nvPr>
        </p:nvSpPr>
        <p:spPr bwMode="auto">
          <a:xfrm>
            <a:off x="66675" y="6524625"/>
            <a:ext cx="496888" cy="2794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fontAlgn="auto" hangingPunct="1">
              <a:spcBef>
                <a:spcPts val="0"/>
              </a:spcBef>
              <a:spcAft>
                <a:spcPts val="0"/>
              </a:spcAft>
              <a:defRPr kumimoji="1" sz="1400">
                <a:latin typeface="Arial" charset="0"/>
                <a:ea typeface="ＭＳ Ｐゴシック" pitchFamily="50" charset="-128"/>
              </a:defRPr>
            </a:lvl1pPr>
          </a:lstStyle>
          <a:p>
            <a:pPr>
              <a:defRPr/>
            </a:pPr>
            <a:fld id="{1311E7A3-6857-43AF-B584-C0687D735E98}" type="slidenum">
              <a:rPr lang="ja-JP" altLang="en-US"/>
              <a:pPr>
                <a:defRPr/>
              </a:pPr>
              <a:t>&lt;#&gt;</a:t>
            </a:fld>
            <a:endParaRPr lang="ja-JP" altLang="en-US"/>
          </a:p>
        </p:txBody>
      </p:sp>
      <p:sp>
        <p:nvSpPr>
          <p:cNvPr id="2054" name="Rectangle 7"/>
          <p:cNvSpPr>
            <a:spLocks noGrp="1" noChangeArrowheads="1"/>
          </p:cNvSpPr>
          <p:nvPr>
            <p:ph type="title"/>
          </p:nvPr>
        </p:nvSpPr>
        <p:spPr bwMode="auto">
          <a:xfrm>
            <a:off x="468313" y="260350"/>
            <a:ext cx="8307387" cy="5254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ltLang="ja-JP" smtClean="0"/>
              <a:t>Text title</a:t>
            </a:r>
          </a:p>
        </p:txBody>
      </p:sp>
      <p:sp>
        <p:nvSpPr>
          <p:cNvPr id="2055" name="Rectangle 8"/>
          <p:cNvSpPr>
            <a:spLocks noGrp="1" noChangeArrowheads="1"/>
          </p:cNvSpPr>
          <p:nvPr>
            <p:ph type="body" idx="1"/>
          </p:nvPr>
        </p:nvSpPr>
        <p:spPr bwMode="auto">
          <a:xfrm>
            <a:off x="468313" y="857250"/>
            <a:ext cx="8307387" cy="51625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ltLang="ja-JP" smtClean="0"/>
              <a:t>Text</a:t>
            </a:r>
          </a:p>
        </p:txBody>
      </p:sp>
      <p:sp>
        <p:nvSpPr>
          <p:cNvPr id="8" name="正方形/長方形 7"/>
          <p:cNvSpPr/>
          <p:nvPr userDrawn="1"/>
        </p:nvSpPr>
        <p:spPr bwMode="auto">
          <a:xfrm>
            <a:off x="785813" y="6462713"/>
            <a:ext cx="1357312" cy="395287"/>
          </a:xfrm>
          <a:prstGeom prst="rect">
            <a:avLst/>
          </a:prstGeom>
          <a:solidFill>
            <a:schemeClr val="bg2">
              <a:lumMod val="75000"/>
            </a:schemeClr>
          </a:solidFill>
          <a:ln w="9525" cap="flat" cmpd="sng" algn="ctr">
            <a:noFill/>
            <a:prstDash val="solid"/>
            <a:round/>
            <a:headEnd type="none" w="med" len="med"/>
            <a:tailEnd type="none" w="med" len="med"/>
          </a:ln>
          <a:effectLst/>
        </p:spPr>
        <p:txBody>
          <a:bodyPr wrap="none" anchor="ctr"/>
          <a:lstStyle/>
          <a:p>
            <a:pPr algn="ctr" eaLnBrk="0" hangingPunct="0">
              <a:defRPr/>
            </a:pPr>
            <a:r>
              <a:rPr kumimoji="0" lang="en-US" altLang="ja-JP" sz="1600" dirty="0">
                <a:solidFill>
                  <a:schemeClr val="bg1"/>
                </a:solidFill>
                <a:latin typeface="Tahoma" pitchFamily="34" charset="0"/>
                <a:cs typeface="Tahoma" pitchFamily="34" charset="0"/>
              </a:rPr>
              <a:t>confidential</a:t>
            </a:r>
            <a:endParaRPr kumimoji="0" lang="ja-JP" altLang="en-US" sz="1600" dirty="0">
              <a:solidFill>
                <a:schemeClr val="bg1"/>
              </a:solidFill>
              <a:latin typeface="Tahoma" pitchFamily="34" charset="0"/>
              <a:cs typeface="Tahoma" pitchFamily="34" charset="0"/>
            </a:endParaRPr>
          </a:p>
        </p:txBody>
      </p:sp>
      <p:sp>
        <p:nvSpPr>
          <p:cNvPr id="9" name="Text Box 5"/>
          <p:cNvSpPr txBox="1">
            <a:spLocks noChangeArrowheads="1"/>
          </p:cNvSpPr>
          <p:nvPr userDrawn="1"/>
        </p:nvSpPr>
        <p:spPr bwMode="auto">
          <a:xfrm>
            <a:off x="5000628" y="6284934"/>
            <a:ext cx="4022731" cy="215444"/>
          </a:xfrm>
          <a:prstGeom prst="rect">
            <a:avLst/>
          </a:prstGeom>
          <a:noFill/>
          <a:ln w="9525">
            <a:noFill/>
            <a:miter lim="800000"/>
            <a:headEnd/>
            <a:tailEnd/>
          </a:ln>
          <a:effectLst/>
        </p:spPr>
        <p:txBody>
          <a:bodyPr wrap="square">
            <a:spAutoFit/>
          </a:bodyPr>
          <a:lstStyle/>
          <a:p>
            <a:pPr algn="r">
              <a:spcBef>
                <a:spcPct val="50000"/>
              </a:spcBef>
              <a:defRPr/>
            </a:pPr>
            <a:r>
              <a:rPr lang="en-US" altLang="ja-JP" sz="800" dirty="0" smtClean="0">
                <a:ea typeface="Osaka"/>
                <a:cs typeface="Osaka"/>
              </a:rPr>
              <a:t>2008-3-3</a:t>
            </a:r>
            <a:r>
              <a:rPr lang="ja-JP" altLang="en-US" sz="800" dirty="0" smtClean="0">
                <a:ea typeface="Osaka"/>
                <a:cs typeface="Osaka"/>
              </a:rPr>
              <a:t> </a:t>
            </a:r>
            <a:r>
              <a:rPr lang="ja-JP" altLang="en-US" sz="800" baseline="0" dirty="0" smtClean="0">
                <a:ea typeface="Osaka"/>
                <a:cs typeface="Osaka"/>
              </a:rPr>
              <a:t> </a:t>
            </a:r>
            <a:r>
              <a:rPr lang="en-US" altLang="ja-JP" sz="800" baseline="0" dirty="0" smtClean="0">
                <a:ea typeface="Osaka"/>
                <a:cs typeface="Osaka"/>
              </a:rPr>
              <a:t>YAMAHA</a:t>
            </a:r>
            <a:r>
              <a:rPr lang="en-US" altLang="ja-JP" sz="800" dirty="0" smtClean="0">
                <a:ea typeface="Osaka"/>
                <a:cs typeface="Osaka"/>
              </a:rPr>
              <a:t> </a:t>
            </a:r>
            <a:r>
              <a:rPr lang="ja-JP" altLang="en-US" sz="800" dirty="0" smtClean="0">
                <a:ea typeface="Osaka"/>
                <a:cs typeface="Osaka"/>
              </a:rPr>
              <a:t>殿との幹部交流会　</a:t>
            </a:r>
            <a:r>
              <a:rPr lang="en-US" altLang="ja-JP" sz="800" dirty="0" smtClean="0">
                <a:ea typeface="Osaka"/>
                <a:cs typeface="Osaka"/>
              </a:rPr>
              <a:t>『Linux</a:t>
            </a:r>
            <a:r>
              <a:rPr lang="ja-JP" altLang="en-US" sz="800" dirty="0" smtClean="0">
                <a:ea typeface="Osaka"/>
                <a:cs typeface="Osaka"/>
              </a:rPr>
              <a:t> </a:t>
            </a:r>
            <a:r>
              <a:rPr lang="ja-JP" altLang="en-US" sz="800" baseline="0" dirty="0" smtClean="0">
                <a:ea typeface="Osaka"/>
                <a:cs typeface="Osaka"/>
              </a:rPr>
              <a:t> </a:t>
            </a:r>
            <a:r>
              <a:rPr lang="ja-JP" altLang="en-US" sz="800" dirty="0" smtClean="0">
                <a:ea typeface="Osaka"/>
                <a:cs typeface="Osaka"/>
              </a:rPr>
              <a:t>取り組み </a:t>
            </a:r>
            <a:r>
              <a:rPr lang="en-US" altLang="ja-JP" sz="800" dirty="0" smtClean="0">
                <a:ea typeface="Osaka"/>
                <a:cs typeface="Osaka"/>
              </a:rPr>
              <a:t>』</a:t>
            </a:r>
            <a:r>
              <a:rPr lang="ja-JP" altLang="en-US" sz="800" dirty="0" smtClean="0">
                <a:ea typeface="Osaka"/>
                <a:cs typeface="Osaka"/>
              </a:rPr>
              <a:t>資料　</a:t>
            </a:r>
            <a:endParaRPr lang="en-US" altLang="ja-JP" sz="800" dirty="0">
              <a:ea typeface="Osaka"/>
              <a:cs typeface="Osaka"/>
            </a:endParaRPr>
          </a:p>
        </p:txBody>
      </p:sp>
    </p:spTree>
  </p:cSld>
  <p:clrMap bg1="lt1" tx1="dk1" bg2="lt2" tx2="dk2" accent1="accent1" accent2="accent2" accent3="accent3" accent4="accent4" accent5="accent5" accent6="accent6" hlink="hlink" folHlink="folHlink"/>
  <p:sldLayoutIdLst>
    <p:sldLayoutId id="2147483715" r:id="rId1"/>
    <p:sldLayoutId id="2147483703" r:id="rId2"/>
    <p:sldLayoutId id="2147483704" r:id="rId3"/>
    <p:sldLayoutId id="2147483705" r:id="rId4"/>
    <p:sldLayoutId id="2147483706" r:id="rId5"/>
    <p:sldLayoutId id="2147483707" r:id="rId6"/>
    <p:sldLayoutId id="2147483708" r:id="rId7"/>
    <p:sldLayoutId id="2147483709" r:id="rId8"/>
    <p:sldLayoutId id="2147483710" r:id="rId9"/>
    <p:sldLayoutId id="2147483711" r:id="rId10"/>
    <p:sldLayoutId id="2147483712" r:id="rId11"/>
    <p:sldLayoutId id="2147483713" r:id="rId12"/>
    <p:sldLayoutId id="2147483714" r:id="rId13"/>
  </p:sldLayoutIdLst>
  <p:hf hdr="0" ftr="0" dt="0"/>
  <p:txStyles>
    <p:titleStyle>
      <a:lvl1pPr algn="l" rtl="0" eaLnBrk="0" fontAlgn="base" hangingPunct="0">
        <a:spcBef>
          <a:spcPct val="0"/>
        </a:spcBef>
        <a:spcAft>
          <a:spcPct val="0"/>
        </a:spcAft>
        <a:defRPr kumimoji="1" sz="2400">
          <a:solidFill>
            <a:schemeClr val="tx2"/>
          </a:solidFill>
          <a:latin typeface="+mn-lt"/>
          <a:ea typeface="+mj-ea"/>
          <a:cs typeface="+mj-cs"/>
        </a:defRPr>
      </a:lvl1pPr>
      <a:lvl2pPr algn="l" rtl="0" eaLnBrk="0" fontAlgn="base" hangingPunct="0">
        <a:spcBef>
          <a:spcPct val="0"/>
        </a:spcBef>
        <a:spcAft>
          <a:spcPct val="0"/>
        </a:spcAft>
        <a:defRPr kumimoji="1" sz="2400">
          <a:solidFill>
            <a:schemeClr val="tx2"/>
          </a:solidFill>
          <a:latin typeface="Tahoma" pitchFamily="34" charset="0"/>
          <a:ea typeface="ＭＳ Ｐゴシック" pitchFamily="50" charset="-128"/>
        </a:defRPr>
      </a:lvl2pPr>
      <a:lvl3pPr algn="l" rtl="0" eaLnBrk="0" fontAlgn="base" hangingPunct="0">
        <a:spcBef>
          <a:spcPct val="0"/>
        </a:spcBef>
        <a:spcAft>
          <a:spcPct val="0"/>
        </a:spcAft>
        <a:defRPr kumimoji="1" sz="2400">
          <a:solidFill>
            <a:schemeClr val="tx2"/>
          </a:solidFill>
          <a:latin typeface="Tahoma" pitchFamily="34" charset="0"/>
          <a:ea typeface="ＭＳ Ｐゴシック" pitchFamily="50" charset="-128"/>
        </a:defRPr>
      </a:lvl3pPr>
      <a:lvl4pPr algn="l" rtl="0" eaLnBrk="0" fontAlgn="base" hangingPunct="0">
        <a:spcBef>
          <a:spcPct val="0"/>
        </a:spcBef>
        <a:spcAft>
          <a:spcPct val="0"/>
        </a:spcAft>
        <a:defRPr kumimoji="1" sz="2400">
          <a:solidFill>
            <a:schemeClr val="tx2"/>
          </a:solidFill>
          <a:latin typeface="Tahoma" pitchFamily="34" charset="0"/>
          <a:ea typeface="ＭＳ Ｐゴシック" pitchFamily="50" charset="-128"/>
        </a:defRPr>
      </a:lvl4pPr>
      <a:lvl5pPr algn="l" rtl="0" eaLnBrk="0" fontAlgn="base" hangingPunct="0">
        <a:spcBef>
          <a:spcPct val="0"/>
        </a:spcBef>
        <a:spcAft>
          <a:spcPct val="0"/>
        </a:spcAft>
        <a:defRPr kumimoji="1" sz="2400">
          <a:solidFill>
            <a:schemeClr val="tx2"/>
          </a:solidFill>
          <a:latin typeface="Tahoma" pitchFamily="34" charset="0"/>
          <a:ea typeface="ＭＳ Ｐゴシック" pitchFamily="50" charset="-128"/>
        </a:defRPr>
      </a:lvl5pPr>
      <a:lvl6pPr marL="457200" algn="ctr" rtl="0" eaLnBrk="1" fontAlgn="base" hangingPunct="1">
        <a:spcBef>
          <a:spcPct val="0"/>
        </a:spcBef>
        <a:spcAft>
          <a:spcPct val="0"/>
        </a:spcAft>
        <a:defRPr kumimoji="1" sz="3600">
          <a:solidFill>
            <a:schemeClr val="tx2"/>
          </a:solidFill>
          <a:latin typeface="Tahoma" pitchFamily="34" charset="0"/>
          <a:ea typeface="ＭＳ Ｐゴシック" pitchFamily="50" charset="-128"/>
        </a:defRPr>
      </a:lvl6pPr>
      <a:lvl7pPr marL="914400" algn="ctr" rtl="0" eaLnBrk="1" fontAlgn="base" hangingPunct="1">
        <a:spcBef>
          <a:spcPct val="0"/>
        </a:spcBef>
        <a:spcAft>
          <a:spcPct val="0"/>
        </a:spcAft>
        <a:defRPr kumimoji="1" sz="3600">
          <a:solidFill>
            <a:schemeClr val="tx2"/>
          </a:solidFill>
          <a:latin typeface="Tahoma" pitchFamily="34" charset="0"/>
          <a:ea typeface="ＭＳ Ｐゴシック" pitchFamily="50" charset="-128"/>
        </a:defRPr>
      </a:lvl7pPr>
      <a:lvl8pPr marL="1371600" algn="ctr" rtl="0" eaLnBrk="1" fontAlgn="base" hangingPunct="1">
        <a:spcBef>
          <a:spcPct val="0"/>
        </a:spcBef>
        <a:spcAft>
          <a:spcPct val="0"/>
        </a:spcAft>
        <a:defRPr kumimoji="1" sz="3600">
          <a:solidFill>
            <a:schemeClr val="tx2"/>
          </a:solidFill>
          <a:latin typeface="Tahoma" pitchFamily="34" charset="0"/>
          <a:ea typeface="ＭＳ Ｐゴシック" pitchFamily="50" charset="-128"/>
        </a:defRPr>
      </a:lvl8pPr>
      <a:lvl9pPr marL="1828800" algn="ctr" rtl="0" eaLnBrk="1" fontAlgn="base" hangingPunct="1">
        <a:spcBef>
          <a:spcPct val="0"/>
        </a:spcBef>
        <a:spcAft>
          <a:spcPct val="0"/>
        </a:spcAft>
        <a:defRPr kumimoji="1" sz="3600">
          <a:solidFill>
            <a:schemeClr val="tx2"/>
          </a:solidFill>
          <a:latin typeface="Tahoma" pitchFamily="34" charset="0"/>
          <a:ea typeface="ＭＳ Ｐゴシック" pitchFamily="50" charset="-128"/>
        </a:defRPr>
      </a:lvl9pPr>
    </p:titleStyle>
    <p:bodyStyle>
      <a:lvl1pPr marL="342900" indent="-342900" algn="l" rtl="0" eaLnBrk="0" fontAlgn="base" hangingPunct="0">
        <a:spcBef>
          <a:spcPct val="20000"/>
        </a:spcBef>
        <a:spcAft>
          <a:spcPct val="0"/>
        </a:spcAft>
        <a:buClr>
          <a:schemeClr val="accent2"/>
        </a:buClr>
        <a:buBlip>
          <a:blip r:embed="rId16"/>
        </a:buBlip>
        <a:defRPr kumimoji="1" sz="24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Times New Roman" pitchFamily="18" charset="0"/>
          <a:ea typeface="+mn-ea"/>
        </a:defRPr>
      </a:lvl2pPr>
      <a:lvl3pPr marL="1143000" indent="-228600" algn="l" rtl="0" eaLnBrk="0" fontAlgn="base" hangingPunct="0">
        <a:spcBef>
          <a:spcPct val="20000"/>
        </a:spcBef>
        <a:spcAft>
          <a:spcPct val="0"/>
        </a:spcAft>
        <a:buChar char="•"/>
        <a:defRPr kumimoji="1" sz="2400">
          <a:solidFill>
            <a:schemeClr val="tx1"/>
          </a:solidFill>
          <a:latin typeface="Times New Roman" pitchFamily="18" charset="0"/>
          <a:ea typeface="+mn-ea"/>
        </a:defRPr>
      </a:lvl3pPr>
      <a:lvl4pPr marL="1600200" indent="-228600" algn="l" rtl="0" eaLnBrk="0" fontAlgn="base" hangingPunct="0">
        <a:spcBef>
          <a:spcPct val="20000"/>
        </a:spcBef>
        <a:spcAft>
          <a:spcPct val="0"/>
        </a:spcAft>
        <a:buChar char="–"/>
        <a:defRPr kumimoji="1" sz="2000">
          <a:solidFill>
            <a:schemeClr val="tx1"/>
          </a:solidFill>
          <a:latin typeface="Times New Roman" pitchFamily="18" charset="0"/>
          <a:ea typeface="+mn-ea"/>
        </a:defRPr>
      </a:lvl4pPr>
      <a:lvl5pPr marL="2057400" indent="-228600" algn="l" rtl="0" eaLnBrk="0" fontAlgn="base" hangingPunct="0">
        <a:spcBef>
          <a:spcPct val="20000"/>
        </a:spcBef>
        <a:spcAft>
          <a:spcPct val="0"/>
        </a:spcAft>
        <a:buChar char="»"/>
        <a:defRPr kumimoji="1" sz="2000">
          <a:solidFill>
            <a:schemeClr val="tx1"/>
          </a:solidFill>
          <a:latin typeface="Times New Roman" pitchFamily="18" charset="0"/>
          <a:ea typeface="+mn-ea"/>
        </a:defRPr>
      </a:lvl5pPr>
      <a:lvl6pPr marL="2514600" indent="-228600" algn="l" rtl="0" eaLnBrk="1" fontAlgn="base" hangingPunct="1">
        <a:spcBef>
          <a:spcPct val="20000"/>
        </a:spcBef>
        <a:spcAft>
          <a:spcPct val="0"/>
        </a:spcAft>
        <a:buChar char="»"/>
        <a:defRPr kumimoji="1" sz="2000">
          <a:solidFill>
            <a:schemeClr val="tx1"/>
          </a:solidFill>
          <a:latin typeface="Times New Roman" pitchFamily="18" charset="0"/>
          <a:ea typeface="+mn-ea"/>
        </a:defRPr>
      </a:lvl6pPr>
      <a:lvl7pPr marL="2971800" indent="-228600" algn="l" rtl="0" eaLnBrk="1" fontAlgn="base" hangingPunct="1">
        <a:spcBef>
          <a:spcPct val="20000"/>
        </a:spcBef>
        <a:spcAft>
          <a:spcPct val="0"/>
        </a:spcAft>
        <a:buChar char="»"/>
        <a:defRPr kumimoji="1" sz="2000">
          <a:solidFill>
            <a:schemeClr val="tx1"/>
          </a:solidFill>
          <a:latin typeface="Times New Roman" pitchFamily="18" charset="0"/>
          <a:ea typeface="+mn-ea"/>
        </a:defRPr>
      </a:lvl7pPr>
      <a:lvl8pPr marL="3429000" indent="-228600" algn="l" rtl="0" eaLnBrk="1" fontAlgn="base" hangingPunct="1">
        <a:spcBef>
          <a:spcPct val="20000"/>
        </a:spcBef>
        <a:spcAft>
          <a:spcPct val="0"/>
        </a:spcAft>
        <a:buChar char="»"/>
        <a:defRPr kumimoji="1" sz="2000">
          <a:solidFill>
            <a:schemeClr val="tx1"/>
          </a:solidFill>
          <a:latin typeface="Times New Roman" pitchFamily="18" charset="0"/>
          <a:ea typeface="+mn-ea"/>
        </a:defRPr>
      </a:lvl8pPr>
      <a:lvl9pPr marL="3886200" indent="-228600" algn="l" rtl="0" eaLnBrk="1" fontAlgn="base" hangingPunct="1">
        <a:spcBef>
          <a:spcPct val="20000"/>
        </a:spcBef>
        <a:spcAft>
          <a:spcPct val="0"/>
        </a:spcAft>
        <a:buChar char="»"/>
        <a:defRPr kumimoji="1" sz="2000">
          <a:solidFill>
            <a:schemeClr val="tx1"/>
          </a:solidFill>
          <a:latin typeface="Times New Roman" pitchFamily="18" charset="0"/>
          <a:ea typeface="+mn-ea"/>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mailto:munakata.hisao@renesas.com"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diagramQuickStyle" Target="../diagrams/quickStyle2.xml"/><Relationship Id="rId3" Type="http://schemas.openxmlformats.org/officeDocument/2006/relationships/diagramLayout" Target="../diagrams/layout1.xml"/><Relationship Id="rId7" Type="http://schemas.openxmlformats.org/officeDocument/2006/relationships/diagramLayout" Target="../diagrams/layout2.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openxmlformats.org/officeDocument/2006/relationships/diagramData" Target="../diagrams/data2.xml"/><Relationship Id="rId5" Type="http://schemas.openxmlformats.org/officeDocument/2006/relationships/diagramColors" Target="../diagrams/colors1.xml"/><Relationship Id="rId4" Type="http://schemas.openxmlformats.org/officeDocument/2006/relationships/diagramQuickStyle" Target="../diagrams/quickStyle1.xml"/><Relationship Id="rId9" Type="http://schemas.openxmlformats.org/officeDocument/2006/relationships/diagramColors" Target="../diagrams/colors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13.xml.rels><?xml version="1.0" encoding="UTF-8" standalone="yes"?>
<Relationships xmlns="http://schemas.openxmlformats.org/package/2006/relationships"><Relationship Id="rId8" Type="http://schemas.openxmlformats.org/officeDocument/2006/relationships/diagramQuickStyle" Target="../diagrams/quickStyle7.xml"/><Relationship Id="rId3" Type="http://schemas.openxmlformats.org/officeDocument/2006/relationships/diagramLayout" Target="../diagrams/layout6.xml"/><Relationship Id="rId7" Type="http://schemas.openxmlformats.org/officeDocument/2006/relationships/diagramLayout" Target="../diagrams/layout7.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openxmlformats.org/officeDocument/2006/relationships/diagramData" Target="../diagrams/data7.xml"/><Relationship Id="rId5" Type="http://schemas.openxmlformats.org/officeDocument/2006/relationships/diagramColors" Target="../diagrams/colors6.xml"/><Relationship Id="rId4" Type="http://schemas.openxmlformats.org/officeDocument/2006/relationships/diagramQuickStyle" Target="../diagrams/quickStyle6.xml"/><Relationship Id="rId9" Type="http://schemas.openxmlformats.org/officeDocument/2006/relationships/diagramColors" Target="../diagrams/colors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8" Type="http://schemas.openxmlformats.org/officeDocument/2006/relationships/diagramQuickStyle" Target="../diagrams/quickStyle9.xml"/><Relationship Id="rId13" Type="http://schemas.openxmlformats.org/officeDocument/2006/relationships/diagramColors" Target="../diagrams/colors10.xml"/><Relationship Id="rId18" Type="http://schemas.openxmlformats.org/officeDocument/2006/relationships/diagramData" Target="../diagrams/data12.xml"/><Relationship Id="rId3" Type="http://schemas.openxmlformats.org/officeDocument/2006/relationships/diagramLayout" Target="../diagrams/layout8.xml"/><Relationship Id="rId21" Type="http://schemas.openxmlformats.org/officeDocument/2006/relationships/diagramColors" Target="../diagrams/colors12.xml"/><Relationship Id="rId7" Type="http://schemas.openxmlformats.org/officeDocument/2006/relationships/diagramLayout" Target="../diagrams/layout9.xml"/><Relationship Id="rId12" Type="http://schemas.openxmlformats.org/officeDocument/2006/relationships/diagramQuickStyle" Target="../diagrams/quickStyle10.xml"/><Relationship Id="rId17" Type="http://schemas.openxmlformats.org/officeDocument/2006/relationships/diagramColors" Target="../diagrams/colors11.xml"/><Relationship Id="rId2" Type="http://schemas.openxmlformats.org/officeDocument/2006/relationships/diagramData" Target="../diagrams/data8.xml"/><Relationship Id="rId16" Type="http://schemas.openxmlformats.org/officeDocument/2006/relationships/diagramQuickStyle" Target="../diagrams/quickStyle11.xml"/><Relationship Id="rId20" Type="http://schemas.openxmlformats.org/officeDocument/2006/relationships/diagramQuickStyle" Target="../diagrams/quickStyle12.xml"/><Relationship Id="rId1" Type="http://schemas.openxmlformats.org/officeDocument/2006/relationships/slideLayout" Target="../slideLayouts/slideLayout2.xml"/><Relationship Id="rId6" Type="http://schemas.openxmlformats.org/officeDocument/2006/relationships/diagramData" Target="../diagrams/data9.xml"/><Relationship Id="rId11" Type="http://schemas.openxmlformats.org/officeDocument/2006/relationships/diagramLayout" Target="../diagrams/layout10.xml"/><Relationship Id="rId5" Type="http://schemas.openxmlformats.org/officeDocument/2006/relationships/diagramColors" Target="../diagrams/colors8.xml"/><Relationship Id="rId15" Type="http://schemas.openxmlformats.org/officeDocument/2006/relationships/diagramLayout" Target="../diagrams/layout11.xml"/><Relationship Id="rId10" Type="http://schemas.openxmlformats.org/officeDocument/2006/relationships/diagramData" Target="../diagrams/data10.xml"/><Relationship Id="rId19" Type="http://schemas.openxmlformats.org/officeDocument/2006/relationships/diagramLayout" Target="../diagrams/layout12.xml"/><Relationship Id="rId4" Type="http://schemas.openxmlformats.org/officeDocument/2006/relationships/diagramQuickStyle" Target="../diagrams/quickStyle8.xml"/><Relationship Id="rId9" Type="http://schemas.openxmlformats.org/officeDocument/2006/relationships/diagramColors" Target="../diagrams/colors9.xml"/><Relationship Id="rId14" Type="http://schemas.openxmlformats.org/officeDocument/2006/relationships/diagramData" Target="../diagrams/data11.xml"/></Relationships>
</file>

<file path=ppt/slides/_rels/slide2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hyperlink" Target="http://code.google.com/android/" TargetMode="External"/><Relationship Id="rId2" Type="http://schemas.openxmlformats.org/officeDocument/2006/relationships/image" Target="../media/image5.gif"/><Relationship Id="rId1" Type="http://schemas.openxmlformats.org/officeDocument/2006/relationships/slideLayout" Target="../slideLayouts/slideLayout7.xml"/><Relationship Id="rId4" Type="http://schemas.openxmlformats.org/officeDocument/2006/relationships/hyperlink" Target="http://www.openhandsetalliance.com/" TargetMode="External"/></Relationships>
</file>

<file path=ppt/slides/_rels/slide2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3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ctrTitle"/>
          </p:nvPr>
        </p:nvSpPr>
        <p:spPr/>
        <p:txBody>
          <a:bodyPr/>
          <a:lstStyle/>
          <a:p>
            <a:pPr eaLnBrk="1" hangingPunct="1">
              <a:defRPr/>
            </a:pPr>
            <a:r>
              <a:rPr lang="ja-JP" altLang="en-US" dirty="0" smtClean="0">
                <a:latin typeface="+mn-lt"/>
              </a:rPr>
              <a:t>ルネサスの </a:t>
            </a:r>
            <a:r>
              <a:rPr lang="en-US" altLang="ja-JP" dirty="0" smtClean="0">
                <a:latin typeface="+mn-lt"/>
              </a:rPr>
              <a:t>Linux</a:t>
            </a:r>
            <a:r>
              <a:rPr lang="ja-JP" altLang="en-US" dirty="0" smtClean="0">
                <a:latin typeface="+mn-lt"/>
              </a:rPr>
              <a:t> </a:t>
            </a:r>
            <a:r>
              <a:rPr lang="en-US" altLang="ja-JP" dirty="0" smtClean="0">
                <a:latin typeface="+mn-lt"/>
              </a:rPr>
              <a:t>OS</a:t>
            </a:r>
            <a:r>
              <a:rPr lang="ja-JP" altLang="en-US" dirty="0" smtClean="0">
                <a:latin typeface="+mn-lt"/>
              </a:rPr>
              <a:t> </a:t>
            </a:r>
            <a:r>
              <a:rPr lang="ja-JP" altLang="en-US" dirty="0" err="1" smtClean="0">
                <a:latin typeface="+mn-lt"/>
              </a:rPr>
              <a:t>への</a:t>
            </a:r>
            <a:r>
              <a:rPr lang="ja-JP" altLang="en-US" dirty="0" smtClean="0">
                <a:latin typeface="+mn-lt"/>
              </a:rPr>
              <a:t>取り組み</a:t>
            </a:r>
          </a:p>
        </p:txBody>
      </p:sp>
      <p:sp>
        <p:nvSpPr>
          <p:cNvPr id="3" name="サブタイトル 2"/>
          <p:cNvSpPr>
            <a:spLocks noGrp="1"/>
          </p:cNvSpPr>
          <p:nvPr>
            <p:ph type="subTitle" idx="4294967295"/>
          </p:nvPr>
        </p:nvSpPr>
        <p:spPr>
          <a:xfrm>
            <a:off x="357158" y="5143512"/>
            <a:ext cx="8329612" cy="500063"/>
          </a:xfrm>
        </p:spPr>
        <p:txBody>
          <a:bodyPr/>
          <a:lstStyle/>
          <a:p>
            <a:pPr marL="0" indent="0" eaLnBrk="1" hangingPunct="1">
              <a:buFontTx/>
              <a:buNone/>
              <a:defRPr/>
            </a:pPr>
            <a:r>
              <a:rPr lang="ja-JP" altLang="en-US" sz="1800" dirty="0" smtClean="0"/>
              <a:t>株式会社 ルネサスソリューションズ システムビジネス本部</a:t>
            </a:r>
            <a:r>
              <a:rPr lang="en-US" altLang="ja-JP" sz="1800" dirty="0" smtClean="0"/>
              <a:t/>
            </a:r>
            <a:br>
              <a:rPr lang="en-US" altLang="ja-JP" sz="1800" dirty="0" smtClean="0"/>
            </a:br>
            <a:r>
              <a:rPr lang="ja-JP" altLang="en-US" sz="1800" dirty="0" smtClean="0"/>
              <a:t>宗像尚郎 （ </a:t>
            </a:r>
            <a:r>
              <a:rPr lang="en-US" altLang="ja-JP" sz="1800" dirty="0" smtClean="0">
                <a:solidFill>
                  <a:schemeClr val="accent6">
                    <a:lumMod val="50000"/>
                  </a:schemeClr>
                </a:solidFill>
                <a:hlinkClick r:id="rId2"/>
              </a:rPr>
              <a:t>munakata.hisao@renesas.com</a:t>
            </a:r>
            <a:r>
              <a:rPr lang="en-US" altLang="ja-JP" sz="1800" dirty="0" smtClean="0">
                <a:solidFill>
                  <a:schemeClr val="accent6">
                    <a:lumMod val="50000"/>
                  </a:schemeClr>
                </a:solidFill>
              </a:rPr>
              <a:t> </a:t>
            </a:r>
            <a:r>
              <a:rPr lang="ja-JP" altLang="en-US" sz="1800" dirty="0" smtClean="0"/>
              <a:t>）　</a:t>
            </a:r>
            <a:endParaRPr lang="ja-JP" altLang="en-US" sz="1800" dirty="0"/>
          </a:p>
        </p:txBody>
      </p:sp>
      <p:sp>
        <p:nvSpPr>
          <p:cNvPr id="5" name="正方形/長方形 4"/>
          <p:cNvSpPr/>
          <p:nvPr/>
        </p:nvSpPr>
        <p:spPr>
          <a:xfrm>
            <a:off x="2071688" y="3290888"/>
            <a:ext cx="6215088" cy="646331"/>
          </a:xfrm>
          <a:prstGeom prst="rect">
            <a:avLst/>
          </a:prstGeom>
          <a:ln>
            <a:solidFill>
              <a:schemeClr val="tx2">
                <a:lumMod val="75000"/>
              </a:schemeClr>
            </a:solidFill>
          </a:ln>
        </p:spPr>
        <p:txBody>
          <a:bodyPr wrap="square">
            <a:spAutoFit/>
          </a:bodyPr>
          <a:lstStyle/>
          <a:p>
            <a:pPr>
              <a:buFont typeface="Arial" pitchFamily="34" charset="0"/>
              <a:buChar char="•"/>
              <a:defRPr/>
            </a:pPr>
            <a:r>
              <a:rPr lang="ja-JP" altLang="en-US" dirty="0">
                <a:solidFill>
                  <a:schemeClr val="tx2">
                    <a:lumMod val="75000"/>
                  </a:schemeClr>
                </a:solidFill>
              </a:rPr>
              <a:t>　</a:t>
            </a:r>
            <a:r>
              <a:rPr lang="ja-JP" altLang="en-US" dirty="0" smtClean="0">
                <a:solidFill>
                  <a:schemeClr val="tx2">
                    <a:lumMod val="75000"/>
                  </a:schemeClr>
                </a:solidFill>
              </a:rPr>
              <a:t>ルネサスのオープンソース品質改善への取り組み</a:t>
            </a:r>
            <a:endParaRPr lang="en-US" altLang="ja-JP" dirty="0">
              <a:solidFill>
                <a:schemeClr val="tx2">
                  <a:lumMod val="75000"/>
                </a:schemeClr>
              </a:solidFill>
            </a:endParaRPr>
          </a:p>
          <a:p>
            <a:pPr>
              <a:buFont typeface="Arial" pitchFamily="34" charset="0"/>
              <a:buChar char="•"/>
              <a:defRPr/>
            </a:pPr>
            <a:r>
              <a:rPr lang="ja-JP" altLang="en-US" dirty="0">
                <a:solidFill>
                  <a:schemeClr val="tx2">
                    <a:lumMod val="75000"/>
                  </a:schemeClr>
                </a:solidFill>
              </a:rPr>
              <a:t>　</a:t>
            </a:r>
            <a:r>
              <a:rPr lang="ja-JP" altLang="en-US" dirty="0" smtClean="0">
                <a:solidFill>
                  <a:schemeClr val="tx2">
                    <a:lumMod val="75000"/>
                  </a:schemeClr>
                </a:solidFill>
              </a:rPr>
              <a:t>オープンソース活用の為のインフラ整備</a:t>
            </a:r>
            <a:endParaRPr lang="en-US" altLang="ja-JP" dirty="0">
              <a:solidFill>
                <a:schemeClr val="tx2">
                  <a:lumMod val="75000"/>
                </a:schemeClr>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タイトル 1"/>
          <p:cNvSpPr>
            <a:spLocks noGrp="1"/>
          </p:cNvSpPr>
          <p:nvPr>
            <p:ph type="title"/>
          </p:nvPr>
        </p:nvSpPr>
        <p:spPr>
          <a:xfrm>
            <a:off x="357188" y="3000375"/>
            <a:ext cx="8307387" cy="454025"/>
          </a:xfrm>
        </p:spPr>
        <p:txBody>
          <a:bodyPr/>
          <a:lstStyle/>
          <a:p>
            <a:pPr eaLnBrk="1" hangingPunct="1"/>
            <a:r>
              <a:rPr lang="ja-JP" altLang="en-US" dirty="0" smtClean="0"/>
              <a:t>ルネサスのオープンソース品質改善への取り組み</a:t>
            </a:r>
            <a:r>
              <a:rPr lang="en-US" altLang="ja-JP" dirty="0" smtClean="0"/>
              <a:t/>
            </a:r>
            <a:br>
              <a:rPr lang="en-US" altLang="ja-JP" dirty="0" smtClean="0"/>
            </a:br>
            <a:endParaRPr lang="ja-JP" altLang="en-US" dirty="0" smtClean="0"/>
          </a:p>
        </p:txBody>
      </p:sp>
      <p:sp>
        <p:nvSpPr>
          <p:cNvPr id="5123" name="スライド番号プレースホルダ 3"/>
          <p:cNvSpPr>
            <a:spLocks noGrp="1"/>
          </p:cNvSpPr>
          <p:nvPr>
            <p:ph type="sldNum" sz="quarter" idx="10"/>
          </p:nvPr>
        </p:nvSpPr>
        <p:spPr>
          <a:noFill/>
        </p:spPr>
        <p:txBody>
          <a:bodyPr/>
          <a:lstStyle/>
          <a:p>
            <a:pPr fontAlgn="base">
              <a:spcBef>
                <a:spcPct val="0"/>
              </a:spcBef>
              <a:spcAft>
                <a:spcPct val="0"/>
              </a:spcAft>
            </a:pPr>
            <a:fld id="{DBBF770D-C946-40C9-8D99-95732FEF4F8B}" type="slidenum">
              <a:rPr lang="ja-JP" altLang="en-US" smtClean="0">
                <a:latin typeface="Arial" pitchFamily="34" charset="0"/>
              </a:rPr>
              <a:pPr fontAlgn="base">
                <a:spcBef>
                  <a:spcPct val="0"/>
                </a:spcBef>
                <a:spcAft>
                  <a:spcPct val="0"/>
                </a:spcAft>
              </a:pPr>
              <a:t>2</a:t>
            </a:fld>
            <a:endParaRPr lang="ja-JP" altLang="en-US" smtClean="0">
              <a:latin typeface="Arial" pitchFamily="34"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en-US" altLang="ja-JP" dirty="0" smtClean="0"/>
              <a:t>CE</a:t>
            </a:r>
            <a:r>
              <a:rPr lang="ja-JP" altLang="en-US" dirty="0" smtClean="0"/>
              <a:t> </a:t>
            </a:r>
            <a:r>
              <a:rPr lang="en-US" altLang="ja-JP" dirty="0" smtClean="0"/>
              <a:t>Linux</a:t>
            </a:r>
            <a:r>
              <a:rPr lang="ja-JP" altLang="en-US" dirty="0" smtClean="0"/>
              <a:t> </a:t>
            </a:r>
            <a:r>
              <a:rPr lang="en-US" altLang="ja-JP" dirty="0" smtClean="0"/>
              <a:t>Forum </a:t>
            </a:r>
            <a:r>
              <a:rPr lang="ja-JP" altLang="en-US" dirty="0" smtClean="0"/>
              <a:t>による </a:t>
            </a:r>
            <a:r>
              <a:rPr lang="en-US" altLang="ja-JP" dirty="0" smtClean="0"/>
              <a:t>Linux</a:t>
            </a:r>
            <a:r>
              <a:rPr lang="ja-JP" altLang="en-US" dirty="0" smtClean="0"/>
              <a:t> 品質保証の考え方の紹介</a:t>
            </a:r>
            <a:endParaRPr kumimoji="1" lang="ja-JP" altLang="en-US" dirty="0"/>
          </a:p>
        </p:txBody>
      </p:sp>
      <p:sp>
        <p:nvSpPr>
          <p:cNvPr id="4" name="スライド番号プレースホルダ 3"/>
          <p:cNvSpPr>
            <a:spLocks noGrp="1"/>
          </p:cNvSpPr>
          <p:nvPr>
            <p:ph type="sldNum" sz="quarter" idx="10"/>
          </p:nvPr>
        </p:nvSpPr>
        <p:spPr/>
        <p:txBody>
          <a:bodyPr/>
          <a:lstStyle/>
          <a:p>
            <a:pPr>
              <a:defRPr/>
            </a:pPr>
            <a:fld id="{AB8C92AF-B60B-44CF-9C86-3D138F4615A7}" type="slidenum">
              <a:rPr lang="ja-JP" altLang="en-US" smtClean="0"/>
              <a:pPr>
                <a:defRPr/>
              </a:pPr>
              <a:t>3</a:t>
            </a:fld>
            <a:endParaRPr lang="ja-JP" altLang="en-US"/>
          </a:p>
        </p:txBody>
      </p:sp>
      <p:pic>
        <p:nvPicPr>
          <p:cNvPr id="5" name="図 4" descr="celf_ref1.jpg"/>
          <p:cNvPicPr>
            <a:picLocks noChangeAspect="1"/>
          </p:cNvPicPr>
          <p:nvPr/>
        </p:nvPicPr>
        <p:blipFill>
          <a:blip r:embed="rId2"/>
          <a:stretch>
            <a:fillRect/>
          </a:stretch>
        </p:blipFill>
        <p:spPr>
          <a:xfrm>
            <a:off x="785786" y="776887"/>
            <a:ext cx="7500990" cy="5295319"/>
          </a:xfrm>
          <a:prstGeom prst="rect">
            <a:avLst/>
          </a:prstGeom>
          <a:ln>
            <a:solidFill>
              <a:schemeClr val="tx1"/>
            </a:solidFill>
          </a:ln>
          <a:effectLst>
            <a:outerShdw blurRad="50800" dist="88900" dir="2700000" algn="tl" rotWithShape="0">
              <a:prstClr val="black">
                <a:alpha val="40000"/>
              </a:prstClr>
            </a:outerShdw>
          </a:effectLst>
        </p:spPr>
      </p:pic>
      <p:sp>
        <p:nvSpPr>
          <p:cNvPr id="6" name="テキスト ボックス 5"/>
          <p:cNvSpPr txBox="1"/>
          <p:nvPr/>
        </p:nvSpPr>
        <p:spPr>
          <a:xfrm>
            <a:off x="1142976" y="4751026"/>
            <a:ext cx="6786610" cy="892552"/>
          </a:xfrm>
          <a:prstGeom prst="rect">
            <a:avLst/>
          </a:prstGeom>
          <a:solidFill>
            <a:schemeClr val="accent6">
              <a:lumMod val="40000"/>
              <a:lumOff val="60000"/>
            </a:schemeClr>
          </a:solidFill>
        </p:spPr>
        <p:txBody>
          <a:bodyPr wrap="square" rtlCol="0">
            <a:spAutoFit/>
          </a:bodyPr>
          <a:lstStyle/>
          <a:p>
            <a:r>
              <a:rPr kumimoji="1" lang="en-US" altLang="ja-JP" dirty="0" smtClean="0">
                <a:solidFill>
                  <a:schemeClr val="accent6">
                    <a:lumMod val="50000"/>
                  </a:schemeClr>
                </a:solidFill>
                <a:latin typeface="+mn-lt"/>
              </a:rPr>
              <a:t>CE</a:t>
            </a:r>
            <a:r>
              <a:rPr kumimoji="1" lang="ja-JP" altLang="en-US" dirty="0" smtClean="0">
                <a:solidFill>
                  <a:schemeClr val="accent6">
                    <a:lumMod val="50000"/>
                  </a:schemeClr>
                </a:solidFill>
                <a:latin typeface="+mn-lt"/>
              </a:rPr>
              <a:t> </a:t>
            </a:r>
            <a:r>
              <a:rPr kumimoji="1" lang="en-US" altLang="ja-JP" dirty="0" smtClean="0">
                <a:solidFill>
                  <a:schemeClr val="accent6">
                    <a:lumMod val="50000"/>
                  </a:schemeClr>
                </a:solidFill>
                <a:latin typeface="+mn-lt"/>
              </a:rPr>
              <a:t>Linux Forum</a:t>
            </a:r>
            <a:r>
              <a:rPr kumimoji="1" lang="ja-JP" altLang="en-US" dirty="0" smtClean="0">
                <a:solidFill>
                  <a:schemeClr val="accent6">
                    <a:lumMod val="50000"/>
                  </a:schemeClr>
                </a:solidFill>
                <a:latin typeface="+mn-lt"/>
              </a:rPr>
              <a:t>　</a:t>
            </a:r>
            <a:r>
              <a:rPr kumimoji="1" lang="en-US" altLang="ja-JP" dirty="0" smtClean="0">
                <a:solidFill>
                  <a:schemeClr val="accent6">
                    <a:lumMod val="50000"/>
                  </a:schemeClr>
                </a:solidFill>
                <a:latin typeface="+mn-lt"/>
              </a:rPr>
              <a:t>Japan Technical Jamboree</a:t>
            </a:r>
            <a:r>
              <a:rPr kumimoji="1" lang="ja-JP" altLang="en-US" dirty="0" smtClean="0">
                <a:solidFill>
                  <a:schemeClr val="accent6">
                    <a:lumMod val="50000"/>
                  </a:schemeClr>
                </a:solidFill>
                <a:latin typeface="+mn-lt"/>
              </a:rPr>
              <a:t>　</a:t>
            </a:r>
            <a:r>
              <a:rPr kumimoji="1" lang="en-US" altLang="ja-JP" dirty="0" smtClean="0">
                <a:solidFill>
                  <a:schemeClr val="accent6">
                    <a:lumMod val="50000"/>
                  </a:schemeClr>
                </a:solidFill>
                <a:latin typeface="+mn-lt"/>
              </a:rPr>
              <a:t>#19</a:t>
            </a:r>
            <a:r>
              <a:rPr kumimoji="1" lang="ja-JP" altLang="en-US" dirty="0" smtClean="0">
                <a:solidFill>
                  <a:schemeClr val="accent6">
                    <a:lumMod val="50000"/>
                  </a:schemeClr>
                </a:solidFill>
                <a:latin typeface="+mn-lt"/>
              </a:rPr>
              <a:t>  </a:t>
            </a:r>
            <a:r>
              <a:rPr kumimoji="1" lang="ja-JP" altLang="en-US" dirty="0" err="1" smtClean="0">
                <a:solidFill>
                  <a:schemeClr val="accent6">
                    <a:lumMod val="50000"/>
                  </a:schemeClr>
                </a:solidFill>
                <a:latin typeface="+mn-lt"/>
              </a:rPr>
              <a:t>での</a:t>
            </a:r>
            <a:r>
              <a:rPr kumimoji="1" lang="en-US" altLang="ja-JP" dirty="0" smtClean="0">
                <a:solidFill>
                  <a:schemeClr val="accent6">
                    <a:lumMod val="50000"/>
                  </a:schemeClr>
                </a:solidFill>
                <a:latin typeface="+mn-lt"/>
              </a:rPr>
              <a:t/>
            </a:r>
            <a:br>
              <a:rPr kumimoji="1" lang="en-US" altLang="ja-JP" dirty="0" smtClean="0">
                <a:solidFill>
                  <a:schemeClr val="accent6">
                    <a:lumMod val="50000"/>
                  </a:schemeClr>
                </a:solidFill>
                <a:latin typeface="+mn-lt"/>
              </a:rPr>
            </a:br>
            <a:r>
              <a:rPr kumimoji="1" lang="en-US" altLang="ja-JP" dirty="0" smtClean="0">
                <a:solidFill>
                  <a:schemeClr val="accent6">
                    <a:lumMod val="50000"/>
                  </a:schemeClr>
                </a:solidFill>
                <a:latin typeface="+mn-lt"/>
              </a:rPr>
              <a:t>NEC OSS</a:t>
            </a:r>
            <a:r>
              <a:rPr lang="ja-JP" altLang="en-US" dirty="0" smtClean="0">
                <a:solidFill>
                  <a:schemeClr val="accent6">
                    <a:lumMod val="50000"/>
                  </a:schemeClr>
                </a:solidFill>
                <a:latin typeface="+mn-lt"/>
              </a:rPr>
              <a:t> 推進センター 柴田次一 </a:t>
            </a:r>
            <a:r>
              <a:rPr lang="ja-JP" altLang="en-US" dirty="0" err="1" smtClean="0">
                <a:solidFill>
                  <a:schemeClr val="accent6">
                    <a:lumMod val="50000"/>
                  </a:schemeClr>
                </a:solidFill>
                <a:latin typeface="+mn-lt"/>
              </a:rPr>
              <a:t>さんの</a:t>
            </a:r>
            <a:r>
              <a:rPr lang="ja-JP" altLang="en-US" dirty="0" smtClean="0">
                <a:solidFill>
                  <a:schemeClr val="accent6">
                    <a:lumMod val="50000"/>
                  </a:schemeClr>
                </a:solidFill>
                <a:latin typeface="+mn-lt"/>
              </a:rPr>
              <a:t>講演資料より引用</a:t>
            </a:r>
            <a:r>
              <a:rPr lang="en-US" altLang="ja-JP" dirty="0" smtClean="0">
                <a:solidFill>
                  <a:schemeClr val="accent6">
                    <a:lumMod val="50000"/>
                  </a:schemeClr>
                </a:solidFill>
                <a:latin typeface="+mn-lt"/>
              </a:rPr>
              <a:t/>
            </a:r>
            <a:br>
              <a:rPr lang="en-US" altLang="ja-JP" dirty="0" smtClean="0">
                <a:solidFill>
                  <a:schemeClr val="accent6">
                    <a:lumMod val="50000"/>
                  </a:schemeClr>
                </a:solidFill>
                <a:latin typeface="+mn-lt"/>
              </a:rPr>
            </a:br>
            <a:r>
              <a:rPr lang="en-US" altLang="ja-JP" sz="1600" dirty="0" smtClean="0">
                <a:solidFill>
                  <a:schemeClr val="accent6">
                    <a:lumMod val="50000"/>
                  </a:schemeClr>
                </a:solidFill>
                <a:latin typeface="+mn-lt"/>
              </a:rPr>
              <a:t>http://tree.celinuxforum.org/CelfPubWiki/JapanTechnicalJamboree19</a:t>
            </a:r>
            <a:endParaRPr kumimoji="1" lang="en-US" altLang="ja-JP" dirty="0" smtClean="0">
              <a:solidFill>
                <a:schemeClr val="accent6">
                  <a:lumMod val="50000"/>
                </a:schemeClr>
              </a:solidFill>
              <a:latin typeface="+mn-lt"/>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品質保証 ＝ </a:t>
            </a:r>
            <a:r>
              <a:rPr lang="en-US" altLang="ja-JP" dirty="0" smtClean="0"/>
              <a:t>PDCA</a:t>
            </a:r>
            <a:r>
              <a:rPr lang="ja-JP" altLang="en-US" dirty="0" smtClean="0"/>
              <a:t> サイクルを適切に運用すること</a:t>
            </a:r>
            <a:endParaRPr kumimoji="1" lang="ja-JP" altLang="en-US" dirty="0"/>
          </a:p>
        </p:txBody>
      </p:sp>
      <p:sp>
        <p:nvSpPr>
          <p:cNvPr id="4" name="スライド番号プレースホルダ 3"/>
          <p:cNvSpPr>
            <a:spLocks noGrp="1"/>
          </p:cNvSpPr>
          <p:nvPr>
            <p:ph type="sldNum" sz="quarter" idx="10"/>
          </p:nvPr>
        </p:nvSpPr>
        <p:spPr/>
        <p:txBody>
          <a:bodyPr/>
          <a:lstStyle/>
          <a:p>
            <a:pPr>
              <a:defRPr/>
            </a:pPr>
            <a:fld id="{AB8C92AF-B60B-44CF-9C86-3D138F4615A7}" type="slidenum">
              <a:rPr lang="ja-JP" altLang="en-US" smtClean="0"/>
              <a:pPr>
                <a:defRPr/>
              </a:pPr>
              <a:t>4</a:t>
            </a:fld>
            <a:endParaRPr lang="ja-JP" altLang="en-US"/>
          </a:p>
        </p:txBody>
      </p:sp>
      <p:pic>
        <p:nvPicPr>
          <p:cNvPr id="5" name="図 4" descr="celf_ref2.jpg"/>
          <p:cNvPicPr>
            <a:picLocks noChangeAspect="1"/>
          </p:cNvPicPr>
          <p:nvPr/>
        </p:nvPicPr>
        <p:blipFill>
          <a:blip r:embed="rId2"/>
          <a:stretch>
            <a:fillRect/>
          </a:stretch>
        </p:blipFill>
        <p:spPr>
          <a:xfrm>
            <a:off x="785786" y="768771"/>
            <a:ext cx="7500990" cy="5303435"/>
          </a:xfrm>
          <a:prstGeom prst="rect">
            <a:avLst/>
          </a:prstGeom>
          <a:ln>
            <a:solidFill>
              <a:schemeClr val="tx1"/>
            </a:solidFill>
          </a:ln>
          <a:effectLst>
            <a:outerShdw blurRad="50800" dist="63500" dir="2700000" algn="tl" rotWithShape="0">
              <a:prstClr val="black">
                <a:alpha val="40000"/>
              </a:prstClr>
            </a:outerShdw>
          </a:effec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214283" y="260351"/>
            <a:ext cx="8561418" cy="454006"/>
          </a:xfrm>
        </p:spPr>
        <p:txBody>
          <a:bodyPr/>
          <a:lstStyle/>
          <a:p>
            <a:r>
              <a:rPr lang="ja-JP" altLang="en-US" dirty="0" smtClean="0"/>
              <a:t>　ソフトウエアの</a:t>
            </a:r>
            <a:r>
              <a:rPr kumimoji="1" lang="ja-JP" altLang="en-US" dirty="0" smtClean="0"/>
              <a:t>品質保証メカニズム</a:t>
            </a:r>
            <a:endParaRPr kumimoji="1" lang="ja-JP" altLang="en-US" dirty="0"/>
          </a:p>
        </p:txBody>
      </p:sp>
      <p:sp>
        <p:nvSpPr>
          <p:cNvPr id="4" name="スライド番号プレースホルダ 3"/>
          <p:cNvSpPr>
            <a:spLocks noGrp="1"/>
          </p:cNvSpPr>
          <p:nvPr>
            <p:ph type="sldNum" sz="quarter" idx="10"/>
          </p:nvPr>
        </p:nvSpPr>
        <p:spPr/>
        <p:txBody>
          <a:bodyPr/>
          <a:lstStyle/>
          <a:p>
            <a:pPr>
              <a:defRPr/>
            </a:pPr>
            <a:fld id="{AB8C92AF-B60B-44CF-9C86-3D138F4615A7}" type="slidenum">
              <a:rPr lang="ja-JP" altLang="en-US" smtClean="0"/>
              <a:pPr>
                <a:defRPr/>
              </a:pPr>
              <a:t>5</a:t>
            </a:fld>
            <a:endParaRPr lang="ja-JP" altLang="en-US"/>
          </a:p>
        </p:txBody>
      </p:sp>
      <p:pic>
        <p:nvPicPr>
          <p:cNvPr id="5" name="図 4" descr="celf_ref3.jpg"/>
          <p:cNvPicPr>
            <a:picLocks noChangeAspect="1"/>
          </p:cNvPicPr>
          <p:nvPr/>
        </p:nvPicPr>
        <p:blipFill>
          <a:blip r:embed="rId2"/>
          <a:stretch>
            <a:fillRect/>
          </a:stretch>
        </p:blipFill>
        <p:spPr>
          <a:xfrm>
            <a:off x="785786" y="767957"/>
            <a:ext cx="7502142" cy="5304249"/>
          </a:xfrm>
          <a:prstGeom prst="rect">
            <a:avLst/>
          </a:prstGeom>
          <a:ln>
            <a:solidFill>
              <a:schemeClr val="tx1"/>
            </a:solidFill>
          </a:ln>
          <a:effectLst>
            <a:outerShdw blurRad="50800" dist="63500" dir="2700000" algn="tl" rotWithShape="0">
              <a:prstClr val="black">
                <a:alpha val="40000"/>
              </a:prstClr>
            </a:outerShdw>
          </a:effec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142844" y="260351"/>
            <a:ext cx="8643998" cy="454006"/>
          </a:xfrm>
        </p:spPr>
        <p:txBody>
          <a:bodyPr/>
          <a:lstStyle/>
          <a:p>
            <a:r>
              <a:rPr lang="ja-JP" altLang="en-US" dirty="0" smtClean="0"/>
              <a:t>オープンソース開発サイクルの中に品質保証の仕掛けがある </a:t>
            </a:r>
            <a:endParaRPr kumimoji="1" lang="ja-JP" altLang="en-US" dirty="0"/>
          </a:p>
        </p:txBody>
      </p:sp>
      <p:sp>
        <p:nvSpPr>
          <p:cNvPr id="4" name="スライド番号プレースホルダ 3"/>
          <p:cNvSpPr>
            <a:spLocks noGrp="1"/>
          </p:cNvSpPr>
          <p:nvPr>
            <p:ph type="sldNum" sz="quarter" idx="10"/>
          </p:nvPr>
        </p:nvSpPr>
        <p:spPr/>
        <p:txBody>
          <a:bodyPr/>
          <a:lstStyle/>
          <a:p>
            <a:pPr>
              <a:defRPr/>
            </a:pPr>
            <a:fld id="{AB8C92AF-B60B-44CF-9C86-3D138F4615A7}" type="slidenum">
              <a:rPr lang="ja-JP" altLang="en-US" smtClean="0"/>
              <a:pPr>
                <a:defRPr/>
              </a:pPr>
              <a:t>6</a:t>
            </a:fld>
            <a:endParaRPr lang="ja-JP" altLang="en-US"/>
          </a:p>
        </p:txBody>
      </p:sp>
      <p:pic>
        <p:nvPicPr>
          <p:cNvPr id="6" name="図 5" descr="celf_ref4.jpg"/>
          <p:cNvPicPr>
            <a:picLocks noChangeAspect="1"/>
          </p:cNvPicPr>
          <p:nvPr/>
        </p:nvPicPr>
        <p:blipFill>
          <a:blip r:embed="rId2"/>
          <a:stretch>
            <a:fillRect/>
          </a:stretch>
        </p:blipFill>
        <p:spPr>
          <a:xfrm>
            <a:off x="785786" y="752968"/>
            <a:ext cx="7500990" cy="5319238"/>
          </a:xfrm>
          <a:prstGeom prst="rect">
            <a:avLst/>
          </a:prstGeom>
          <a:ln>
            <a:solidFill>
              <a:schemeClr val="tx1"/>
            </a:solidFill>
          </a:ln>
          <a:effectLst>
            <a:outerShdw blurRad="50800" dist="63500" dir="2700000" algn="tl" rotWithShape="0">
              <a:prstClr val="black">
                <a:alpha val="40000"/>
              </a:prstClr>
            </a:outerShdw>
          </a:effectLst>
        </p:spPr>
      </p:pic>
      <p:sp>
        <p:nvSpPr>
          <p:cNvPr id="5" name="ホームベース 4"/>
          <p:cNvSpPr/>
          <p:nvPr/>
        </p:nvSpPr>
        <p:spPr bwMode="auto">
          <a:xfrm rot="10800000">
            <a:off x="4891088" y="900095"/>
            <a:ext cx="3967191" cy="857255"/>
          </a:xfrm>
          <a:prstGeom prst="homePlate">
            <a:avLst>
              <a:gd name="adj" fmla="val 45556"/>
            </a:avLst>
          </a:prstGeom>
          <a:solidFill>
            <a:srgbClr val="FF0000"/>
          </a:solid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7" name="テキスト ボックス 6"/>
          <p:cNvSpPr txBox="1"/>
          <p:nvPr/>
        </p:nvSpPr>
        <p:spPr>
          <a:xfrm>
            <a:off x="5395918" y="862596"/>
            <a:ext cx="3500430" cy="923330"/>
          </a:xfrm>
          <a:prstGeom prst="rect">
            <a:avLst/>
          </a:prstGeom>
          <a:noFill/>
        </p:spPr>
        <p:txBody>
          <a:bodyPr wrap="square" rtlCol="0">
            <a:spAutoFit/>
          </a:bodyPr>
          <a:lstStyle/>
          <a:p>
            <a:r>
              <a:rPr lang="en-US" altLang="ja-JP" dirty="0" smtClean="0">
                <a:solidFill>
                  <a:schemeClr val="bg1"/>
                </a:solidFill>
                <a:latin typeface="+mn-lt"/>
              </a:rPr>
              <a:t>k</a:t>
            </a:r>
            <a:r>
              <a:rPr kumimoji="1" lang="en-US" altLang="ja-JP" dirty="0" smtClean="0">
                <a:solidFill>
                  <a:schemeClr val="bg1"/>
                </a:solidFill>
                <a:latin typeface="+mn-lt"/>
              </a:rPr>
              <a:t>ernel</a:t>
            </a:r>
            <a:r>
              <a:rPr kumimoji="1" lang="ja-JP" altLang="en-US" dirty="0" smtClean="0">
                <a:solidFill>
                  <a:schemeClr val="bg1"/>
                </a:solidFill>
                <a:latin typeface="+mn-lt"/>
              </a:rPr>
              <a:t> 開発サイクルの中には</a:t>
            </a:r>
            <a:r>
              <a:rPr kumimoji="1" lang="en-US" altLang="ja-JP" dirty="0" smtClean="0">
                <a:solidFill>
                  <a:schemeClr val="bg1"/>
                </a:solidFill>
                <a:latin typeface="+mn-lt"/>
              </a:rPr>
              <a:t/>
            </a:r>
            <a:br>
              <a:rPr kumimoji="1" lang="en-US" altLang="ja-JP" dirty="0" smtClean="0">
                <a:solidFill>
                  <a:schemeClr val="bg1"/>
                </a:solidFill>
                <a:latin typeface="+mn-lt"/>
              </a:rPr>
            </a:br>
            <a:r>
              <a:rPr kumimoji="1" lang="ja-JP" altLang="en-US" dirty="0" smtClean="0">
                <a:solidFill>
                  <a:schemeClr val="bg1"/>
                </a:solidFill>
                <a:latin typeface="+mn-lt"/>
              </a:rPr>
              <a:t>品質保証メカニズムが既にある</a:t>
            </a:r>
            <a:r>
              <a:rPr kumimoji="1" lang="en-US" altLang="ja-JP" dirty="0" smtClean="0">
                <a:solidFill>
                  <a:schemeClr val="bg1"/>
                </a:solidFill>
                <a:latin typeface="+mn-lt"/>
              </a:rPr>
              <a:t/>
            </a:r>
            <a:br>
              <a:rPr kumimoji="1" lang="en-US" altLang="ja-JP" dirty="0" smtClean="0">
                <a:solidFill>
                  <a:schemeClr val="bg1"/>
                </a:solidFill>
                <a:latin typeface="+mn-lt"/>
              </a:rPr>
            </a:br>
            <a:r>
              <a:rPr kumimoji="1" lang="ja-JP" altLang="en-US" dirty="0" smtClean="0">
                <a:solidFill>
                  <a:schemeClr val="bg1"/>
                </a:solidFill>
                <a:latin typeface="+mn-lt"/>
              </a:rPr>
              <a:t>この活動に参加することが重要</a:t>
            </a:r>
            <a:endParaRPr kumimoji="1" lang="ja-JP" altLang="en-US" dirty="0">
              <a:solidFill>
                <a:schemeClr val="bg1"/>
              </a:solidFill>
              <a:latin typeface="+mn-lt"/>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468313" y="260350"/>
            <a:ext cx="8307387" cy="525463"/>
          </a:xfrm>
        </p:spPr>
        <p:txBody>
          <a:bodyPr/>
          <a:lstStyle/>
          <a:p>
            <a:r>
              <a:rPr lang="ja-JP" altLang="en-US" smtClean="0"/>
              <a:t>（参考） </a:t>
            </a:r>
            <a:r>
              <a:rPr lang="en-US" altLang="ja-JP" smtClean="0"/>
              <a:t>git </a:t>
            </a:r>
            <a:r>
              <a:rPr lang="ja-JP" altLang="en-US" smtClean="0"/>
              <a:t>＝ </a:t>
            </a:r>
            <a:r>
              <a:rPr lang="en-US" altLang="ja-JP" smtClean="0"/>
              <a:t>Linux kernel </a:t>
            </a:r>
            <a:r>
              <a:rPr lang="ja-JP" altLang="en-US" smtClean="0"/>
              <a:t>のソースコード管理システム</a:t>
            </a:r>
          </a:p>
        </p:txBody>
      </p:sp>
      <p:pic>
        <p:nvPicPr>
          <p:cNvPr id="41988" name="Picture 4" descr="gitk-2_6"/>
          <p:cNvPicPr>
            <a:picLocks noChangeAspect="1" noChangeArrowheads="1"/>
          </p:cNvPicPr>
          <p:nvPr/>
        </p:nvPicPr>
        <p:blipFill>
          <a:blip r:embed="rId2"/>
          <a:srcRect/>
          <a:stretch>
            <a:fillRect/>
          </a:stretch>
        </p:blipFill>
        <p:spPr bwMode="auto">
          <a:xfrm>
            <a:off x="684213" y="692150"/>
            <a:ext cx="7908925" cy="4697413"/>
          </a:xfrm>
          <a:prstGeom prst="rect">
            <a:avLst/>
          </a:prstGeom>
          <a:noFill/>
        </p:spPr>
      </p:pic>
      <p:sp>
        <p:nvSpPr>
          <p:cNvPr id="41989" name="テキスト ボックス 13"/>
          <p:cNvSpPr txBox="1">
            <a:spLocks noChangeArrowheads="1"/>
          </p:cNvSpPr>
          <p:nvPr/>
        </p:nvSpPr>
        <p:spPr bwMode="auto">
          <a:xfrm>
            <a:off x="142875" y="5572125"/>
            <a:ext cx="8715375" cy="641350"/>
          </a:xfrm>
          <a:prstGeom prst="rect">
            <a:avLst/>
          </a:prstGeom>
          <a:solidFill>
            <a:srgbClr val="002060"/>
          </a:solidFill>
          <a:ln w="9525">
            <a:noFill/>
            <a:miter lim="800000"/>
            <a:headEnd/>
            <a:tailEnd/>
          </a:ln>
        </p:spPr>
        <p:txBody>
          <a:bodyPr>
            <a:spAutoFit/>
          </a:bodyPr>
          <a:lstStyle/>
          <a:p>
            <a:pPr algn="ctr"/>
            <a:r>
              <a:rPr lang="ja-JP" altLang="en-US">
                <a:solidFill>
                  <a:schemeClr val="bg1"/>
                </a:solidFill>
                <a:latin typeface="Tahoma" pitchFamily="34" charset="0"/>
                <a:cs typeface="Tahoma" pitchFamily="34" charset="0"/>
              </a:rPr>
              <a:t>完全な分散同期開発 （＝同時に</a:t>
            </a:r>
            <a:r>
              <a:rPr lang="en-US" altLang="ja-JP">
                <a:solidFill>
                  <a:schemeClr val="bg1"/>
                </a:solidFill>
                <a:latin typeface="Tahoma" pitchFamily="34" charset="0"/>
                <a:cs typeface="Tahoma" pitchFamily="34" charset="0"/>
              </a:rPr>
              <a:t>1</a:t>
            </a:r>
            <a:r>
              <a:rPr lang="ja-JP" altLang="en-US">
                <a:solidFill>
                  <a:schemeClr val="bg1"/>
                </a:solidFill>
                <a:latin typeface="Tahoma" pitchFamily="34" charset="0"/>
                <a:cs typeface="Tahoma" pitchFamily="34" charset="0"/>
              </a:rPr>
              <a:t>つのソースを大規模な開発者が別々に変更する）</a:t>
            </a:r>
            <a:br>
              <a:rPr lang="ja-JP" altLang="en-US">
                <a:solidFill>
                  <a:schemeClr val="bg1"/>
                </a:solidFill>
                <a:latin typeface="Tahoma" pitchFamily="34" charset="0"/>
                <a:cs typeface="Tahoma" pitchFamily="34" charset="0"/>
              </a:rPr>
            </a:br>
            <a:r>
              <a:rPr lang="ja-JP" altLang="en-US">
                <a:solidFill>
                  <a:schemeClr val="bg1"/>
                </a:solidFill>
                <a:latin typeface="Tahoma" pitchFamily="34" charset="0"/>
                <a:cs typeface="Tahoma" pitchFamily="34" charset="0"/>
              </a:rPr>
              <a:t>を管理し、各変更が影響する範囲を自動的に解析するツールが使われている。</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テキスト ボックス 15"/>
          <p:cNvSpPr txBox="1"/>
          <p:nvPr/>
        </p:nvSpPr>
        <p:spPr>
          <a:xfrm>
            <a:off x="6929454" y="1214422"/>
            <a:ext cx="1928826" cy="369332"/>
          </a:xfrm>
          <a:prstGeom prst="rect">
            <a:avLst/>
          </a:prstGeom>
          <a:solidFill>
            <a:schemeClr val="bg1"/>
          </a:solidFill>
        </p:spPr>
        <p:txBody>
          <a:bodyPr wrap="square" rtlCol="0">
            <a:spAutoFit/>
          </a:bodyPr>
          <a:lstStyle/>
          <a:p>
            <a:pPr algn="ctr"/>
            <a:r>
              <a:rPr kumimoji="1" lang="en-US" altLang="ja-JP" dirty="0" smtClean="0">
                <a:solidFill>
                  <a:srgbClr val="0070C0"/>
                </a:solidFill>
              </a:rPr>
              <a:t>POSIX</a:t>
            </a:r>
            <a:r>
              <a:rPr kumimoji="1" lang="ja-JP" altLang="en-US" dirty="0" smtClean="0">
                <a:solidFill>
                  <a:srgbClr val="0070C0"/>
                </a:solidFill>
              </a:rPr>
              <a:t> </a:t>
            </a:r>
            <a:r>
              <a:rPr kumimoji="1" lang="en-US" altLang="ja-JP" dirty="0" smtClean="0">
                <a:solidFill>
                  <a:srgbClr val="0070C0"/>
                </a:solidFill>
              </a:rPr>
              <a:t>interface</a:t>
            </a:r>
            <a:endParaRPr kumimoji="1" lang="ja-JP" altLang="en-US" dirty="0">
              <a:solidFill>
                <a:srgbClr val="0070C0"/>
              </a:solidFill>
            </a:endParaRPr>
          </a:p>
        </p:txBody>
      </p:sp>
      <p:sp>
        <p:nvSpPr>
          <p:cNvPr id="21" name="角丸四角形 20"/>
          <p:cNvSpPr/>
          <p:nvPr/>
        </p:nvSpPr>
        <p:spPr bwMode="auto">
          <a:xfrm>
            <a:off x="357158" y="1595424"/>
            <a:ext cx="8572560" cy="3852890"/>
          </a:xfrm>
          <a:prstGeom prst="roundRect">
            <a:avLst>
              <a:gd name="adj" fmla="val 4089"/>
            </a:avLst>
          </a:prstGeom>
          <a:ln>
            <a:headEnd type="none" w="med" len="med"/>
            <a:tailEnd type="none" w="med" len="med"/>
          </a:ln>
        </p:spPr>
        <p:style>
          <a:lnRef idx="1">
            <a:schemeClr val="accent3"/>
          </a:lnRef>
          <a:fillRef idx="2">
            <a:schemeClr val="accent3"/>
          </a:fillRef>
          <a:effectRef idx="1">
            <a:schemeClr val="accent3"/>
          </a:effectRef>
          <a:fontRef idx="minor">
            <a:schemeClr val="dk1"/>
          </a:fontRef>
        </p:style>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cxnSp>
        <p:nvCxnSpPr>
          <p:cNvPr id="18" name="直線コネクタ 17"/>
          <p:cNvCxnSpPr/>
          <p:nvPr/>
        </p:nvCxnSpPr>
        <p:spPr bwMode="auto">
          <a:xfrm>
            <a:off x="214282" y="1552562"/>
            <a:ext cx="8358246" cy="1588"/>
          </a:xfrm>
          <a:prstGeom prst="line">
            <a:avLst/>
          </a:prstGeom>
          <a:solidFill>
            <a:schemeClr val="accent1"/>
          </a:solidFill>
          <a:ln w="38100" cap="flat" cmpd="sng" algn="ctr">
            <a:solidFill>
              <a:srgbClr val="00B0F0"/>
            </a:solidFill>
            <a:prstDash val="sysDash"/>
            <a:round/>
            <a:headEnd type="none" w="med" len="med"/>
            <a:tailEnd type="none" w="med" len="med"/>
          </a:ln>
          <a:effectLst/>
        </p:spPr>
      </p:cxnSp>
      <p:sp>
        <p:nvSpPr>
          <p:cNvPr id="17" name="テキスト ボックス 16"/>
          <p:cNvSpPr txBox="1"/>
          <p:nvPr/>
        </p:nvSpPr>
        <p:spPr>
          <a:xfrm>
            <a:off x="119032" y="1281098"/>
            <a:ext cx="5857916" cy="307777"/>
          </a:xfrm>
          <a:prstGeom prst="rect">
            <a:avLst/>
          </a:prstGeom>
          <a:noFill/>
        </p:spPr>
        <p:txBody>
          <a:bodyPr wrap="square" rtlCol="0">
            <a:spAutoFit/>
          </a:bodyPr>
          <a:lstStyle/>
          <a:p>
            <a:r>
              <a:rPr kumimoji="1" lang="ja-JP" altLang="en-US" sz="1400" b="1" dirty="0" smtClean="0">
                <a:solidFill>
                  <a:schemeClr val="tx2">
                    <a:lumMod val="60000"/>
                    <a:lumOff val="40000"/>
                  </a:schemeClr>
                </a:solidFill>
              </a:rPr>
              <a:t>アプリケーションインターフェースの互換性は継承されるが</a:t>
            </a:r>
            <a:r>
              <a:rPr kumimoji="1" lang="en-US" altLang="ja-JP" sz="1400" b="1" dirty="0" smtClean="0">
                <a:solidFill>
                  <a:schemeClr val="tx2">
                    <a:lumMod val="60000"/>
                    <a:lumOff val="40000"/>
                  </a:schemeClr>
                </a:solidFill>
              </a:rPr>
              <a:t>….</a:t>
            </a:r>
            <a:endParaRPr kumimoji="1" lang="ja-JP" altLang="en-US" sz="1400" b="1" dirty="0">
              <a:solidFill>
                <a:schemeClr val="tx2">
                  <a:lumMod val="60000"/>
                  <a:lumOff val="40000"/>
                </a:schemeClr>
              </a:solidFill>
            </a:endParaRPr>
          </a:p>
        </p:txBody>
      </p:sp>
      <p:sp>
        <p:nvSpPr>
          <p:cNvPr id="11" name="円/楕円 10"/>
          <p:cNvSpPr/>
          <p:nvPr/>
        </p:nvSpPr>
        <p:spPr bwMode="auto">
          <a:xfrm>
            <a:off x="5857884" y="1643050"/>
            <a:ext cx="1643074" cy="1571636"/>
          </a:xfrm>
          <a:prstGeom prst="ellipse">
            <a:avLst/>
          </a:prstGeom>
          <a:solidFill>
            <a:srgbClr val="FFCCFF"/>
          </a:solidFill>
          <a:ln w="1270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1600" dirty="0" smtClean="0">
                <a:solidFill>
                  <a:srgbClr val="FF0000"/>
                </a:solidFill>
                <a:latin typeface="Tahoma" pitchFamily="34" charset="0"/>
                <a:cs typeface="Tahoma" pitchFamily="34" charset="0"/>
              </a:rPr>
              <a:t>PCI</a:t>
            </a:r>
            <a:r>
              <a:rPr kumimoji="0" lang="ja-JP" altLang="en-US" sz="1600" b="0" i="0" u="none" strike="noStrike" cap="none" normalizeH="0" baseline="0" dirty="0" smtClean="0">
                <a:ln>
                  <a:noFill/>
                </a:ln>
                <a:solidFill>
                  <a:srgbClr val="FF0000"/>
                </a:solidFill>
                <a:effectLst/>
                <a:latin typeface="Tahoma" pitchFamily="34" charset="0"/>
                <a:cs typeface="Tahoma" pitchFamily="34" charset="0"/>
              </a:rPr>
              <a:t> </a:t>
            </a:r>
            <a:r>
              <a:rPr kumimoji="0" lang="en-US" altLang="ja-JP" sz="1600" b="0" i="0" u="none" strike="noStrike" cap="none" normalizeH="0" baseline="0" dirty="0" smtClean="0">
                <a:ln>
                  <a:noFill/>
                </a:ln>
                <a:solidFill>
                  <a:srgbClr val="FF0000"/>
                </a:solidFill>
                <a:effectLst/>
                <a:latin typeface="Tahoma" pitchFamily="34" charset="0"/>
                <a:cs typeface="Tahoma" pitchFamily="34" charset="0"/>
              </a:rPr>
              <a:t>Driver</a:t>
            </a:r>
            <a:endParaRPr kumimoji="0" lang="ja-JP" altLang="en-US" sz="1600" b="0" i="0" u="none" strike="noStrike" cap="none" normalizeH="0" baseline="0" dirty="0" smtClean="0">
              <a:ln>
                <a:noFill/>
              </a:ln>
              <a:solidFill>
                <a:srgbClr val="FF0000"/>
              </a:solidFill>
              <a:effectLst/>
              <a:latin typeface="Tahoma" pitchFamily="34" charset="0"/>
              <a:cs typeface="Tahoma" pitchFamily="34" charset="0"/>
            </a:endParaRPr>
          </a:p>
        </p:txBody>
      </p:sp>
      <p:sp>
        <p:nvSpPr>
          <p:cNvPr id="10" name="円/楕円 9"/>
          <p:cNvSpPr/>
          <p:nvPr/>
        </p:nvSpPr>
        <p:spPr bwMode="auto">
          <a:xfrm>
            <a:off x="1337288" y="1643050"/>
            <a:ext cx="1643074" cy="1571636"/>
          </a:xfrm>
          <a:prstGeom prst="ellipse">
            <a:avLst/>
          </a:prstGeom>
          <a:solidFill>
            <a:srgbClr val="CCECFF"/>
          </a:solidFill>
          <a:ln w="12700" cap="flat" cmpd="sng" algn="ctr">
            <a:noFill/>
            <a:prstDash val="solid"/>
            <a:round/>
            <a:headEnd type="none" w="med" len="med"/>
            <a:tailEnd type="none" w="med" len="med"/>
          </a:ln>
          <a:effectLst/>
        </p:spPr>
        <p:txBody>
          <a:bodyPr vert="horz" wrap="square" lIns="91440" tIns="45720" rIns="91440" bIns="45720" numCol="1" rtlCol="0" anchor="t" anchorCtr="1" compatLnSpc="1">
            <a:prstTxWarp prst="textNoShape">
              <a:avLst/>
            </a:prstTxWarp>
            <a:normAutofit/>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1600" dirty="0" smtClean="0">
                <a:solidFill>
                  <a:schemeClr val="tx2">
                    <a:lumMod val="75000"/>
                  </a:schemeClr>
                </a:solidFill>
                <a:latin typeface="Tahoma" pitchFamily="34" charset="0"/>
                <a:cs typeface="Tahoma" pitchFamily="34" charset="0"/>
              </a:rPr>
              <a:t>PCI</a:t>
            </a:r>
            <a:r>
              <a:rPr kumimoji="0" lang="en-US" altLang="ja-JP" sz="1600" b="0" i="0" u="none" strike="noStrike" cap="none" normalizeH="0" baseline="0" dirty="0" smtClean="0">
                <a:ln>
                  <a:noFill/>
                </a:ln>
                <a:solidFill>
                  <a:schemeClr val="tx2">
                    <a:lumMod val="75000"/>
                  </a:schemeClr>
                </a:solidFill>
                <a:effectLst/>
                <a:latin typeface="Tahoma" pitchFamily="34" charset="0"/>
                <a:cs typeface="Tahoma" pitchFamily="34" charset="0"/>
              </a:rPr>
              <a:t> Driver</a:t>
            </a:r>
            <a:endParaRPr kumimoji="0" lang="ja-JP" altLang="en-US" sz="1600" b="0" i="0" u="none" strike="noStrike" cap="none" normalizeH="0" baseline="0" dirty="0" smtClean="0">
              <a:ln>
                <a:noFill/>
              </a:ln>
              <a:solidFill>
                <a:schemeClr val="tx2">
                  <a:lumMod val="75000"/>
                </a:schemeClr>
              </a:solidFill>
              <a:effectLst/>
              <a:latin typeface="Tahoma" pitchFamily="34" charset="0"/>
              <a:cs typeface="Tahoma" pitchFamily="34" charset="0"/>
            </a:endParaRPr>
          </a:p>
        </p:txBody>
      </p:sp>
      <p:sp>
        <p:nvSpPr>
          <p:cNvPr id="2" name="タイトル 1"/>
          <p:cNvSpPr>
            <a:spLocks noGrp="1"/>
          </p:cNvSpPr>
          <p:nvPr>
            <p:ph type="title"/>
          </p:nvPr>
        </p:nvSpPr>
        <p:spPr>
          <a:xfrm>
            <a:off x="214283" y="260351"/>
            <a:ext cx="8715436" cy="454006"/>
          </a:xfrm>
        </p:spPr>
        <p:txBody>
          <a:bodyPr/>
          <a:lstStyle/>
          <a:p>
            <a:pPr>
              <a:lnSpc>
                <a:spcPts val="2500"/>
              </a:lnSpc>
            </a:pPr>
            <a:r>
              <a:rPr kumimoji="1" lang="ja-JP" altLang="en-US" dirty="0" smtClean="0"/>
              <a:t> </a:t>
            </a:r>
            <a:r>
              <a:rPr kumimoji="1" lang="en-US" altLang="ja-JP" dirty="0" smtClean="0"/>
              <a:t>Linux</a:t>
            </a:r>
            <a:r>
              <a:rPr kumimoji="1" lang="ja-JP" altLang="en-US" dirty="0" smtClean="0"/>
              <a:t> 開発思想 ⇒ </a:t>
            </a:r>
            <a:r>
              <a:rPr kumimoji="1" lang="en-US" altLang="ja-JP" dirty="0" smtClean="0"/>
              <a:t>kernel</a:t>
            </a:r>
            <a:r>
              <a:rPr lang="ja-JP" altLang="en-US" dirty="0" smtClean="0"/>
              <a:t> 内部のドライバーインターフェースの</a:t>
            </a:r>
            <a:r>
              <a:rPr lang="en-US" altLang="ja-JP" dirty="0" smtClean="0"/>
              <a:t/>
            </a:r>
            <a:br>
              <a:rPr lang="en-US" altLang="ja-JP" dirty="0" smtClean="0"/>
            </a:br>
            <a:r>
              <a:rPr lang="ja-JP" altLang="en-US" dirty="0" smtClean="0">
                <a:solidFill>
                  <a:srgbClr val="FF0000"/>
                </a:solidFill>
              </a:rPr>
              <a:t>（品質の作り込み）</a:t>
            </a:r>
            <a:r>
              <a:rPr lang="ja-JP" altLang="en-US" dirty="0" smtClean="0"/>
              <a:t>　不適切な</a:t>
            </a:r>
            <a:r>
              <a:rPr kumimoji="1" lang="ja-JP" altLang="en-US" dirty="0" smtClean="0"/>
              <a:t>後方互換性継承を意図的</a:t>
            </a:r>
            <a:r>
              <a:rPr lang="ja-JP" altLang="en-US" dirty="0" smtClean="0"/>
              <a:t>に排除</a:t>
            </a:r>
            <a:endParaRPr kumimoji="1" lang="ja-JP" altLang="en-US" dirty="0"/>
          </a:p>
        </p:txBody>
      </p:sp>
      <p:graphicFrame>
        <p:nvGraphicFramePr>
          <p:cNvPr id="4" name="図表 3"/>
          <p:cNvGraphicFramePr/>
          <p:nvPr/>
        </p:nvGraphicFramePr>
        <p:xfrm>
          <a:off x="571472" y="2000240"/>
          <a:ext cx="3190876" cy="32861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図表 4"/>
          <p:cNvGraphicFramePr/>
          <p:nvPr/>
        </p:nvGraphicFramePr>
        <p:xfrm>
          <a:off x="5072066" y="2000240"/>
          <a:ext cx="3190876" cy="3286148"/>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cxnSp>
        <p:nvCxnSpPr>
          <p:cNvPr id="7" name="直線矢印コネクタ 6"/>
          <p:cNvCxnSpPr/>
          <p:nvPr/>
        </p:nvCxnSpPr>
        <p:spPr bwMode="auto">
          <a:xfrm>
            <a:off x="2786050" y="3968768"/>
            <a:ext cx="3357586" cy="1588"/>
          </a:xfrm>
          <a:prstGeom prst="straightConnector1">
            <a:avLst/>
          </a:prstGeom>
          <a:solidFill>
            <a:schemeClr val="accent1"/>
          </a:solidFill>
          <a:ln w="44450" cap="flat" cmpd="sng" algn="ctr">
            <a:solidFill>
              <a:schemeClr val="tx2">
                <a:lumMod val="60000"/>
                <a:lumOff val="40000"/>
              </a:schemeClr>
            </a:solidFill>
            <a:prstDash val="solid"/>
            <a:round/>
            <a:headEnd type="none" w="med" len="med"/>
            <a:tailEnd type="arrow"/>
          </a:ln>
          <a:effectLst/>
        </p:spPr>
      </p:cxnSp>
      <p:sp>
        <p:nvSpPr>
          <p:cNvPr id="8" name="テキスト ボックス 7"/>
          <p:cNvSpPr txBox="1"/>
          <p:nvPr/>
        </p:nvSpPr>
        <p:spPr>
          <a:xfrm>
            <a:off x="3002078" y="3604148"/>
            <a:ext cx="2928958" cy="369332"/>
          </a:xfrm>
          <a:prstGeom prst="rect">
            <a:avLst/>
          </a:prstGeom>
          <a:noFill/>
        </p:spPr>
        <p:txBody>
          <a:bodyPr wrap="square" rtlCol="0">
            <a:spAutoFit/>
          </a:bodyPr>
          <a:lstStyle/>
          <a:p>
            <a:r>
              <a:rPr kumimoji="1" lang="en-US" altLang="ja-JP" dirty="0" smtClean="0">
                <a:solidFill>
                  <a:schemeClr val="tx2">
                    <a:lumMod val="75000"/>
                  </a:schemeClr>
                </a:solidFill>
                <a:latin typeface="Tahoma" pitchFamily="34" charset="0"/>
                <a:cs typeface="Tahoma" pitchFamily="34" charset="0"/>
              </a:rPr>
              <a:t>kernel</a:t>
            </a:r>
            <a:r>
              <a:rPr kumimoji="1" lang="ja-JP" altLang="en-US" dirty="0" smtClean="0">
                <a:solidFill>
                  <a:schemeClr val="tx2">
                    <a:lumMod val="75000"/>
                  </a:schemeClr>
                </a:solidFill>
                <a:latin typeface="Tahoma" pitchFamily="34" charset="0"/>
                <a:cs typeface="Tahoma" pitchFamily="34" charset="0"/>
              </a:rPr>
              <a:t> </a:t>
            </a:r>
            <a:r>
              <a:rPr kumimoji="1" lang="en-US" altLang="ja-JP" dirty="0" smtClean="0">
                <a:solidFill>
                  <a:schemeClr val="tx2">
                    <a:lumMod val="75000"/>
                  </a:schemeClr>
                </a:solidFill>
                <a:latin typeface="Tahoma" pitchFamily="34" charset="0"/>
                <a:cs typeface="Tahoma" pitchFamily="34" charset="0"/>
              </a:rPr>
              <a:t>migration</a:t>
            </a:r>
            <a:r>
              <a:rPr kumimoji="1" lang="ja-JP" altLang="en-US" dirty="0" smtClean="0">
                <a:solidFill>
                  <a:schemeClr val="tx2">
                    <a:lumMod val="75000"/>
                  </a:schemeClr>
                </a:solidFill>
                <a:latin typeface="Tahoma" pitchFamily="34" charset="0"/>
                <a:cs typeface="Tahoma" pitchFamily="34" charset="0"/>
              </a:rPr>
              <a:t> </a:t>
            </a:r>
            <a:r>
              <a:rPr kumimoji="1" lang="en-US" altLang="ja-JP" dirty="0" smtClean="0">
                <a:solidFill>
                  <a:schemeClr val="tx2">
                    <a:lumMod val="75000"/>
                  </a:schemeClr>
                </a:solidFill>
                <a:latin typeface="Tahoma" pitchFamily="34" charset="0"/>
                <a:cs typeface="Tahoma" pitchFamily="34" charset="0"/>
              </a:rPr>
              <a:t>(=</a:t>
            </a:r>
            <a:r>
              <a:rPr kumimoji="1" lang="ja-JP" altLang="en-US" dirty="0" smtClean="0">
                <a:solidFill>
                  <a:schemeClr val="tx2">
                    <a:lumMod val="75000"/>
                  </a:schemeClr>
                </a:solidFill>
                <a:latin typeface="Tahoma" pitchFamily="34" charset="0"/>
                <a:cs typeface="Tahoma" pitchFamily="34" charset="0"/>
              </a:rPr>
              <a:t> 進化</a:t>
            </a:r>
            <a:r>
              <a:rPr kumimoji="1" lang="en-US" altLang="ja-JP" dirty="0" smtClean="0">
                <a:solidFill>
                  <a:schemeClr val="tx2">
                    <a:lumMod val="75000"/>
                  </a:schemeClr>
                </a:solidFill>
                <a:latin typeface="Tahoma" pitchFamily="34" charset="0"/>
                <a:cs typeface="Tahoma" pitchFamily="34" charset="0"/>
              </a:rPr>
              <a:t>)</a:t>
            </a:r>
            <a:r>
              <a:rPr kumimoji="1" lang="ja-JP" altLang="en-US" dirty="0" smtClean="0">
                <a:solidFill>
                  <a:schemeClr val="tx2">
                    <a:lumMod val="75000"/>
                  </a:schemeClr>
                </a:solidFill>
                <a:latin typeface="Tahoma" pitchFamily="34" charset="0"/>
                <a:cs typeface="Tahoma" pitchFamily="34" charset="0"/>
              </a:rPr>
              <a:t> </a:t>
            </a:r>
            <a:endParaRPr kumimoji="1" lang="ja-JP" altLang="en-US" dirty="0">
              <a:solidFill>
                <a:schemeClr val="tx2">
                  <a:lumMod val="75000"/>
                </a:schemeClr>
              </a:solidFill>
              <a:latin typeface="Tahoma" pitchFamily="34" charset="0"/>
              <a:cs typeface="Tahoma" pitchFamily="34" charset="0"/>
            </a:endParaRPr>
          </a:p>
        </p:txBody>
      </p:sp>
      <p:sp>
        <p:nvSpPr>
          <p:cNvPr id="14" name="テキスト ボックス 13"/>
          <p:cNvSpPr txBox="1"/>
          <p:nvPr/>
        </p:nvSpPr>
        <p:spPr>
          <a:xfrm>
            <a:off x="142844" y="5572140"/>
            <a:ext cx="8715436" cy="646331"/>
          </a:xfrm>
          <a:prstGeom prst="rect">
            <a:avLst/>
          </a:prstGeom>
          <a:solidFill>
            <a:srgbClr val="002060"/>
          </a:solidFill>
          <a:ln>
            <a:noFill/>
          </a:ln>
        </p:spPr>
        <p:txBody>
          <a:bodyPr wrap="square" rtlCol="0">
            <a:spAutoFit/>
          </a:bodyPr>
          <a:lstStyle/>
          <a:p>
            <a:pPr algn="ctr"/>
            <a:r>
              <a:rPr kumimoji="1" lang="ja-JP" altLang="en-US" dirty="0" smtClean="0">
                <a:solidFill>
                  <a:schemeClr val="bg1"/>
                </a:solidFill>
                <a:latin typeface="Tahoma" pitchFamily="34" charset="0"/>
                <a:cs typeface="Tahoma" pitchFamily="34" charset="0"/>
              </a:rPr>
              <a:t>デバイスドライバーの潜在的な不安定性を排除する</a:t>
            </a:r>
            <a:r>
              <a:rPr lang="ja-JP" altLang="en-US" dirty="0" smtClean="0">
                <a:solidFill>
                  <a:schemeClr val="bg1"/>
                </a:solidFill>
                <a:latin typeface="Tahoma" pitchFamily="34" charset="0"/>
                <a:cs typeface="Tahoma" pitchFamily="34" charset="0"/>
              </a:rPr>
              <a:t>ために、積極的に過去の資産を</a:t>
            </a:r>
            <a:r>
              <a:rPr lang="en-US" altLang="ja-JP" dirty="0" smtClean="0">
                <a:solidFill>
                  <a:schemeClr val="bg1"/>
                </a:solidFill>
                <a:latin typeface="Tahoma" pitchFamily="34" charset="0"/>
                <a:cs typeface="Tahoma" pitchFamily="34" charset="0"/>
              </a:rPr>
              <a:t/>
            </a:r>
            <a:br>
              <a:rPr lang="en-US" altLang="ja-JP" dirty="0" smtClean="0">
                <a:solidFill>
                  <a:schemeClr val="bg1"/>
                </a:solidFill>
                <a:latin typeface="Tahoma" pitchFamily="34" charset="0"/>
                <a:cs typeface="Tahoma" pitchFamily="34" charset="0"/>
              </a:rPr>
            </a:br>
            <a:r>
              <a:rPr lang="ja-JP" altLang="en-US" dirty="0" smtClean="0">
                <a:solidFill>
                  <a:schemeClr val="bg1"/>
                </a:solidFill>
                <a:latin typeface="Tahoma" pitchFamily="34" charset="0"/>
                <a:cs typeface="Tahoma" pitchFamily="34" charset="0"/>
              </a:rPr>
              <a:t>捨てその時点での最新・最善のデバイスインターフェースを導入していくという考え方</a:t>
            </a:r>
            <a:endParaRPr kumimoji="1" lang="ja-JP" altLang="en-US" dirty="0">
              <a:solidFill>
                <a:schemeClr val="bg1"/>
              </a:solidFill>
              <a:latin typeface="Tahoma" pitchFamily="34" charset="0"/>
              <a:cs typeface="Tahoma" pitchFamily="34" charset="0"/>
            </a:endParaRPr>
          </a:p>
        </p:txBody>
      </p:sp>
      <p:sp>
        <p:nvSpPr>
          <p:cNvPr id="15" name="スライド番号プレースホルダ 14"/>
          <p:cNvSpPr>
            <a:spLocks noGrp="1"/>
          </p:cNvSpPr>
          <p:nvPr>
            <p:ph type="sldNum" sz="quarter" idx="10"/>
          </p:nvPr>
        </p:nvSpPr>
        <p:spPr/>
        <p:txBody>
          <a:bodyPr/>
          <a:lstStyle/>
          <a:p>
            <a:pPr>
              <a:defRPr/>
            </a:pPr>
            <a:fld id="{93A36C13-E645-46A7-93C5-9B7E72A6AD31}" type="slidenum">
              <a:rPr lang="en-US" altLang="ja-JP" smtClean="0"/>
              <a:pPr>
                <a:defRPr/>
              </a:pPr>
              <a:t>8</a:t>
            </a:fld>
            <a:endParaRPr lang="en-US" altLang="ja-JP" dirty="0"/>
          </a:p>
        </p:txBody>
      </p:sp>
      <p:sp>
        <p:nvSpPr>
          <p:cNvPr id="19" name="右矢印 18"/>
          <p:cNvSpPr/>
          <p:nvPr/>
        </p:nvSpPr>
        <p:spPr bwMode="auto">
          <a:xfrm>
            <a:off x="3033702" y="1528749"/>
            <a:ext cx="2786082" cy="1685937"/>
          </a:xfrm>
          <a:prstGeom prst="rightArrow">
            <a:avLst>
              <a:gd name="adj1" fmla="val 50000"/>
              <a:gd name="adj2" fmla="val 37006"/>
            </a:avLst>
          </a:prstGeom>
          <a:ln>
            <a:noFill/>
            <a:headEnd type="none" w="med" len="med"/>
            <a:tailEnd type="none" w="med" len="med"/>
          </a:ln>
        </p:spPr>
        <p:style>
          <a:lnRef idx="1">
            <a:schemeClr val="accent4"/>
          </a:lnRef>
          <a:fillRef idx="2">
            <a:schemeClr val="accent4"/>
          </a:fillRef>
          <a:effectRef idx="1">
            <a:schemeClr val="accent4"/>
          </a:effectRef>
          <a:fontRef idx="minor">
            <a:schemeClr val="dk1"/>
          </a:fontRef>
        </p:style>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37" name="テキスト ボックス 36"/>
          <p:cNvSpPr txBox="1"/>
          <p:nvPr/>
        </p:nvSpPr>
        <p:spPr>
          <a:xfrm>
            <a:off x="3009889" y="1973049"/>
            <a:ext cx="2857520" cy="823302"/>
          </a:xfrm>
          <a:prstGeom prst="rect">
            <a:avLst/>
          </a:prstGeom>
          <a:noFill/>
        </p:spPr>
        <p:txBody>
          <a:bodyPr wrap="square" rtlCol="0">
            <a:spAutoFit/>
          </a:bodyPr>
          <a:lstStyle/>
          <a:p>
            <a:pPr>
              <a:lnSpc>
                <a:spcPts val="1900"/>
              </a:lnSpc>
            </a:pPr>
            <a:r>
              <a:rPr lang="ja-JP" altLang="en-US" dirty="0" smtClean="0">
                <a:solidFill>
                  <a:schemeClr val="accent1">
                    <a:lumMod val="75000"/>
                  </a:schemeClr>
                </a:solidFill>
                <a:latin typeface="+mn-lt"/>
                <a:cs typeface="Tahoma" pitchFamily="34" charset="0"/>
              </a:rPr>
              <a:t>規格に最適な対応をする</a:t>
            </a:r>
            <a:r>
              <a:rPr lang="en-US" altLang="ja-JP" dirty="0" smtClean="0">
                <a:solidFill>
                  <a:schemeClr val="accent1">
                    <a:lumMod val="75000"/>
                  </a:schemeClr>
                </a:solidFill>
                <a:latin typeface="+mn-lt"/>
                <a:cs typeface="Tahoma" pitchFamily="34" charset="0"/>
              </a:rPr>
              <a:t/>
            </a:r>
            <a:br>
              <a:rPr lang="en-US" altLang="ja-JP" dirty="0" smtClean="0">
                <a:solidFill>
                  <a:schemeClr val="accent1">
                    <a:lumMod val="75000"/>
                  </a:schemeClr>
                </a:solidFill>
                <a:latin typeface="+mn-lt"/>
                <a:cs typeface="Tahoma" pitchFamily="34" charset="0"/>
              </a:rPr>
            </a:br>
            <a:r>
              <a:rPr lang="ja-JP" altLang="en-US" dirty="0" smtClean="0">
                <a:solidFill>
                  <a:schemeClr val="accent1">
                    <a:lumMod val="75000"/>
                  </a:schemeClr>
                </a:solidFill>
                <a:latin typeface="+mn-lt"/>
                <a:cs typeface="Tahoma" pitchFamily="34" charset="0"/>
              </a:rPr>
              <a:t>ため、互換性を捨てた</a:t>
            </a:r>
            <a:r>
              <a:rPr lang="en-US" altLang="ja-JP" dirty="0" smtClean="0">
                <a:solidFill>
                  <a:schemeClr val="accent1">
                    <a:lumMod val="75000"/>
                  </a:schemeClr>
                </a:solidFill>
                <a:latin typeface="+mn-lt"/>
                <a:cs typeface="Tahoma" pitchFamily="34" charset="0"/>
              </a:rPr>
              <a:t/>
            </a:r>
            <a:br>
              <a:rPr lang="en-US" altLang="ja-JP" dirty="0" smtClean="0">
                <a:solidFill>
                  <a:schemeClr val="accent1">
                    <a:lumMod val="75000"/>
                  </a:schemeClr>
                </a:solidFill>
                <a:latin typeface="+mn-lt"/>
                <a:cs typeface="Tahoma" pitchFamily="34" charset="0"/>
              </a:rPr>
            </a:br>
            <a:r>
              <a:rPr lang="ja-JP" altLang="en-US" dirty="0" smtClean="0">
                <a:solidFill>
                  <a:schemeClr val="accent1">
                    <a:lumMod val="75000"/>
                  </a:schemeClr>
                </a:solidFill>
                <a:latin typeface="+mn-lt"/>
                <a:cs typeface="Tahoma" pitchFamily="34" charset="0"/>
              </a:rPr>
              <a:t>全面変更をいとわない</a:t>
            </a:r>
            <a:endParaRPr kumimoji="1" lang="ja-JP" altLang="en-US" dirty="0">
              <a:solidFill>
                <a:schemeClr val="accent1">
                  <a:lumMod val="75000"/>
                </a:schemeClr>
              </a:solidFill>
              <a:latin typeface="+mn-lt"/>
              <a:cs typeface="Tahoma" pitchFamily="34" charset="0"/>
            </a:endParaRPr>
          </a:p>
        </p:txBody>
      </p:sp>
      <p:sp>
        <p:nvSpPr>
          <p:cNvPr id="22" name="テキスト ボックス 21"/>
          <p:cNvSpPr txBox="1"/>
          <p:nvPr/>
        </p:nvSpPr>
        <p:spPr>
          <a:xfrm>
            <a:off x="6143636" y="5072074"/>
            <a:ext cx="2643206" cy="400110"/>
          </a:xfrm>
          <a:prstGeom prst="rect">
            <a:avLst/>
          </a:prstGeom>
          <a:noFill/>
        </p:spPr>
        <p:txBody>
          <a:bodyPr wrap="square" rtlCol="0">
            <a:spAutoFit/>
          </a:bodyPr>
          <a:lstStyle/>
          <a:p>
            <a:pPr algn="r"/>
            <a:r>
              <a:rPr kumimoji="1" lang="en-US" altLang="ja-JP" sz="2000" dirty="0" smtClean="0">
                <a:solidFill>
                  <a:schemeClr val="accent3">
                    <a:lumMod val="50000"/>
                  </a:schemeClr>
                </a:solidFill>
              </a:rPr>
              <a:t>kernel</a:t>
            </a:r>
            <a:r>
              <a:rPr kumimoji="1" lang="ja-JP" altLang="en-US" sz="2000" dirty="0" smtClean="0">
                <a:solidFill>
                  <a:schemeClr val="accent3">
                    <a:lumMod val="50000"/>
                  </a:schemeClr>
                </a:solidFill>
              </a:rPr>
              <a:t> 空間</a:t>
            </a:r>
            <a:endParaRPr kumimoji="1" lang="ja-JP" altLang="en-US" sz="2000" dirty="0">
              <a:solidFill>
                <a:schemeClr val="accent3">
                  <a:lumMod val="50000"/>
                </a:schemeClr>
              </a:solidFill>
            </a:endParaRPr>
          </a:p>
        </p:txBody>
      </p:sp>
      <p:sp>
        <p:nvSpPr>
          <p:cNvPr id="20" name="テキスト ボックス 19"/>
          <p:cNvSpPr txBox="1"/>
          <p:nvPr/>
        </p:nvSpPr>
        <p:spPr>
          <a:xfrm>
            <a:off x="3086089" y="2814633"/>
            <a:ext cx="2214578" cy="276999"/>
          </a:xfrm>
          <a:prstGeom prst="rect">
            <a:avLst/>
          </a:prstGeom>
          <a:noFill/>
        </p:spPr>
        <p:txBody>
          <a:bodyPr wrap="square" rtlCol="0">
            <a:spAutoFit/>
          </a:bodyPr>
          <a:lstStyle/>
          <a:p>
            <a:r>
              <a:rPr kumimoji="1" lang="ja-JP" altLang="en-US" sz="1200" dirty="0" smtClean="0">
                <a:solidFill>
                  <a:srgbClr val="FF0000"/>
                </a:solidFill>
              </a:rPr>
              <a:t>他の商用</a:t>
            </a:r>
            <a:r>
              <a:rPr lang="en-US" altLang="ja-JP" sz="1200" dirty="0" smtClean="0">
                <a:solidFill>
                  <a:srgbClr val="FF0000"/>
                </a:solidFill>
              </a:rPr>
              <a:t>OS</a:t>
            </a:r>
            <a:r>
              <a:rPr lang="ja-JP" altLang="en-US" sz="1200" dirty="0" smtClean="0">
                <a:solidFill>
                  <a:srgbClr val="FF0000"/>
                </a:solidFill>
              </a:rPr>
              <a:t>とは 著しく異なる</a:t>
            </a:r>
            <a:endParaRPr kumimoji="1" lang="ja-JP" altLang="en-US" sz="1200" dirty="0">
              <a:solidFill>
                <a:srgbClr val="FF0000"/>
              </a:solidFill>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課題 ① </a:t>
            </a:r>
            <a:r>
              <a:rPr lang="ja-JP" altLang="en-US" dirty="0" smtClean="0"/>
              <a:t>： </a:t>
            </a:r>
            <a:r>
              <a:rPr lang="en-US" altLang="ja-JP" dirty="0" smtClean="0"/>
              <a:t>HDD</a:t>
            </a:r>
            <a:r>
              <a:rPr lang="ja-JP" altLang="en-US" dirty="0" smtClean="0"/>
              <a:t> アクセス不良への対応</a:t>
            </a:r>
            <a:r>
              <a:rPr kumimoji="1" lang="ja-JP" altLang="en-US" dirty="0" smtClean="0"/>
              <a:t> </a:t>
            </a:r>
            <a:endParaRPr kumimoji="1" lang="ja-JP" altLang="en-US" dirty="0"/>
          </a:p>
        </p:txBody>
      </p:sp>
      <p:graphicFrame>
        <p:nvGraphicFramePr>
          <p:cNvPr id="5" name="コンテンツ プレースホルダ 4"/>
          <p:cNvGraphicFramePr>
            <a:graphicFrameLocks noGrp="1"/>
          </p:cNvGraphicFramePr>
          <p:nvPr>
            <p:ph idx="1"/>
          </p:nvPr>
        </p:nvGraphicFramePr>
        <p:xfrm>
          <a:off x="214282" y="857232"/>
          <a:ext cx="8643997" cy="521497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スライド番号プレースホルダ 3"/>
          <p:cNvSpPr>
            <a:spLocks noGrp="1"/>
          </p:cNvSpPr>
          <p:nvPr>
            <p:ph type="sldNum" sz="quarter" idx="10"/>
          </p:nvPr>
        </p:nvSpPr>
        <p:spPr/>
        <p:txBody>
          <a:bodyPr/>
          <a:lstStyle/>
          <a:p>
            <a:pPr>
              <a:defRPr/>
            </a:pPr>
            <a:fld id="{AB8C92AF-B60B-44CF-9C86-3D138F4615A7}" type="slidenum">
              <a:rPr lang="ja-JP" altLang="en-US" smtClean="0"/>
              <a:pPr>
                <a:defRPr/>
              </a:pPr>
              <a:t>9</a:t>
            </a:fld>
            <a:endParaRPr lang="ja-JP" altLang="en-US"/>
          </a:p>
        </p:txBody>
      </p:sp>
      <p:sp>
        <p:nvSpPr>
          <p:cNvPr id="6" name="テキスト ボックス 5"/>
          <p:cNvSpPr txBox="1"/>
          <p:nvPr/>
        </p:nvSpPr>
        <p:spPr>
          <a:xfrm>
            <a:off x="600047" y="1347773"/>
            <a:ext cx="1428760" cy="646331"/>
          </a:xfrm>
          <a:prstGeom prst="rect">
            <a:avLst/>
          </a:prstGeom>
          <a:noFill/>
        </p:spPr>
        <p:txBody>
          <a:bodyPr wrap="square" rtlCol="0">
            <a:spAutoFit/>
          </a:bodyPr>
          <a:lstStyle/>
          <a:p>
            <a:r>
              <a:rPr kumimoji="1" lang="ja-JP" altLang="en-US" sz="3600" dirty="0" smtClean="0">
                <a:solidFill>
                  <a:schemeClr val="accent1">
                    <a:lumMod val="75000"/>
                  </a:schemeClr>
                </a:solidFill>
              </a:rPr>
              <a:t>背 景</a:t>
            </a:r>
            <a:endParaRPr kumimoji="1" lang="ja-JP" altLang="en-US" sz="3600" dirty="0">
              <a:solidFill>
                <a:schemeClr val="accent1">
                  <a:lumMod val="75000"/>
                </a:schemeClr>
              </a:solidFill>
            </a:endParaRPr>
          </a:p>
        </p:txBody>
      </p:sp>
      <p:sp>
        <p:nvSpPr>
          <p:cNvPr id="7" name="テキスト ボックス 6"/>
          <p:cNvSpPr txBox="1"/>
          <p:nvPr/>
        </p:nvSpPr>
        <p:spPr>
          <a:xfrm>
            <a:off x="590522" y="3139859"/>
            <a:ext cx="1428760" cy="646331"/>
          </a:xfrm>
          <a:prstGeom prst="rect">
            <a:avLst/>
          </a:prstGeom>
          <a:noFill/>
        </p:spPr>
        <p:txBody>
          <a:bodyPr wrap="square" rtlCol="0">
            <a:spAutoFit/>
          </a:bodyPr>
          <a:lstStyle/>
          <a:p>
            <a:r>
              <a:rPr kumimoji="1" lang="ja-JP" altLang="en-US" sz="3600" dirty="0" smtClean="0">
                <a:solidFill>
                  <a:schemeClr val="accent1">
                    <a:lumMod val="75000"/>
                  </a:schemeClr>
                </a:solidFill>
              </a:rPr>
              <a:t>障 害</a:t>
            </a:r>
            <a:endParaRPr kumimoji="1" lang="ja-JP" altLang="en-US" sz="3600" dirty="0">
              <a:solidFill>
                <a:schemeClr val="accent1">
                  <a:lumMod val="75000"/>
                </a:schemeClr>
              </a:solidFill>
            </a:endParaRPr>
          </a:p>
        </p:txBody>
      </p:sp>
      <p:sp>
        <p:nvSpPr>
          <p:cNvPr id="8" name="テキスト ボックス 7"/>
          <p:cNvSpPr txBox="1"/>
          <p:nvPr/>
        </p:nvSpPr>
        <p:spPr>
          <a:xfrm>
            <a:off x="590522" y="4568619"/>
            <a:ext cx="1428760" cy="646331"/>
          </a:xfrm>
          <a:prstGeom prst="rect">
            <a:avLst/>
          </a:prstGeom>
          <a:noFill/>
        </p:spPr>
        <p:txBody>
          <a:bodyPr wrap="square" rtlCol="0">
            <a:spAutoFit/>
          </a:bodyPr>
          <a:lstStyle/>
          <a:p>
            <a:r>
              <a:rPr kumimoji="1" lang="ja-JP" altLang="en-US" sz="3600" dirty="0" smtClean="0">
                <a:solidFill>
                  <a:schemeClr val="accent1">
                    <a:lumMod val="75000"/>
                  </a:schemeClr>
                </a:solidFill>
              </a:rPr>
              <a:t>対 策</a:t>
            </a:r>
            <a:endParaRPr kumimoji="1" lang="ja-JP" altLang="en-US" sz="3600" dirty="0">
              <a:solidFill>
                <a:schemeClr val="accent1">
                  <a:lumMod val="75000"/>
                </a:schemeClr>
              </a:solidFill>
            </a:endParaRPr>
          </a:p>
        </p:txBody>
      </p:sp>
      <p:sp>
        <p:nvSpPr>
          <p:cNvPr id="9" name="角丸四角形 8"/>
          <p:cNvSpPr/>
          <p:nvPr/>
        </p:nvSpPr>
        <p:spPr bwMode="auto">
          <a:xfrm>
            <a:off x="285720" y="5643578"/>
            <a:ext cx="8501122" cy="500066"/>
          </a:xfrm>
          <a:prstGeom prst="roundRect">
            <a:avLst/>
          </a:prstGeom>
          <a:solidFill>
            <a:srgbClr val="FF0000"/>
          </a:solid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ja-JP" altLang="en-US" sz="2400" dirty="0" smtClean="0">
                <a:solidFill>
                  <a:schemeClr val="bg1"/>
                </a:solidFill>
                <a:latin typeface="Times New Roman" pitchFamily="18" charset="0"/>
              </a:rPr>
              <a:t>一般的な対応だが、実は非常に不味いやり方である → 何故 </a:t>
            </a:r>
            <a:r>
              <a:rPr kumimoji="0" lang="en-US" altLang="ja-JP" sz="2400" dirty="0" smtClean="0">
                <a:solidFill>
                  <a:schemeClr val="bg1"/>
                </a:solidFill>
                <a:latin typeface="Times New Roman" pitchFamily="18" charset="0"/>
              </a:rPr>
              <a:t>?</a:t>
            </a:r>
            <a:endParaRPr kumimoji="0" lang="ja-JP" altLang="en-US" sz="2400" b="0" i="0" u="none" strike="noStrike" cap="none" normalizeH="0" baseline="0" dirty="0" smtClean="0">
              <a:ln>
                <a:noFill/>
              </a:ln>
              <a:solidFill>
                <a:schemeClr val="bg1"/>
              </a:solidFill>
              <a:effectLst/>
              <a:latin typeface="Times New Roman" pitchFamily="18" charset="0"/>
              <a:ea typeface="ＭＳ Ｐゴシック" pitchFamily="50" charset="-12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課題 ②</a:t>
            </a:r>
            <a:r>
              <a:rPr lang="ja-JP" altLang="en-US" dirty="0" smtClean="0"/>
              <a:t> ： </a:t>
            </a:r>
            <a:r>
              <a:rPr lang="en-US" altLang="ja-JP" dirty="0" smtClean="0"/>
              <a:t>C-Media</a:t>
            </a:r>
            <a:r>
              <a:rPr lang="ja-JP" altLang="en-US" dirty="0" smtClean="0"/>
              <a:t> </a:t>
            </a:r>
            <a:r>
              <a:rPr lang="en-US" altLang="ja-JP" dirty="0" smtClean="0"/>
              <a:t>CM8738</a:t>
            </a:r>
            <a:r>
              <a:rPr lang="ja-JP" altLang="en-US" dirty="0" smtClean="0"/>
              <a:t> 動作不良への対応 </a:t>
            </a:r>
            <a:r>
              <a:rPr kumimoji="1" lang="ja-JP" altLang="en-US" dirty="0" smtClean="0"/>
              <a:t> </a:t>
            </a:r>
            <a:endParaRPr kumimoji="1" lang="ja-JP" altLang="en-US" dirty="0"/>
          </a:p>
        </p:txBody>
      </p:sp>
      <p:graphicFrame>
        <p:nvGraphicFramePr>
          <p:cNvPr id="5" name="コンテンツ プレースホルダ 4"/>
          <p:cNvGraphicFramePr>
            <a:graphicFrameLocks noGrp="1"/>
          </p:cNvGraphicFramePr>
          <p:nvPr>
            <p:ph idx="1"/>
          </p:nvPr>
        </p:nvGraphicFramePr>
        <p:xfrm>
          <a:off x="214282" y="857232"/>
          <a:ext cx="8643997" cy="521497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スライド番号プレースホルダ 3"/>
          <p:cNvSpPr>
            <a:spLocks noGrp="1"/>
          </p:cNvSpPr>
          <p:nvPr>
            <p:ph type="sldNum" sz="quarter" idx="10"/>
          </p:nvPr>
        </p:nvSpPr>
        <p:spPr/>
        <p:txBody>
          <a:bodyPr/>
          <a:lstStyle/>
          <a:p>
            <a:pPr>
              <a:defRPr/>
            </a:pPr>
            <a:fld id="{AB8C92AF-B60B-44CF-9C86-3D138F4615A7}" type="slidenum">
              <a:rPr lang="ja-JP" altLang="en-US" smtClean="0"/>
              <a:pPr>
                <a:defRPr/>
              </a:pPr>
              <a:t>10</a:t>
            </a:fld>
            <a:endParaRPr lang="ja-JP" altLang="en-US"/>
          </a:p>
        </p:txBody>
      </p:sp>
      <p:sp>
        <p:nvSpPr>
          <p:cNvPr id="6" name="テキスト ボックス 5"/>
          <p:cNvSpPr txBox="1"/>
          <p:nvPr/>
        </p:nvSpPr>
        <p:spPr>
          <a:xfrm>
            <a:off x="600047" y="1347773"/>
            <a:ext cx="1428760" cy="646331"/>
          </a:xfrm>
          <a:prstGeom prst="rect">
            <a:avLst/>
          </a:prstGeom>
          <a:noFill/>
        </p:spPr>
        <p:txBody>
          <a:bodyPr wrap="square" rtlCol="0">
            <a:spAutoFit/>
          </a:bodyPr>
          <a:lstStyle/>
          <a:p>
            <a:r>
              <a:rPr kumimoji="1" lang="ja-JP" altLang="en-US" sz="3600" dirty="0" smtClean="0">
                <a:solidFill>
                  <a:schemeClr val="accent1">
                    <a:lumMod val="75000"/>
                  </a:schemeClr>
                </a:solidFill>
              </a:rPr>
              <a:t>背 景</a:t>
            </a:r>
            <a:endParaRPr kumimoji="1" lang="ja-JP" altLang="en-US" sz="3600" dirty="0">
              <a:solidFill>
                <a:schemeClr val="accent1">
                  <a:lumMod val="75000"/>
                </a:schemeClr>
              </a:solidFill>
            </a:endParaRPr>
          </a:p>
        </p:txBody>
      </p:sp>
      <p:sp>
        <p:nvSpPr>
          <p:cNvPr id="7" name="テキスト ボックス 6"/>
          <p:cNvSpPr txBox="1"/>
          <p:nvPr/>
        </p:nvSpPr>
        <p:spPr>
          <a:xfrm>
            <a:off x="590522" y="3139859"/>
            <a:ext cx="1428760" cy="646331"/>
          </a:xfrm>
          <a:prstGeom prst="rect">
            <a:avLst/>
          </a:prstGeom>
          <a:noFill/>
        </p:spPr>
        <p:txBody>
          <a:bodyPr wrap="square" rtlCol="0">
            <a:spAutoFit/>
          </a:bodyPr>
          <a:lstStyle/>
          <a:p>
            <a:r>
              <a:rPr kumimoji="1" lang="ja-JP" altLang="en-US" sz="3600" dirty="0" smtClean="0">
                <a:solidFill>
                  <a:schemeClr val="accent1">
                    <a:lumMod val="75000"/>
                  </a:schemeClr>
                </a:solidFill>
              </a:rPr>
              <a:t>障 害</a:t>
            </a:r>
            <a:endParaRPr kumimoji="1" lang="ja-JP" altLang="en-US" sz="3600" dirty="0">
              <a:solidFill>
                <a:schemeClr val="accent1">
                  <a:lumMod val="75000"/>
                </a:schemeClr>
              </a:solidFill>
            </a:endParaRPr>
          </a:p>
        </p:txBody>
      </p:sp>
      <p:sp>
        <p:nvSpPr>
          <p:cNvPr id="8" name="テキスト ボックス 7"/>
          <p:cNvSpPr txBox="1"/>
          <p:nvPr/>
        </p:nvSpPr>
        <p:spPr>
          <a:xfrm>
            <a:off x="590522" y="4568619"/>
            <a:ext cx="1428760" cy="646331"/>
          </a:xfrm>
          <a:prstGeom prst="rect">
            <a:avLst/>
          </a:prstGeom>
          <a:noFill/>
        </p:spPr>
        <p:txBody>
          <a:bodyPr wrap="square" rtlCol="0">
            <a:spAutoFit/>
          </a:bodyPr>
          <a:lstStyle/>
          <a:p>
            <a:r>
              <a:rPr kumimoji="1" lang="ja-JP" altLang="en-US" sz="3600" dirty="0" smtClean="0">
                <a:solidFill>
                  <a:schemeClr val="accent1">
                    <a:lumMod val="75000"/>
                  </a:schemeClr>
                </a:solidFill>
              </a:rPr>
              <a:t>対 策</a:t>
            </a:r>
            <a:endParaRPr kumimoji="1" lang="ja-JP" altLang="en-US" sz="3600" dirty="0">
              <a:solidFill>
                <a:schemeClr val="accent1">
                  <a:lumMod val="75000"/>
                </a:schemeClr>
              </a:solidFill>
            </a:endParaRPr>
          </a:p>
        </p:txBody>
      </p:sp>
      <p:sp>
        <p:nvSpPr>
          <p:cNvPr id="9" name="角丸四角形 8"/>
          <p:cNvSpPr/>
          <p:nvPr/>
        </p:nvSpPr>
        <p:spPr bwMode="auto">
          <a:xfrm>
            <a:off x="285720" y="5643578"/>
            <a:ext cx="8501122" cy="500066"/>
          </a:xfrm>
          <a:prstGeom prst="roundRect">
            <a:avLst/>
          </a:prstGeom>
          <a:solidFill>
            <a:srgbClr val="FF0000"/>
          </a:solid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ja-JP" altLang="en-US" sz="2400" dirty="0" smtClean="0">
                <a:solidFill>
                  <a:schemeClr val="bg1"/>
                </a:solidFill>
                <a:latin typeface="Times New Roman" pitchFamily="18" charset="0"/>
              </a:rPr>
              <a:t>妥当な対応に見えるが、これも最善のやり方とは言えない </a:t>
            </a:r>
            <a:r>
              <a:rPr kumimoji="0" lang="en-US" altLang="ja-JP" sz="2400" dirty="0" smtClean="0">
                <a:solidFill>
                  <a:schemeClr val="bg1"/>
                </a:solidFill>
                <a:latin typeface="Times New Roman" pitchFamily="18" charset="0"/>
              </a:rPr>
              <a:t>!</a:t>
            </a:r>
            <a:endParaRPr kumimoji="0" lang="ja-JP" altLang="en-US" sz="2400" b="0" i="0" u="none" strike="noStrike" cap="none" normalizeH="0" baseline="0" dirty="0" smtClean="0">
              <a:ln>
                <a:noFill/>
              </a:ln>
              <a:solidFill>
                <a:schemeClr val="bg1"/>
              </a:solidFill>
              <a:effectLst/>
              <a:latin typeface="Times New Roman" pitchFamily="18" charset="0"/>
              <a:ea typeface="ＭＳ Ｐゴシック" pitchFamily="50" charset="-12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ルネサスが実際</a:t>
            </a:r>
            <a:r>
              <a:rPr lang="ja-JP" altLang="en-US" dirty="0" smtClean="0"/>
              <a:t>に行ってきた</a:t>
            </a:r>
            <a:r>
              <a:rPr kumimoji="1" lang="ja-JP" altLang="en-US" dirty="0" smtClean="0"/>
              <a:t>対応</a:t>
            </a:r>
            <a:endParaRPr kumimoji="1" lang="ja-JP" altLang="en-US" dirty="0"/>
          </a:p>
        </p:txBody>
      </p:sp>
      <p:sp>
        <p:nvSpPr>
          <p:cNvPr id="4" name="スライド番号プレースホルダ 3"/>
          <p:cNvSpPr>
            <a:spLocks noGrp="1"/>
          </p:cNvSpPr>
          <p:nvPr>
            <p:ph type="sldNum" sz="quarter" idx="10"/>
          </p:nvPr>
        </p:nvSpPr>
        <p:spPr/>
        <p:txBody>
          <a:bodyPr/>
          <a:lstStyle/>
          <a:p>
            <a:pPr>
              <a:defRPr/>
            </a:pPr>
            <a:fld id="{AB8C92AF-B60B-44CF-9C86-3D138F4615A7}" type="slidenum">
              <a:rPr lang="ja-JP" altLang="en-US" smtClean="0"/>
              <a:pPr>
                <a:defRPr/>
              </a:pPr>
              <a:t>11</a:t>
            </a:fld>
            <a:endParaRPr lang="ja-JP" altLang="en-US"/>
          </a:p>
        </p:txBody>
      </p:sp>
      <p:graphicFrame>
        <p:nvGraphicFramePr>
          <p:cNvPr id="30" name="図表 29"/>
          <p:cNvGraphicFramePr/>
          <p:nvPr/>
        </p:nvGraphicFramePr>
        <p:xfrm>
          <a:off x="1023934" y="857232"/>
          <a:ext cx="7048528" cy="46434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1" name="角丸四角形 30"/>
          <p:cNvSpPr/>
          <p:nvPr/>
        </p:nvSpPr>
        <p:spPr bwMode="auto">
          <a:xfrm>
            <a:off x="285720" y="5643578"/>
            <a:ext cx="8501122" cy="500066"/>
          </a:xfrm>
          <a:prstGeom prst="roundRect">
            <a:avLst/>
          </a:prstGeom>
          <a:solidFill>
            <a:srgbClr val="FF0000"/>
          </a:solid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ja-JP" altLang="en-US" sz="2400" dirty="0" smtClean="0">
                <a:solidFill>
                  <a:schemeClr val="bg1"/>
                </a:solidFill>
                <a:latin typeface="Times New Roman" pitchFamily="18" charset="0"/>
              </a:rPr>
              <a:t>開発プロセスの中で解決していくことで恒久的な品質改善に</a:t>
            </a:r>
            <a:endParaRPr kumimoji="0" lang="ja-JP" altLang="en-US" sz="2400" b="0" i="0" u="none" strike="noStrike" cap="none" normalizeH="0" baseline="0" dirty="0" smtClean="0">
              <a:ln>
                <a:noFill/>
              </a:ln>
              <a:solidFill>
                <a:schemeClr val="bg1"/>
              </a:solidFill>
              <a:effectLst/>
              <a:latin typeface="Times New Roman" pitchFamily="18" charset="0"/>
              <a:ea typeface="ＭＳ Ｐゴシック" pitchFamily="50" charset="-128"/>
            </a:endParaRPr>
          </a:p>
        </p:txBody>
      </p:sp>
      <p:cxnSp>
        <p:nvCxnSpPr>
          <p:cNvPr id="7" name="直線矢印コネクタ 6"/>
          <p:cNvCxnSpPr/>
          <p:nvPr/>
        </p:nvCxnSpPr>
        <p:spPr bwMode="auto">
          <a:xfrm rot="5400000">
            <a:off x="-1928858" y="3214686"/>
            <a:ext cx="4714908" cy="1588"/>
          </a:xfrm>
          <a:prstGeom prst="straightConnector1">
            <a:avLst/>
          </a:prstGeom>
          <a:solidFill>
            <a:schemeClr val="accent1"/>
          </a:solidFill>
          <a:ln w="28575" cap="flat" cmpd="sng" algn="ctr">
            <a:solidFill>
              <a:srgbClr val="0066FF"/>
            </a:solidFill>
            <a:prstDash val="solid"/>
            <a:round/>
            <a:headEnd type="none" w="med" len="med"/>
            <a:tailEnd type="arrow"/>
          </a:ln>
          <a:effectLst>
            <a:outerShdw dist="35921" dir="2700000" algn="ctr" rotWithShape="0">
              <a:schemeClr val="bg2"/>
            </a:outerShdw>
          </a:effectLst>
        </p:spPr>
      </p:cxnSp>
      <p:sp>
        <p:nvSpPr>
          <p:cNvPr id="8" name="テキスト ボックス 7"/>
          <p:cNvSpPr txBox="1"/>
          <p:nvPr/>
        </p:nvSpPr>
        <p:spPr>
          <a:xfrm>
            <a:off x="428596" y="4086059"/>
            <a:ext cx="1785950" cy="1200329"/>
          </a:xfrm>
          <a:prstGeom prst="rect">
            <a:avLst/>
          </a:prstGeom>
          <a:noFill/>
        </p:spPr>
        <p:txBody>
          <a:bodyPr wrap="square" rtlCol="0">
            <a:spAutoFit/>
          </a:bodyPr>
          <a:lstStyle/>
          <a:p>
            <a:r>
              <a:rPr lang="en-US" altLang="ja-JP" dirty="0" smtClean="0">
                <a:solidFill>
                  <a:schemeClr val="tx2">
                    <a:lumMod val="75000"/>
                  </a:schemeClr>
                </a:solidFill>
                <a:latin typeface="+mn-lt"/>
              </a:rPr>
              <a:t>1</a:t>
            </a:r>
            <a:r>
              <a:rPr lang="ja-JP" altLang="en-US" dirty="0" smtClean="0">
                <a:solidFill>
                  <a:schemeClr val="tx2">
                    <a:lumMod val="75000"/>
                  </a:schemeClr>
                </a:solidFill>
                <a:latin typeface="+mn-lt"/>
              </a:rPr>
              <a:t>～</a:t>
            </a:r>
            <a:r>
              <a:rPr lang="en-US" altLang="ja-JP" dirty="0" smtClean="0">
                <a:solidFill>
                  <a:schemeClr val="tx2">
                    <a:lumMod val="75000"/>
                  </a:schemeClr>
                </a:solidFill>
                <a:latin typeface="+mn-lt"/>
              </a:rPr>
              <a:t>3</a:t>
            </a:r>
            <a:r>
              <a:rPr lang="ja-JP" altLang="en-US" dirty="0" smtClean="0">
                <a:solidFill>
                  <a:schemeClr val="tx2">
                    <a:lumMod val="75000"/>
                  </a:schemeClr>
                </a:solidFill>
                <a:latin typeface="+mn-lt"/>
              </a:rPr>
              <a:t>ヵ月の</a:t>
            </a:r>
            <a:r>
              <a:rPr lang="en-US" altLang="ja-JP" dirty="0" smtClean="0">
                <a:solidFill>
                  <a:schemeClr val="tx2">
                    <a:lumMod val="75000"/>
                  </a:schemeClr>
                </a:solidFill>
                <a:latin typeface="+mn-lt"/>
              </a:rPr>
              <a:t/>
            </a:r>
            <a:br>
              <a:rPr lang="en-US" altLang="ja-JP" dirty="0" smtClean="0">
                <a:solidFill>
                  <a:schemeClr val="tx2">
                    <a:lumMod val="75000"/>
                  </a:schemeClr>
                </a:solidFill>
                <a:latin typeface="+mn-lt"/>
              </a:rPr>
            </a:br>
            <a:r>
              <a:rPr lang="ja-JP" altLang="en-US" dirty="0" smtClean="0">
                <a:solidFill>
                  <a:schemeClr val="tx2">
                    <a:lumMod val="75000"/>
                  </a:schemeClr>
                </a:solidFill>
                <a:latin typeface="+mn-lt"/>
              </a:rPr>
              <a:t>時間が必要だが継承可能な恒久的な対策になる</a:t>
            </a:r>
            <a:endParaRPr kumimoji="1" lang="ja-JP" altLang="en-US" dirty="0">
              <a:solidFill>
                <a:schemeClr val="tx2">
                  <a:lumMod val="75000"/>
                </a:schemeClr>
              </a:solidFill>
              <a:latin typeface="+mn-lt"/>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 name="図 55" descr="180px-Linus_Torvalds.jpg"/>
          <p:cNvPicPr>
            <a:picLocks noChangeAspect="1"/>
          </p:cNvPicPr>
          <p:nvPr/>
        </p:nvPicPr>
        <p:blipFill>
          <a:blip r:embed="rId2"/>
          <a:stretch>
            <a:fillRect/>
          </a:stretch>
        </p:blipFill>
        <p:spPr>
          <a:xfrm>
            <a:off x="4929198" y="542917"/>
            <a:ext cx="857248" cy="1314447"/>
          </a:xfrm>
          <a:prstGeom prst="ellipse">
            <a:avLst/>
          </a:prstGeom>
          <a:ln w="6350" cap="rnd">
            <a:no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cxnSp>
        <p:nvCxnSpPr>
          <p:cNvPr id="28" name="直線矢印コネクタ 27"/>
          <p:cNvCxnSpPr/>
          <p:nvPr/>
        </p:nvCxnSpPr>
        <p:spPr bwMode="auto">
          <a:xfrm rot="16200000" flipV="1">
            <a:off x="3090853" y="4410081"/>
            <a:ext cx="419102" cy="171451"/>
          </a:xfrm>
          <a:prstGeom prst="straightConnector1">
            <a:avLst/>
          </a:prstGeom>
          <a:solidFill>
            <a:schemeClr val="accent1"/>
          </a:solidFill>
          <a:ln w="9525" cap="flat" cmpd="sng" algn="ctr">
            <a:solidFill>
              <a:schemeClr val="tx1"/>
            </a:solidFill>
            <a:prstDash val="solid"/>
            <a:round/>
            <a:headEnd type="none" w="med" len="med"/>
            <a:tailEnd type="arrow"/>
          </a:ln>
          <a:effectLst>
            <a:outerShdw dist="35921" dir="2700000" algn="ctr" rotWithShape="0">
              <a:schemeClr val="bg2"/>
            </a:outerShdw>
          </a:effectLst>
        </p:spPr>
      </p:cxnSp>
      <p:cxnSp>
        <p:nvCxnSpPr>
          <p:cNvPr id="42" name="直線矢印コネクタ 41"/>
          <p:cNvCxnSpPr/>
          <p:nvPr/>
        </p:nvCxnSpPr>
        <p:spPr bwMode="auto">
          <a:xfrm rot="16200000" flipV="1">
            <a:off x="4750595" y="4369600"/>
            <a:ext cx="571504" cy="214314"/>
          </a:xfrm>
          <a:prstGeom prst="straightConnector1">
            <a:avLst/>
          </a:prstGeom>
          <a:solidFill>
            <a:schemeClr val="accent1"/>
          </a:solidFill>
          <a:ln w="9525" cap="flat" cmpd="sng" algn="ctr">
            <a:solidFill>
              <a:schemeClr val="tx1"/>
            </a:solidFill>
            <a:prstDash val="solid"/>
            <a:round/>
            <a:headEnd type="none" w="med" len="med"/>
            <a:tailEnd type="arrow"/>
          </a:ln>
          <a:effectLst>
            <a:outerShdw dist="35921" dir="2700000" algn="ctr" rotWithShape="0">
              <a:schemeClr val="bg2"/>
            </a:outerShdw>
          </a:effectLst>
        </p:spPr>
      </p:cxnSp>
      <p:cxnSp>
        <p:nvCxnSpPr>
          <p:cNvPr id="44" name="直線矢印コネクタ 43"/>
          <p:cNvCxnSpPr/>
          <p:nvPr/>
        </p:nvCxnSpPr>
        <p:spPr bwMode="auto">
          <a:xfrm rot="5400000" flipH="1" flipV="1">
            <a:off x="6715140" y="4538670"/>
            <a:ext cx="428628" cy="1588"/>
          </a:xfrm>
          <a:prstGeom prst="straightConnector1">
            <a:avLst/>
          </a:prstGeom>
          <a:solidFill>
            <a:schemeClr val="accent1"/>
          </a:solidFill>
          <a:ln w="9525" cap="flat" cmpd="sng" algn="ctr">
            <a:solidFill>
              <a:schemeClr val="tx1"/>
            </a:solidFill>
            <a:prstDash val="solid"/>
            <a:round/>
            <a:headEnd type="none" w="med" len="med"/>
            <a:tailEnd type="arrow"/>
          </a:ln>
          <a:effectLst>
            <a:outerShdw dist="35921" dir="2700000" algn="ctr" rotWithShape="0">
              <a:schemeClr val="bg2"/>
            </a:outerShdw>
          </a:effectLst>
        </p:spPr>
      </p:cxnSp>
      <p:sp>
        <p:nvSpPr>
          <p:cNvPr id="52" name="角丸四角形 51"/>
          <p:cNvSpPr/>
          <p:nvPr/>
        </p:nvSpPr>
        <p:spPr bwMode="auto">
          <a:xfrm>
            <a:off x="285720" y="1062021"/>
            <a:ext cx="4214842" cy="1285884"/>
          </a:xfrm>
          <a:prstGeom prst="roundRect">
            <a:avLst>
              <a:gd name="adj" fmla="val 9260"/>
            </a:avLst>
          </a:prstGeom>
          <a:noFill/>
          <a:ln w="31750" cap="flat" cmpd="sng" algn="ctr">
            <a:solidFill>
              <a:srgbClr val="0066FF"/>
            </a:solidFill>
            <a:prstDash val="sysDash"/>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49" name="円/楕円 48"/>
          <p:cNvSpPr/>
          <p:nvPr/>
        </p:nvSpPr>
        <p:spPr bwMode="auto">
          <a:xfrm>
            <a:off x="3214678" y="1133459"/>
            <a:ext cx="1214446" cy="785818"/>
          </a:xfrm>
          <a:prstGeom prst="ellipse">
            <a:avLst/>
          </a:prstGeom>
          <a:solidFill>
            <a:srgbClr val="0066FF"/>
          </a:solidFill>
          <a:ln w="9525" cap="flat" cmpd="sng" algn="ctr">
            <a:noFill/>
            <a:prstDash val="solid"/>
            <a:round/>
            <a:headEnd type="none" w="med" len="med"/>
            <a:tailEnd type="none" w="med" len="med"/>
          </a:ln>
          <a:effectLst/>
        </p:spPr>
        <p:txBody>
          <a:bodyPr vert="horz" wrap="none" lIns="91440" tIns="180000" rIns="91440" bIns="45720" numCol="1" rtlCol="0" anchor="ctr" anchorCtr="0" compatLnSpc="1">
            <a:prstTxWarp prst="textNoShape">
              <a:avLst/>
            </a:prstTxWarp>
          </a:bodyPr>
          <a:lstStyle/>
          <a:p>
            <a:pPr marL="0" marR="0" indent="0" algn="ctr" defTabSz="914400" rtl="0" eaLnBrk="0" fontAlgn="base" latinLnBrk="0" hangingPunct="0">
              <a:lnSpc>
                <a:spcPts val="2100"/>
              </a:lnSpc>
              <a:spcBef>
                <a:spcPct val="0"/>
              </a:spcBef>
              <a:spcAft>
                <a:spcPct val="0"/>
              </a:spcAft>
              <a:buClrTx/>
              <a:buSzTx/>
              <a:buFontTx/>
              <a:buNone/>
              <a:tabLst/>
            </a:pPr>
            <a:r>
              <a:rPr kumimoji="0" lang="en-US" altLang="ja-JP" sz="2400" dirty="0" smtClean="0">
                <a:solidFill>
                  <a:srgbClr val="FFFF00"/>
                </a:solidFill>
                <a:latin typeface="+mn-lt"/>
              </a:rPr>
              <a:t>master</a:t>
            </a:r>
            <a:br>
              <a:rPr kumimoji="0" lang="en-US" altLang="ja-JP" sz="2400" dirty="0" smtClean="0">
                <a:solidFill>
                  <a:srgbClr val="FFFF00"/>
                </a:solidFill>
                <a:latin typeface="+mn-lt"/>
              </a:rPr>
            </a:br>
            <a:r>
              <a:rPr kumimoji="0" lang="en-US" altLang="ja-JP" sz="2400" dirty="0" smtClean="0">
                <a:solidFill>
                  <a:srgbClr val="FFFF00"/>
                </a:solidFill>
                <a:latin typeface="+mn-lt"/>
              </a:rPr>
              <a:t>git</a:t>
            </a:r>
            <a:endParaRPr kumimoji="0" lang="ja-JP" altLang="en-US" sz="2400" b="0" i="0" u="none" strike="noStrike" cap="none" normalizeH="0" baseline="0" dirty="0" smtClean="0">
              <a:ln>
                <a:noFill/>
              </a:ln>
              <a:solidFill>
                <a:srgbClr val="FFFF00"/>
              </a:solidFill>
              <a:effectLst/>
              <a:latin typeface="+mn-lt"/>
              <a:ea typeface="ＭＳ Ｐゴシック" pitchFamily="50" charset="-128"/>
            </a:endParaRPr>
          </a:p>
        </p:txBody>
      </p:sp>
      <p:sp>
        <p:nvSpPr>
          <p:cNvPr id="51" name="円/楕円 50"/>
          <p:cNvSpPr/>
          <p:nvPr/>
        </p:nvSpPr>
        <p:spPr bwMode="auto">
          <a:xfrm>
            <a:off x="1428728" y="1462074"/>
            <a:ext cx="1357322" cy="785818"/>
          </a:xfrm>
          <a:prstGeom prst="ellipse">
            <a:avLst/>
          </a:prstGeom>
          <a:solidFill>
            <a:srgbClr val="0066FF"/>
          </a:solidFill>
          <a:ln w="9525" cap="flat" cmpd="sng" algn="ctr">
            <a:noFill/>
            <a:prstDash val="solid"/>
            <a:round/>
            <a:headEnd type="none" w="med" len="med"/>
            <a:tailEnd type="none" w="med" len="med"/>
          </a:ln>
          <a:effectLst/>
        </p:spPr>
        <p:txBody>
          <a:bodyPr vert="horz" wrap="none" lIns="91440" tIns="108000" rIns="91440" bIns="45720" numCol="1" rtlCol="0" anchor="ctr" anchorCtr="0" compatLnSpc="1">
            <a:prstTxWarp prst="textNoShape">
              <a:avLst/>
            </a:prstTxWarp>
          </a:bodyPr>
          <a:lstStyle/>
          <a:p>
            <a:pPr marL="0" marR="0" indent="0" algn="ctr" defTabSz="914400" rtl="0" eaLnBrk="0" fontAlgn="base" latinLnBrk="0" hangingPunct="0">
              <a:lnSpc>
                <a:spcPts val="2100"/>
              </a:lnSpc>
              <a:spcBef>
                <a:spcPct val="0"/>
              </a:spcBef>
              <a:spcAft>
                <a:spcPct val="0"/>
              </a:spcAft>
              <a:buClrTx/>
              <a:buSzTx/>
              <a:buFontTx/>
              <a:buNone/>
              <a:tabLst/>
            </a:pPr>
            <a:r>
              <a:rPr kumimoji="0" lang="en-US" altLang="ja-JP" sz="2400" dirty="0" smtClean="0">
                <a:solidFill>
                  <a:srgbClr val="FFFF00"/>
                </a:solidFill>
                <a:latin typeface="+mn-lt"/>
              </a:rPr>
              <a:t>MM</a:t>
            </a:r>
            <a:br>
              <a:rPr kumimoji="0" lang="en-US" altLang="ja-JP" sz="2400" dirty="0" smtClean="0">
                <a:solidFill>
                  <a:srgbClr val="FFFF00"/>
                </a:solidFill>
                <a:latin typeface="+mn-lt"/>
              </a:rPr>
            </a:br>
            <a:r>
              <a:rPr kumimoji="0" lang="en-US" altLang="ja-JP" sz="2400" dirty="0" smtClean="0">
                <a:solidFill>
                  <a:srgbClr val="FFFF00"/>
                </a:solidFill>
                <a:latin typeface="+mn-lt"/>
              </a:rPr>
              <a:t>tree</a:t>
            </a:r>
            <a:r>
              <a:rPr kumimoji="0" lang="ja-JP" altLang="en-US" sz="2400" dirty="0" smtClean="0">
                <a:solidFill>
                  <a:srgbClr val="FFFF00"/>
                </a:solidFill>
                <a:latin typeface="+mn-lt"/>
              </a:rPr>
              <a:t> </a:t>
            </a:r>
            <a:r>
              <a:rPr kumimoji="0" lang="en-US" altLang="ja-JP" sz="2400" dirty="0" smtClean="0">
                <a:solidFill>
                  <a:srgbClr val="FFFF00"/>
                </a:solidFill>
                <a:latin typeface="+mn-lt"/>
              </a:rPr>
              <a:t>git</a:t>
            </a:r>
            <a:endParaRPr kumimoji="0" lang="ja-JP" altLang="en-US" sz="2400" b="0" i="0" u="none" strike="noStrike" cap="none" normalizeH="0" baseline="0" dirty="0" smtClean="0">
              <a:ln>
                <a:noFill/>
              </a:ln>
              <a:solidFill>
                <a:srgbClr val="FFFF00"/>
              </a:solidFill>
              <a:effectLst/>
              <a:latin typeface="+mn-lt"/>
              <a:ea typeface="ＭＳ Ｐゴシック" pitchFamily="50" charset="-128"/>
            </a:endParaRPr>
          </a:p>
        </p:txBody>
      </p:sp>
      <p:sp>
        <p:nvSpPr>
          <p:cNvPr id="45" name="円/楕円 44"/>
          <p:cNvSpPr/>
          <p:nvPr/>
        </p:nvSpPr>
        <p:spPr bwMode="auto">
          <a:xfrm>
            <a:off x="5929322" y="1928802"/>
            <a:ext cx="1285884" cy="857256"/>
          </a:xfrm>
          <a:prstGeom prst="ellipse">
            <a:avLst/>
          </a:prstGeom>
          <a:solidFill>
            <a:srgbClr val="FFC000"/>
          </a:solid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US" altLang="ja-JP" sz="2400" b="0" i="0" u="none" strike="noStrike" cap="none" normalizeH="0" baseline="0" dirty="0" smtClean="0">
                <a:ln>
                  <a:noFill/>
                </a:ln>
                <a:solidFill>
                  <a:srgbClr val="FF0000"/>
                </a:solidFill>
                <a:effectLst/>
                <a:latin typeface="+mn-lt"/>
                <a:ea typeface="ＭＳ Ｐゴシック" pitchFamily="50" charset="-128"/>
              </a:rPr>
              <a:t>LKML</a:t>
            </a:r>
            <a:endParaRPr kumimoji="0" lang="ja-JP" altLang="en-US" sz="2400" b="0" i="0" u="none" strike="noStrike" cap="none" normalizeH="0" baseline="0" dirty="0" smtClean="0">
              <a:ln>
                <a:noFill/>
              </a:ln>
              <a:solidFill>
                <a:srgbClr val="FF0000"/>
              </a:solidFill>
              <a:effectLst/>
              <a:latin typeface="+mn-lt"/>
              <a:ea typeface="ＭＳ Ｐゴシック" pitchFamily="50" charset="-128"/>
            </a:endParaRPr>
          </a:p>
        </p:txBody>
      </p:sp>
      <p:sp>
        <p:nvSpPr>
          <p:cNvPr id="47" name="角丸四角形 46"/>
          <p:cNvSpPr/>
          <p:nvPr/>
        </p:nvSpPr>
        <p:spPr bwMode="auto">
          <a:xfrm>
            <a:off x="5857884" y="1000108"/>
            <a:ext cx="2857520" cy="3000396"/>
          </a:xfrm>
          <a:prstGeom prst="roundRect">
            <a:avLst>
              <a:gd name="adj" fmla="val 7211"/>
            </a:avLst>
          </a:prstGeom>
          <a:noFill/>
          <a:ln w="34925" cap="flat" cmpd="sng" algn="ctr">
            <a:solidFill>
              <a:srgbClr val="FFC000"/>
            </a:solidFill>
            <a:prstDash val="sysDash"/>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46" name="円/楕円 45"/>
          <p:cNvSpPr/>
          <p:nvPr/>
        </p:nvSpPr>
        <p:spPr bwMode="auto">
          <a:xfrm>
            <a:off x="7358082" y="3000372"/>
            <a:ext cx="1285884" cy="857256"/>
          </a:xfrm>
          <a:prstGeom prst="ellipse">
            <a:avLst/>
          </a:prstGeom>
          <a:solidFill>
            <a:srgbClr val="FFC000"/>
          </a:solidFill>
          <a:ln w="9525" cap="flat" cmpd="sng" algn="ctr">
            <a:noFill/>
            <a:prstDash val="solid"/>
            <a:round/>
            <a:headEnd type="none" w="med" len="med"/>
            <a:tailEnd type="none" w="med" len="med"/>
          </a:ln>
          <a:effectLst/>
        </p:spPr>
        <p:txBody>
          <a:bodyPr vert="horz" wrap="none" lIns="91440" tIns="144000" rIns="91440" bIns="45720" numCol="1" rtlCol="0" anchor="ctr" anchorCtr="0" compatLnSpc="1">
            <a:prstTxWarp prst="textNoShape">
              <a:avLst/>
            </a:prstTxWarp>
          </a:bodyPr>
          <a:lstStyle/>
          <a:p>
            <a:pPr marL="0" marR="0" indent="0" algn="ctr" defTabSz="914400" rtl="0" eaLnBrk="0" fontAlgn="base" latinLnBrk="0" hangingPunct="0">
              <a:lnSpc>
                <a:spcPts val="2200"/>
              </a:lnSpc>
              <a:spcBef>
                <a:spcPct val="0"/>
              </a:spcBef>
              <a:spcAft>
                <a:spcPct val="0"/>
              </a:spcAft>
              <a:buClrTx/>
              <a:buSzTx/>
              <a:buFontTx/>
              <a:buNone/>
              <a:tabLst/>
            </a:pPr>
            <a:r>
              <a:rPr kumimoji="0" lang="en-US" altLang="ja-JP" sz="2400" b="0" i="0" u="none" strike="noStrike" cap="none" normalizeH="0" baseline="0" dirty="0" smtClean="0">
                <a:ln>
                  <a:noFill/>
                </a:ln>
                <a:solidFill>
                  <a:srgbClr val="FF0000"/>
                </a:solidFill>
                <a:effectLst/>
                <a:latin typeface="+mn-lt"/>
                <a:ea typeface="ＭＳ Ｐゴシック" pitchFamily="50" charset="-128"/>
              </a:rPr>
              <a:t>Project</a:t>
            </a:r>
            <a:br>
              <a:rPr kumimoji="0" lang="en-US" altLang="ja-JP" sz="2400" b="0" i="0" u="none" strike="noStrike" cap="none" normalizeH="0" baseline="0" dirty="0" smtClean="0">
                <a:ln>
                  <a:noFill/>
                </a:ln>
                <a:solidFill>
                  <a:srgbClr val="FF0000"/>
                </a:solidFill>
                <a:effectLst/>
                <a:latin typeface="+mn-lt"/>
                <a:ea typeface="ＭＳ Ｐゴシック" pitchFamily="50" charset="-128"/>
              </a:rPr>
            </a:br>
            <a:r>
              <a:rPr kumimoji="0" lang="en-US" altLang="ja-JP" sz="2400" b="0" i="0" u="none" strike="noStrike" cap="none" normalizeH="0" baseline="0" dirty="0" smtClean="0">
                <a:ln>
                  <a:noFill/>
                </a:ln>
                <a:solidFill>
                  <a:srgbClr val="FF0000"/>
                </a:solidFill>
                <a:effectLst/>
                <a:latin typeface="+mn-lt"/>
                <a:ea typeface="ＭＳ Ｐゴシック" pitchFamily="50" charset="-128"/>
              </a:rPr>
              <a:t>ML</a:t>
            </a:r>
            <a:endParaRPr kumimoji="0" lang="ja-JP" altLang="en-US" sz="2400" b="0" i="0" u="none" strike="noStrike" cap="none" normalizeH="0" baseline="0" dirty="0" smtClean="0">
              <a:ln>
                <a:noFill/>
              </a:ln>
              <a:solidFill>
                <a:srgbClr val="FF0000"/>
              </a:solidFill>
              <a:effectLst/>
              <a:latin typeface="+mn-lt"/>
              <a:ea typeface="ＭＳ Ｐゴシック" pitchFamily="50" charset="-128"/>
            </a:endParaRPr>
          </a:p>
        </p:txBody>
      </p:sp>
      <p:sp>
        <p:nvSpPr>
          <p:cNvPr id="24" name="角丸四角形 23"/>
          <p:cNvSpPr/>
          <p:nvPr/>
        </p:nvSpPr>
        <p:spPr bwMode="auto">
          <a:xfrm>
            <a:off x="428596" y="4786322"/>
            <a:ext cx="1419236" cy="428628"/>
          </a:xfrm>
          <a:prstGeom prst="roundRect">
            <a:avLst/>
          </a:prstGeom>
          <a:solidFill>
            <a:schemeClr val="accent4">
              <a:lumMod val="20000"/>
              <a:lumOff val="80000"/>
            </a:schemeClr>
          </a:solidFill>
          <a:ln>
            <a:headEnd type="none" w="med" len="med"/>
            <a:tailEnd type="none" w="med" len="med"/>
          </a:ln>
        </p:spPr>
        <p:style>
          <a:lnRef idx="1">
            <a:schemeClr val="accent5"/>
          </a:lnRef>
          <a:fillRef idx="2">
            <a:schemeClr val="accent5"/>
          </a:fillRef>
          <a:effectRef idx="1">
            <a:schemeClr val="accent5"/>
          </a:effectRef>
          <a:fontRef idx="minor">
            <a:schemeClr val="dk1"/>
          </a:fontRef>
        </p:style>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ts val="1800"/>
              </a:lnSpc>
              <a:spcBef>
                <a:spcPct val="0"/>
              </a:spcBef>
              <a:spcAft>
                <a:spcPct val="0"/>
              </a:spcAft>
              <a:buClrTx/>
              <a:buSzTx/>
              <a:buFontTx/>
              <a:buNone/>
              <a:tabLst/>
            </a:pPr>
            <a:r>
              <a:rPr kumimoji="0" lang="en-US" altLang="ja-JP" sz="2000" b="0" i="0" u="none" strike="noStrike" cap="none" normalizeH="0" baseline="0" dirty="0" smtClean="0">
                <a:ln>
                  <a:noFill/>
                </a:ln>
                <a:solidFill>
                  <a:schemeClr val="tx2">
                    <a:lumMod val="75000"/>
                  </a:schemeClr>
                </a:solidFill>
                <a:effectLst/>
                <a:latin typeface="+mn-lt"/>
                <a:ea typeface="ＭＳ Ｐゴシック" pitchFamily="50" charset="-128"/>
              </a:rPr>
              <a:t>Developer</a:t>
            </a:r>
            <a:endParaRPr kumimoji="0" lang="ja-JP" altLang="en-US" sz="2000" b="0" i="0" u="none" strike="noStrike" cap="none" normalizeH="0" baseline="0" dirty="0" smtClean="0">
              <a:ln>
                <a:noFill/>
              </a:ln>
              <a:solidFill>
                <a:schemeClr val="tx2">
                  <a:lumMod val="75000"/>
                </a:schemeClr>
              </a:solidFill>
              <a:effectLst/>
              <a:latin typeface="+mn-lt"/>
              <a:ea typeface="ＭＳ Ｐゴシック" pitchFamily="50" charset="-128"/>
            </a:endParaRPr>
          </a:p>
        </p:txBody>
      </p:sp>
      <p:sp>
        <p:nvSpPr>
          <p:cNvPr id="23" name="角丸四角形 22"/>
          <p:cNvSpPr/>
          <p:nvPr/>
        </p:nvSpPr>
        <p:spPr bwMode="auto">
          <a:xfrm>
            <a:off x="2919402" y="4786322"/>
            <a:ext cx="1419236" cy="428628"/>
          </a:xfrm>
          <a:prstGeom prst="roundRect">
            <a:avLst/>
          </a:prstGeom>
          <a:solidFill>
            <a:schemeClr val="accent4">
              <a:lumMod val="20000"/>
              <a:lumOff val="80000"/>
            </a:schemeClr>
          </a:solidFill>
          <a:ln>
            <a:headEnd type="none" w="med" len="med"/>
            <a:tailEnd type="none" w="med" len="med"/>
          </a:ln>
        </p:spPr>
        <p:style>
          <a:lnRef idx="1">
            <a:schemeClr val="accent5"/>
          </a:lnRef>
          <a:fillRef idx="2">
            <a:schemeClr val="accent5"/>
          </a:fillRef>
          <a:effectRef idx="1">
            <a:schemeClr val="accent5"/>
          </a:effectRef>
          <a:fontRef idx="minor">
            <a:schemeClr val="dk1"/>
          </a:fontRef>
        </p:style>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ts val="1800"/>
              </a:lnSpc>
              <a:spcBef>
                <a:spcPct val="0"/>
              </a:spcBef>
              <a:spcAft>
                <a:spcPct val="0"/>
              </a:spcAft>
              <a:buClrTx/>
              <a:buSzTx/>
              <a:buFontTx/>
              <a:buNone/>
              <a:tabLst/>
            </a:pPr>
            <a:r>
              <a:rPr kumimoji="0" lang="en-US" altLang="ja-JP" sz="2000" b="0" i="0" u="none" strike="noStrike" cap="none" normalizeH="0" baseline="0" dirty="0" smtClean="0">
                <a:ln>
                  <a:noFill/>
                </a:ln>
                <a:solidFill>
                  <a:schemeClr val="tx2">
                    <a:lumMod val="75000"/>
                  </a:schemeClr>
                </a:solidFill>
                <a:effectLst/>
                <a:latin typeface="+mn-lt"/>
                <a:ea typeface="ＭＳ Ｐゴシック" pitchFamily="50" charset="-128"/>
              </a:rPr>
              <a:t>Developer</a:t>
            </a:r>
            <a:endParaRPr kumimoji="0" lang="ja-JP" altLang="en-US" sz="2000" b="0" i="0" u="none" strike="noStrike" cap="none" normalizeH="0" baseline="0" dirty="0" smtClean="0">
              <a:ln>
                <a:noFill/>
              </a:ln>
              <a:solidFill>
                <a:schemeClr val="tx2">
                  <a:lumMod val="75000"/>
                </a:schemeClr>
              </a:solidFill>
              <a:effectLst/>
              <a:latin typeface="+mn-lt"/>
              <a:ea typeface="ＭＳ Ｐゴシック" pitchFamily="50" charset="-128"/>
            </a:endParaRPr>
          </a:p>
        </p:txBody>
      </p:sp>
      <p:sp>
        <p:nvSpPr>
          <p:cNvPr id="15" name="角丸四角形 14"/>
          <p:cNvSpPr/>
          <p:nvPr/>
        </p:nvSpPr>
        <p:spPr bwMode="auto">
          <a:xfrm>
            <a:off x="4581524" y="4786322"/>
            <a:ext cx="1419236" cy="428628"/>
          </a:xfrm>
          <a:prstGeom prst="roundRect">
            <a:avLst/>
          </a:prstGeom>
          <a:solidFill>
            <a:schemeClr val="accent4">
              <a:lumMod val="20000"/>
              <a:lumOff val="80000"/>
            </a:schemeClr>
          </a:solidFill>
          <a:ln>
            <a:headEnd type="none" w="med" len="med"/>
            <a:tailEnd type="none" w="med" len="med"/>
          </a:ln>
        </p:spPr>
        <p:style>
          <a:lnRef idx="1">
            <a:schemeClr val="accent5"/>
          </a:lnRef>
          <a:fillRef idx="2">
            <a:schemeClr val="accent5"/>
          </a:fillRef>
          <a:effectRef idx="1">
            <a:schemeClr val="accent5"/>
          </a:effectRef>
          <a:fontRef idx="minor">
            <a:schemeClr val="dk1"/>
          </a:fontRef>
        </p:style>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ts val="1800"/>
              </a:lnSpc>
              <a:spcBef>
                <a:spcPct val="0"/>
              </a:spcBef>
              <a:spcAft>
                <a:spcPct val="0"/>
              </a:spcAft>
              <a:buClrTx/>
              <a:buSzTx/>
              <a:buFontTx/>
              <a:buNone/>
              <a:tabLst/>
            </a:pPr>
            <a:r>
              <a:rPr kumimoji="0" lang="en-US" altLang="ja-JP" sz="2000" b="0" i="0" u="none" strike="noStrike" cap="none" normalizeH="0" baseline="0" dirty="0" smtClean="0">
                <a:ln>
                  <a:noFill/>
                </a:ln>
                <a:solidFill>
                  <a:schemeClr val="tx2">
                    <a:lumMod val="75000"/>
                  </a:schemeClr>
                </a:solidFill>
                <a:effectLst/>
                <a:latin typeface="+mn-lt"/>
                <a:ea typeface="ＭＳ Ｐゴシック" pitchFamily="50" charset="-128"/>
              </a:rPr>
              <a:t>Developer</a:t>
            </a:r>
            <a:endParaRPr kumimoji="0" lang="ja-JP" altLang="en-US" sz="2000" b="0" i="0" u="none" strike="noStrike" cap="none" normalizeH="0" baseline="0" dirty="0" smtClean="0">
              <a:ln>
                <a:noFill/>
              </a:ln>
              <a:solidFill>
                <a:schemeClr val="tx2">
                  <a:lumMod val="75000"/>
                </a:schemeClr>
              </a:solidFill>
              <a:effectLst/>
              <a:latin typeface="+mn-lt"/>
              <a:ea typeface="ＭＳ Ｐゴシック" pitchFamily="50" charset="-128"/>
            </a:endParaRPr>
          </a:p>
        </p:txBody>
      </p:sp>
      <p:sp>
        <p:nvSpPr>
          <p:cNvPr id="16" name="角丸四角形 15"/>
          <p:cNvSpPr/>
          <p:nvPr/>
        </p:nvSpPr>
        <p:spPr bwMode="auto">
          <a:xfrm>
            <a:off x="6224598" y="4786322"/>
            <a:ext cx="1419236" cy="428628"/>
          </a:xfrm>
          <a:prstGeom prst="roundRect">
            <a:avLst/>
          </a:prstGeom>
          <a:solidFill>
            <a:schemeClr val="accent4">
              <a:lumMod val="20000"/>
              <a:lumOff val="80000"/>
            </a:schemeClr>
          </a:solidFill>
          <a:ln>
            <a:headEnd type="none" w="med" len="med"/>
            <a:tailEnd type="none" w="med" len="med"/>
          </a:ln>
        </p:spPr>
        <p:style>
          <a:lnRef idx="1">
            <a:schemeClr val="accent5"/>
          </a:lnRef>
          <a:fillRef idx="2">
            <a:schemeClr val="accent5"/>
          </a:fillRef>
          <a:effectRef idx="1">
            <a:schemeClr val="accent5"/>
          </a:effectRef>
          <a:fontRef idx="minor">
            <a:schemeClr val="dk1"/>
          </a:fontRef>
        </p:style>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ts val="1800"/>
              </a:lnSpc>
              <a:spcBef>
                <a:spcPct val="0"/>
              </a:spcBef>
              <a:spcAft>
                <a:spcPct val="0"/>
              </a:spcAft>
              <a:buClrTx/>
              <a:buSzTx/>
              <a:buFontTx/>
              <a:buNone/>
              <a:tabLst/>
            </a:pPr>
            <a:r>
              <a:rPr kumimoji="0" lang="en-US" altLang="ja-JP" sz="2000" b="0" i="0" u="none" strike="noStrike" cap="none" normalizeH="0" baseline="0" dirty="0" smtClean="0">
                <a:ln>
                  <a:noFill/>
                </a:ln>
                <a:solidFill>
                  <a:schemeClr val="tx2">
                    <a:lumMod val="75000"/>
                  </a:schemeClr>
                </a:solidFill>
                <a:effectLst/>
                <a:latin typeface="+mn-lt"/>
                <a:ea typeface="ＭＳ Ｐゴシック" pitchFamily="50" charset="-128"/>
              </a:rPr>
              <a:t>Developer</a:t>
            </a:r>
            <a:endParaRPr kumimoji="0" lang="ja-JP" altLang="en-US" sz="2000" b="0" i="0" u="none" strike="noStrike" cap="none" normalizeH="0" baseline="0" dirty="0" smtClean="0">
              <a:ln>
                <a:noFill/>
              </a:ln>
              <a:solidFill>
                <a:schemeClr val="tx2">
                  <a:lumMod val="75000"/>
                </a:schemeClr>
              </a:solidFill>
              <a:effectLst/>
              <a:latin typeface="+mn-lt"/>
              <a:ea typeface="ＭＳ Ｐゴシック" pitchFamily="50" charset="-128"/>
            </a:endParaRPr>
          </a:p>
        </p:txBody>
      </p:sp>
      <p:sp>
        <p:nvSpPr>
          <p:cNvPr id="18" name="角丸四角形 17"/>
          <p:cNvSpPr/>
          <p:nvPr/>
        </p:nvSpPr>
        <p:spPr bwMode="auto">
          <a:xfrm>
            <a:off x="4500562" y="4714884"/>
            <a:ext cx="1419236" cy="428628"/>
          </a:xfrm>
          <a:prstGeom prst="roundRect">
            <a:avLst/>
          </a:prstGeom>
          <a:solidFill>
            <a:schemeClr val="accent4">
              <a:lumMod val="20000"/>
              <a:lumOff val="80000"/>
            </a:schemeClr>
          </a:solidFill>
          <a:ln>
            <a:headEnd type="none" w="med" len="med"/>
            <a:tailEnd type="none" w="med" len="med"/>
          </a:ln>
        </p:spPr>
        <p:style>
          <a:lnRef idx="1">
            <a:schemeClr val="accent5"/>
          </a:lnRef>
          <a:fillRef idx="2">
            <a:schemeClr val="accent5"/>
          </a:fillRef>
          <a:effectRef idx="1">
            <a:schemeClr val="accent5"/>
          </a:effectRef>
          <a:fontRef idx="minor">
            <a:schemeClr val="dk1"/>
          </a:fontRef>
        </p:style>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ts val="1800"/>
              </a:lnSpc>
              <a:spcBef>
                <a:spcPct val="0"/>
              </a:spcBef>
              <a:spcAft>
                <a:spcPct val="0"/>
              </a:spcAft>
              <a:buClrTx/>
              <a:buSzTx/>
              <a:buFontTx/>
              <a:buNone/>
              <a:tabLst/>
            </a:pPr>
            <a:r>
              <a:rPr kumimoji="0" lang="en-US" altLang="ja-JP" sz="2000" b="0" i="0" u="none" strike="noStrike" cap="none" normalizeH="0" baseline="0" dirty="0" smtClean="0">
                <a:ln>
                  <a:noFill/>
                </a:ln>
                <a:solidFill>
                  <a:schemeClr val="tx2">
                    <a:lumMod val="75000"/>
                  </a:schemeClr>
                </a:solidFill>
                <a:effectLst/>
                <a:latin typeface="+mn-lt"/>
                <a:ea typeface="ＭＳ Ｐゴシック" pitchFamily="50" charset="-128"/>
              </a:rPr>
              <a:t>Developer</a:t>
            </a:r>
            <a:endParaRPr kumimoji="0" lang="ja-JP" altLang="en-US" sz="2000" b="0" i="0" u="none" strike="noStrike" cap="none" normalizeH="0" baseline="0" dirty="0" smtClean="0">
              <a:ln>
                <a:noFill/>
              </a:ln>
              <a:solidFill>
                <a:schemeClr val="tx2">
                  <a:lumMod val="75000"/>
                </a:schemeClr>
              </a:solidFill>
              <a:effectLst/>
              <a:latin typeface="+mn-lt"/>
              <a:ea typeface="ＭＳ Ｐゴシック" pitchFamily="50" charset="-128"/>
            </a:endParaRPr>
          </a:p>
        </p:txBody>
      </p:sp>
      <p:sp>
        <p:nvSpPr>
          <p:cNvPr id="12" name="角丸四角形 11"/>
          <p:cNvSpPr/>
          <p:nvPr/>
        </p:nvSpPr>
        <p:spPr bwMode="auto">
          <a:xfrm>
            <a:off x="5929322" y="3681414"/>
            <a:ext cx="1785950" cy="571504"/>
          </a:xfrm>
          <a:prstGeom prst="roundRect">
            <a:avLst/>
          </a:prstGeom>
          <a:ln>
            <a:headEnd type="none" w="med" len="med"/>
            <a:tailEnd type="none" w="med" len="med"/>
          </a:ln>
        </p:spPr>
        <p:style>
          <a:lnRef idx="1">
            <a:schemeClr val="accent5"/>
          </a:lnRef>
          <a:fillRef idx="2">
            <a:schemeClr val="accent5"/>
          </a:fillRef>
          <a:effectRef idx="1">
            <a:schemeClr val="accent5"/>
          </a:effectRef>
          <a:fontRef idx="minor">
            <a:schemeClr val="dk1"/>
          </a:fontRef>
        </p:style>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ts val="1800"/>
              </a:lnSpc>
              <a:spcBef>
                <a:spcPct val="0"/>
              </a:spcBef>
              <a:spcAft>
                <a:spcPct val="0"/>
              </a:spcAft>
              <a:buClrTx/>
              <a:buSzTx/>
              <a:buFontTx/>
              <a:buNone/>
              <a:tabLst/>
            </a:pPr>
            <a:r>
              <a:rPr kumimoji="0" lang="en-US" altLang="ja-JP" sz="2000" b="0" i="0" u="none" strike="noStrike" cap="none" normalizeH="0" baseline="0" dirty="0" smtClean="0">
                <a:ln>
                  <a:noFill/>
                </a:ln>
                <a:solidFill>
                  <a:schemeClr val="tx2">
                    <a:lumMod val="75000"/>
                  </a:schemeClr>
                </a:solidFill>
                <a:effectLst/>
                <a:latin typeface="+mn-lt"/>
                <a:ea typeface="ＭＳ Ｐゴシック" pitchFamily="50" charset="-128"/>
              </a:rPr>
              <a:t>Subsystem</a:t>
            </a:r>
            <a:br>
              <a:rPr kumimoji="0" lang="en-US" altLang="ja-JP" sz="2000" b="0" i="0" u="none" strike="noStrike" cap="none" normalizeH="0" baseline="0" dirty="0" smtClean="0">
                <a:ln>
                  <a:noFill/>
                </a:ln>
                <a:solidFill>
                  <a:schemeClr val="tx2">
                    <a:lumMod val="75000"/>
                  </a:schemeClr>
                </a:solidFill>
                <a:effectLst/>
                <a:latin typeface="+mn-lt"/>
                <a:ea typeface="ＭＳ Ｐゴシック" pitchFamily="50" charset="-128"/>
              </a:rPr>
            </a:br>
            <a:r>
              <a:rPr kumimoji="0" lang="en-US" altLang="ja-JP" sz="2000" b="0" i="0" u="none" strike="noStrike" cap="none" normalizeH="0" baseline="0" dirty="0" smtClean="0">
                <a:ln>
                  <a:noFill/>
                </a:ln>
                <a:solidFill>
                  <a:schemeClr val="tx2">
                    <a:lumMod val="75000"/>
                  </a:schemeClr>
                </a:solidFill>
                <a:effectLst/>
                <a:latin typeface="+mn-lt"/>
                <a:ea typeface="ＭＳ Ｐゴシック" pitchFamily="50" charset="-128"/>
              </a:rPr>
              <a:t>maintainer</a:t>
            </a:r>
            <a:endParaRPr kumimoji="0" lang="ja-JP" altLang="en-US" sz="2000" b="0" i="0" u="none" strike="noStrike" cap="none" normalizeH="0" baseline="0" dirty="0" smtClean="0">
              <a:ln>
                <a:noFill/>
              </a:ln>
              <a:solidFill>
                <a:schemeClr val="tx2">
                  <a:lumMod val="75000"/>
                </a:schemeClr>
              </a:solidFill>
              <a:effectLst/>
              <a:latin typeface="+mn-lt"/>
              <a:ea typeface="ＭＳ Ｐゴシック" pitchFamily="50" charset="-128"/>
            </a:endParaRPr>
          </a:p>
        </p:txBody>
      </p:sp>
      <p:sp>
        <p:nvSpPr>
          <p:cNvPr id="2" name="タイトル 1"/>
          <p:cNvSpPr>
            <a:spLocks noGrp="1"/>
          </p:cNvSpPr>
          <p:nvPr>
            <p:ph type="title"/>
          </p:nvPr>
        </p:nvSpPr>
        <p:spPr/>
        <p:txBody>
          <a:bodyPr/>
          <a:lstStyle/>
          <a:p>
            <a:r>
              <a:rPr lang="en-US" altLang="ja-JP" dirty="0" smtClean="0"/>
              <a:t>Linux</a:t>
            </a:r>
            <a:r>
              <a:rPr lang="ja-JP" altLang="en-US" dirty="0" smtClean="0"/>
              <a:t> 開発コミュニティ</a:t>
            </a:r>
            <a:endParaRPr kumimoji="1" lang="ja-JP" altLang="en-US" dirty="0"/>
          </a:p>
        </p:txBody>
      </p:sp>
      <p:sp>
        <p:nvSpPr>
          <p:cNvPr id="4" name="スライド番号プレースホルダ 3"/>
          <p:cNvSpPr>
            <a:spLocks noGrp="1"/>
          </p:cNvSpPr>
          <p:nvPr>
            <p:ph type="sldNum" sz="quarter" idx="10"/>
          </p:nvPr>
        </p:nvSpPr>
        <p:spPr/>
        <p:txBody>
          <a:bodyPr/>
          <a:lstStyle/>
          <a:p>
            <a:pPr>
              <a:defRPr/>
            </a:pPr>
            <a:fld id="{AB8C92AF-B60B-44CF-9C86-3D138F4615A7}" type="slidenum">
              <a:rPr lang="ja-JP" altLang="en-US" smtClean="0"/>
              <a:pPr>
                <a:defRPr/>
              </a:pPr>
              <a:t>12</a:t>
            </a:fld>
            <a:endParaRPr lang="ja-JP" altLang="en-US"/>
          </a:p>
        </p:txBody>
      </p:sp>
      <p:sp>
        <p:nvSpPr>
          <p:cNvPr id="6" name="角丸四角形 5"/>
          <p:cNvSpPr/>
          <p:nvPr/>
        </p:nvSpPr>
        <p:spPr bwMode="auto">
          <a:xfrm>
            <a:off x="4000496" y="1785925"/>
            <a:ext cx="2000264" cy="704855"/>
          </a:xfrm>
          <a:prstGeom prst="roundRect">
            <a:avLst/>
          </a:prstGeom>
          <a:ln>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2000" b="1" i="0" u="none" strike="noStrike" cap="none" normalizeH="0" baseline="0" dirty="0" err="1" smtClean="0">
                <a:ln>
                  <a:noFill/>
                </a:ln>
                <a:solidFill>
                  <a:srgbClr val="0070C0"/>
                </a:solidFill>
                <a:effectLst/>
                <a:latin typeface="+mn-lt"/>
                <a:ea typeface="ＭＳ Ｐゴシック" pitchFamily="50" charset="-128"/>
              </a:rPr>
              <a:t>Linus</a:t>
            </a:r>
            <a:r>
              <a:rPr kumimoji="0" lang="en-US" altLang="ja-JP" sz="2000" b="1" i="0" u="none" strike="noStrike" cap="none" normalizeH="0" dirty="0" smtClean="0">
                <a:ln>
                  <a:noFill/>
                </a:ln>
                <a:solidFill>
                  <a:srgbClr val="0070C0"/>
                </a:solidFill>
                <a:effectLst/>
                <a:latin typeface="+mn-lt"/>
                <a:ea typeface="ＭＳ Ｐゴシック" pitchFamily="50" charset="-128"/>
              </a:rPr>
              <a:t> </a:t>
            </a:r>
            <a:r>
              <a:rPr kumimoji="0" lang="en-US" altLang="ja-JP" sz="2000" b="1" i="0" u="none" strike="noStrike" cap="none" normalizeH="0" dirty="0" err="1" smtClean="0">
                <a:ln>
                  <a:noFill/>
                </a:ln>
                <a:solidFill>
                  <a:srgbClr val="0070C0"/>
                </a:solidFill>
                <a:effectLst/>
                <a:latin typeface="+mn-lt"/>
                <a:ea typeface="ＭＳ Ｐゴシック" pitchFamily="50" charset="-128"/>
              </a:rPr>
              <a:t>Torvalds</a:t>
            </a:r>
            <a:endParaRPr kumimoji="0" lang="ja-JP" altLang="en-US" sz="2000" b="1" i="0" u="none" strike="noStrike" cap="none" normalizeH="0" baseline="0" dirty="0" smtClean="0">
              <a:ln>
                <a:noFill/>
              </a:ln>
              <a:solidFill>
                <a:srgbClr val="0070C0"/>
              </a:solidFill>
              <a:effectLst/>
              <a:latin typeface="+mn-lt"/>
              <a:ea typeface="ＭＳ Ｐゴシック" pitchFamily="50" charset="-128"/>
            </a:endParaRPr>
          </a:p>
        </p:txBody>
      </p:sp>
      <p:sp>
        <p:nvSpPr>
          <p:cNvPr id="9" name="角丸四角形 8"/>
          <p:cNvSpPr/>
          <p:nvPr/>
        </p:nvSpPr>
        <p:spPr bwMode="auto">
          <a:xfrm>
            <a:off x="3857620" y="3500438"/>
            <a:ext cx="1785950" cy="571504"/>
          </a:xfrm>
          <a:prstGeom prst="roundRect">
            <a:avLst/>
          </a:prstGeom>
          <a:ln>
            <a:headEnd type="none" w="med" len="med"/>
            <a:tailEnd type="none" w="med" len="med"/>
          </a:ln>
        </p:spPr>
        <p:style>
          <a:lnRef idx="1">
            <a:schemeClr val="accent5"/>
          </a:lnRef>
          <a:fillRef idx="2">
            <a:schemeClr val="accent5"/>
          </a:fillRef>
          <a:effectRef idx="1">
            <a:schemeClr val="accent5"/>
          </a:effectRef>
          <a:fontRef idx="minor">
            <a:schemeClr val="dk1"/>
          </a:fontRef>
        </p:style>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ts val="1800"/>
              </a:lnSpc>
              <a:spcBef>
                <a:spcPct val="0"/>
              </a:spcBef>
              <a:spcAft>
                <a:spcPct val="0"/>
              </a:spcAft>
              <a:buClrTx/>
              <a:buSzTx/>
              <a:buFontTx/>
              <a:buNone/>
              <a:tabLst/>
            </a:pPr>
            <a:r>
              <a:rPr kumimoji="0" lang="en-US" altLang="ja-JP" sz="2000" b="0" i="0" u="none" strike="noStrike" cap="none" normalizeH="0" baseline="0" dirty="0" smtClean="0">
                <a:ln>
                  <a:noFill/>
                </a:ln>
                <a:solidFill>
                  <a:schemeClr val="tx2">
                    <a:lumMod val="75000"/>
                  </a:schemeClr>
                </a:solidFill>
                <a:effectLst/>
                <a:latin typeface="+mn-lt"/>
                <a:ea typeface="ＭＳ Ｐゴシック" pitchFamily="50" charset="-128"/>
              </a:rPr>
              <a:t>Subsystem</a:t>
            </a:r>
            <a:br>
              <a:rPr kumimoji="0" lang="en-US" altLang="ja-JP" sz="2000" b="0" i="0" u="none" strike="noStrike" cap="none" normalizeH="0" baseline="0" dirty="0" smtClean="0">
                <a:ln>
                  <a:noFill/>
                </a:ln>
                <a:solidFill>
                  <a:schemeClr val="tx2">
                    <a:lumMod val="75000"/>
                  </a:schemeClr>
                </a:solidFill>
                <a:effectLst/>
                <a:latin typeface="+mn-lt"/>
                <a:ea typeface="ＭＳ Ｐゴシック" pitchFamily="50" charset="-128"/>
              </a:rPr>
            </a:br>
            <a:r>
              <a:rPr kumimoji="0" lang="en-US" altLang="ja-JP" sz="2000" b="0" i="0" u="none" strike="noStrike" cap="none" normalizeH="0" baseline="0" dirty="0" smtClean="0">
                <a:ln>
                  <a:noFill/>
                </a:ln>
                <a:solidFill>
                  <a:schemeClr val="tx2">
                    <a:lumMod val="75000"/>
                  </a:schemeClr>
                </a:solidFill>
                <a:effectLst/>
                <a:latin typeface="+mn-lt"/>
                <a:ea typeface="ＭＳ Ｐゴシック" pitchFamily="50" charset="-128"/>
              </a:rPr>
              <a:t>maintainer</a:t>
            </a:r>
            <a:endParaRPr kumimoji="0" lang="ja-JP" altLang="en-US" sz="2000" b="0" i="0" u="none" strike="noStrike" cap="none" normalizeH="0" baseline="0" dirty="0" smtClean="0">
              <a:ln>
                <a:noFill/>
              </a:ln>
              <a:solidFill>
                <a:schemeClr val="tx2">
                  <a:lumMod val="75000"/>
                </a:schemeClr>
              </a:solidFill>
              <a:effectLst/>
              <a:latin typeface="+mn-lt"/>
              <a:ea typeface="ＭＳ Ｐゴシック" pitchFamily="50" charset="-128"/>
            </a:endParaRPr>
          </a:p>
        </p:txBody>
      </p:sp>
      <p:sp>
        <p:nvSpPr>
          <p:cNvPr id="11" name="角丸四角形 10"/>
          <p:cNvSpPr/>
          <p:nvPr/>
        </p:nvSpPr>
        <p:spPr bwMode="auto">
          <a:xfrm>
            <a:off x="5857884" y="3590926"/>
            <a:ext cx="1785950" cy="571504"/>
          </a:xfrm>
          <a:prstGeom prst="roundRect">
            <a:avLst/>
          </a:prstGeom>
          <a:ln>
            <a:headEnd type="none" w="med" len="med"/>
            <a:tailEnd type="none" w="med" len="med"/>
          </a:ln>
        </p:spPr>
        <p:style>
          <a:lnRef idx="1">
            <a:schemeClr val="accent5"/>
          </a:lnRef>
          <a:fillRef idx="2">
            <a:schemeClr val="accent5"/>
          </a:fillRef>
          <a:effectRef idx="1">
            <a:schemeClr val="accent5"/>
          </a:effectRef>
          <a:fontRef idx="minor">
            <a:schemeClr val="dk1"/>
          </a:fontRef>
        </p:style>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ts val="1800"/>
              </a:lnSpc>
              <a:spcBef>
                <a:spcPct val="0"/>
              </a:spcBef>
              <a:spcAft>
                <a:spcPct val="0"/>
              </a:spcAft>
              <a:buClrTx/>
              <a:buSzTx/>
              <a:buFontTx/>
              <a:buNone/>
              <a:tabLst/>
            </a:pPr>
            <a:r>
              <a:rPr kumimoji="0" lang="en-US" altLang="ja-JP" sz="2000" b="0" i="0" u="none" strike="noStrike" cap="none" normalizeH="0" baseline="0" dirty="0" smtClean="0">
                <a:ln>
                  <a:noFill/>
                </a:ln>
                <a:solidFill>
                  <a:schemeClr val="tx2">
                    <a:lumMod val="75000"/>
                  </a:schemeClr>
                </a:solidFill>
                <a:effectLst/>
                <a:latin typeface="+mn-lt"/>
                <a:ea typeface="ＭＳ Ｐゴシック" pitchFamily="50" charset="-128"/>
              </a:rPr>
              <a:t>Subsystem</a:t>
            </a:r>
            <a:br>
              <a:rPr kumimoji="0" lang="en-US" altLang="ja-JP" sz="2000" b="0" i="0" u="none" strike="noStrike" cap="none" normalizeH="0" baseline="0" dirty="0" smtClean="0">
                <a:ln>
                  <a:noFill/>
                </a:ln>
                <a:solidFill>
                  <a:schemeClr val="tx2">
                    <a:lumMod val="75000"/>
                  </a:schemeClr>
                </a:solidFill>
                <a:effectLst/>
                <a:latin typeface="+mn-lt"/>
                <a:ea typeface="ＭＳ Ｐゴシック" pitchFamily="50" charset="-128"/>
              </a:rPr>
            </a:br>
            <a:r>
              <a:rPr kumimoji="0" lang="en-US" altLang="ja-JP" sz="2000" b="0" i="0" u="none" strike="noStrike" cap="none" normalizeH="0" baseline="0" dirty="0" smtClean="0">
                <a:ln>
                  <a:noFill/>
                </a:ln>
                <a:solidFill>
                  <a:schemeClr val="tx2">
                    <a:lumMod val="75000"/>
                  </a:schemeClr>
                </a:solidFill>
                <a:effectLst/>
                <a:latin typeface="+mn-lt"/>
                <a:ea typeface="ＭＳ Ｐゴシック" pitchFamily="50" charset="-128"/>
              </a:rPr>
              <a:t>maintainer</a:t>
            </a:r>
            <a:endParaRPr kumimoji="0" lang="ja-JP" altLang="en-US" sz="2000" b="0" i="0" u="none" strike="noStrike" cap="none" normalizeH="0" baseline="0" dirty="0" smtClean="0">
              <a:ln>
                <a:noFill/>
              </a:ln>
              <a:solidFill>
                <a:schemeClr val="tx2">
                  <a:lumMod val="75000"/>
                </a:schemeClr>
              </a:solidFill>
              <a:effectLst/>
              <a:latin typeface="+mn-lt"/>
              <a:ea typeface="ＭＳ Ｐゴシック" pitchFamily="50" charset="-128"/>
            </a:endParaRPr>
          </a:p>
        </p:txBody>
      </p:sp>
      <p:sp>
        <p:nvSpPr>
          <p:cNvPr id="10" name="角丸四角形 9"/>
          <p:cNvSpPr/>
          <p:nvPr/>
        </p:nvSpPr>
        <p:spPr bwMode="auto">
          <a:xfrm>
            <a:off x="5786446" y="3500438"/>
            <a:ext cx="1785950" cy="571504"/>
          </a:xfrm>
          <a:prstGeom prst="roundRect">
            <a:avLst/>
          </a:prstGeom>
          <a:ln>
            <a:headEnd type="none" w="med" len="med"/>
            <a:tailEnd type="none" w="med" len="med"/>
          </a:ln>
        </p:spPr>
        <p:style>
          <a:lnRef idx="1">
            <a:schemeClr val="accent5"/>
          </a:lnRef>
          <a:fillRef idx="2">
            <a:schemeClr val="accent5"/>
          </a:fillRef>
          <a:effectRef idx="1">
            <a:schemeClr val="accent5"/>
          </a:effectRef>
          <a:fontRef idx="minor">
            <a:schemeClr val="dk1"/>
          </a:fontRef>
        </p:style>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ts val="1800"/>
              </a:lnSpc>
              <a:spcBef>
                <a:spcPct val="0"/>
              </a:spcBef>
              <a:spcAft>
                <a:spcPct val="0"/>
              </a:spcAft>
              <a:buClrTx/>
              <a:buSzTx/>
              <a:buFontTx/>
              <a:buNone/>
              <a:tabLst/>
            </a:pPr>
            <a:r>
              <a:rPr kumimoji="0" lang="en-US" altLang="ja-JP" sz="2000" b="0" i="0" u="none" strike="noStrike" cap="none" normalizeH="0" baseline="0" dirty="0" smtClean="0">
                <a:ln>
                  <a:noFill/>
                </a:ln>
                <a:solidFill>
                  <a:schemeClr val="tx2">
                    <a:lumMod val="75000"/>
                  </a:schemeClr>
                </a:solidFill>
                <a:effectLst/>
                <a:latin typeface="+mn-lt"/>
                <a:ea typeface="ＭＳ Ｐゴシック" pitchFamily="50" charset="-128"/>
              </a:rPr>
              <a:t>Subsystem</a:t>
            </a:r>
            <a:br>
              <a:rPr kumimoji="0" lang="en-US" altLang="ja-JP" sz="2000" b="0" i="0" u="none" strike="noStrike" cap="none" normalizeH="0" baseline="0" dirty="0" smtClean="0">
                <a:ln>
                  <a:noFill/>
                </a:ln>
                <a:solidFill>
                  <a:schemeClr val="tx2">
                    <a:lumMod val="75000"/>
                  </a:schemeClr>
                </a:solidFill>
                <a:effectLst/>
                <a:latin typeface="+mn-lt"/>
                <a:ea typeface="ＭＳ Ｐゴシック" pitchFamily="50" charset="-128"/>
              </a:rPr>
            </a:br>
            <a:r>
              <a:rPr kumimoji="0" lang="en-US" altLang="ja-JP" sz="2000" b="0" i="0" u="none" strike="noStrike" cap="none" normalizeH="0" baseline="0" dirty="0" smtClean="0">
                <a:ln>
                  <a:noFill/>
                </a:ln>
                <a:solidFill>
                  <a:schemeClr val="tx2">
                    <a:lumMod val="75000"/>
                  </a:schemeClr>
                </a:solidFill>
                <a:effectLst/>
                <a:latin typeface="+mn-lt"/>
                <a:ea typeface="ＭＳ Ｐゴシック" pitchFamily="50" charset="-128"/>
              </a:rPr>
              <a:t>maintainer</a:t>
            </a:r>
            <a:endParaRPr kumimoji="0" lang="ja-JP" altLang="en-US" sz="2000" b="0" i="0" u="none" strike="noStrike" cap="none" normalizeH="0" baseline="0" dirty="0" smtClean="0">
              <a:ln>
                <a:noFill/>
              </a:ln>
              <a:solidFill>
                <a:schemeClr val="tx2">
                  <a:lumMod val="75000"/>
                </a:schemeClr>
              </a:solidFill>
              <a:effectLst/>
              <a:latin typeface="+mn-lt"/>
              <a:ea typeface="ＭＳ Ｐゴシック" pitchFamily="50" charset="-128"/>
            </a:endParaRPr>
          </a:p>
        </p:txBody>
      </p:sp>
      <p:sp>
        <p:nvSpPr>
          <p:cNvPr id="14" name="角丸四角形 13"/>
          <p:cNvSpPr/>
          <p:nvPr/>
        </p:nvSpPr>
        <p:spPr bwMode="auto">
          <a:xfrm>
            <a:off x="357158" y="4714884"/>
            <a:ext cx="1419236" cy="428628"/>
          </a:xfrm>
          <a:prstGeom prst="roundRect">
            <a:avLst/>
          </a:prstGeom>
          <a:solidFill>
            <a:schemeClr val="accent4">
              <a:lumMod val="20000"/>
              <a:lumOff val="80000"/>
            </a:schemeClr>
          </a:solidFill>
          <a:ln>
            <a:headEnd type="none" w="med" len="med"/>
            <a:tailEnd type="none" w="med" len="med"/>
          </a:ln>
        </p:spPr>
        <p:style>
          <a:lnRef idx="1">
            <a:schemeClr val="accent5"/>
          </a:lnRef>
          <a:fillRef idx="2">
            <a:schemeClr val="accent5"/>
          </a:fillRef>
          <a:effectRef idx="1">
            <a:schemeClr val="accent5"/>
          </a:effectRef>
          <a:fontRef idx="minor">
            <a:schemeClr val="dk1"/>
          </a:fontRef>
        </p:style>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ts val="1800"/>
              </a:lnSpc>
              <a:spcBef>
                <a:spcPct val="0"/>
              </a:spcBef>
              <a:spcAft>
                <a:spcPct val="0"/>
              </a:spcAft>
              <a:buClrTx/>
              <a:buSzTx/>
              <a:buFontTx/>
              <a:buNone/>
              <a:tabLst/>
            </a:pPr>
            <a:r>
              <a:rPr kumimoji="0" lang="en-US" altLang="ja-JP" sz="2000" b="0" i="0" u="none" strike="noStrike" cap="none" normalizeH="0" baseline="0" dirty="0" smtClean="0">
                <a:ln>
                  <a:noFill/>
                </a:ln>
                <a:solidFill>
                  <a:schemeClr val="tx2">
                    <a:lumMod val="75000"/>
                  </a:schemeClr>
                </a:solidFill>
                <a:effectLst/>
                <a:latin typeface="+mn-lt"/>
                <a:ea typeface="ＭＳ Ｐゴシック" pitchFamily="50" charset="-128"/>
              </a:rPr>
              <a:t>Developer</a:t>
            </a:r>
            <a:endParaRPr kumimoji="0" lang="ja-JP" altLang="en-US" sz="2000" b="0" i="0" u="none" strike="noStrike" cap="none" normalizeH="0" baseline="0" dirty="0" smtClean="0">
              <a:ln>
                <a:noFill/>
              </a:ln>
              <a:solidFill>
                <a:schemeClr val="tx2">
                  <a:lumMod val="75000"/>
                </a:schemeClr>
              </a:solidFill>
              <a:effectLst/>
              <a:latin typeface="+mn-lt"/>
              <a:ea typeface="ＭＳ Ｐゴシック" pitchFamily="50" charset="-128"/>
            </a:endParaRPr>
          </a:p>
        </p:txBody>
      </p:sp>
      <p:sp>
        <p:nvSpPr>
          <p:cNvPr id="17" name="角丸四角形 16"/>
          <p:cNvSpPr/>
          <p:nvPr/>
        </p:nvSpPr>
        <p:spPr bwMode="auto">
          <a:xfrm>
            <a:off x="2847964" y="4714884"/>
            <a:ext cx="1419236" cy="428628"/>
          </a:xfrm>
          <a:prstGeom prst="roundRect">
            <a:avLst/>
          </a:prstGeom>
          <a:solidFill>
            <a:schemeClr val="accent4">
              <a:lumMod val="20000"/>
              <a:lumOff val="80000"/>
            </a:schemeClr>
          </a:solidFill>
          <a:ln>
            <a:headEnd type="none" w="med" len="med"/>
            <a:tailEnd type="none" w="med" len="med"/>
          </a:ln>
        </p:spPr>
        <p:style>
          <a:lnRef idx="1">
            <a:schemeClr val="accent5"/>
          </a:lnRef>
          <a:fillRef idx="2">
            <a:schemeClr val="accent5"/>
          </a:fillRef>
          <a:effectRef idx="1">
            <a:schemeClr val="accent5"/>
          </a:effectRef>
          <a:fontRef idx="minor">
            <a:schemeClr val="dk1"/>
          </a:fontRef>
        </p:style>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ts val="1800"/>
              </a:lnSpc>
              <a:spcBef>
                <a:spcPct val="0"/>
              </a:spcBef>
              <a:spcAft>
                <a:spcPct val="0"/>
              </a:spcAft>
              <a:buClrTx/>
              <a:buSzTx/>
              <a:buFontTx/>
              <a:buNone/>
              <a:tabLst/>
            </a:pPr>
            <a:r>
              <a:rPr kumimoji="0" lang="en-US" altLang="ja-JP" sz="2000" b="0" i="0" u="none" strike="noStrike" cap="none" normalizeH="0" baseline="0" dirty="0" smtClean="0">
                <a:ln>
                  <a:noFill/>
                </a:ln>
                <a:solidFill>
                  <a:schemeClr val="tx2">
                    <a:lumMod val="75000"/>
                  </a:schemeClr>
                </a:solidFill>
                <a:effectLst/>
                <a:latin typeface="+mn-lt"/>
                <a:ea typeface="ＭＳ Ｐゴシック" pitchFamily="50" charset="-128"/>
              </a:rPr>
              <a:t>Developer</a:t>
            </a:r>
            <a:endParaRPr kumimoji="0" lang="ja-JP" altLang="en-US" sz="2000" b="0" i="0" u="none" strike="noStrike" cap="none" normalizeH="0" baseline="0" dirty="0" smtClean="0">
              <a:ln>
                <a:noFill/>
              </a:ln>
              <a:solidFill>
                <a:schemeClr val="tx2">
                  <a:lumMod val="75000"/>
                </a:schemeClr>
              </a:solidFill>
              <a:effectLst/>
              <a:latin typeface="+mn-lt"/>
              <a:ea typeface="ＭＳ Ｐゴシック" pitchFamily="50" charset="-128"/>
            </a:endParaRPr>
          </a:p>
        </p:txBody>
      </p:sp>
      <p:sp>
        <p:nvSpPr>
          <p:cNvPr id="19" name="角丸四角形 18"/>
          <p:cNvSpPr/>
          <p:nvPr/>
        </p:nvSpPr>
        <p:spPr bwMode="auto">
          <a:xfrm>
            <a:off x="6153160" y="4714884"/>
            <a:ext cx="1419236" cy="428628"/>
          </a:xfrm>
          <a:prstGeom prst="roundRect">
            <a:avLst/>
          </a:prstGeom>
          <a:solidFill>
            <a:schemeClr val="accent4">
              <a:lumMod val="20000"/>
              <a:lumOff val="80000"/>
            </a:schemeClr>
          </a:solidFill>
          <a:ln>
            <a:headEnd type="none" w="med" len="med"/>
            <a:tailEnd type="none" w="med" len="med"/>
          </a:ln>
        </p:spPr>
        <p:style>
          <a:lnRef idx="1">
            <a:schemeClr val="accent5"/>
          </a:lnRef>
          <a:fillRef idx="2">
            <a:schemeClr val="accent5"/>
          </a:fillRef>
          <a:effectRef idx="1">
            <a:schemeClr val="accent5"/>
          </a:effectRef>
          <a:fontRef idx="minor">
            <a:schemeClr val="dk1"/>
          </a:fontRef>
        </p:style>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ts val="1800"/>
              </a:lnSpc>
              <a:spcBef>
                <a:spcPct val="0"/>
              </a:spcBef>
              <a:spcAft>
                <a:spcPct val="0"/>
              </a:spcAft>
              <a:buClrTx/>
              <a:buSzTx/>
              <a:buFontTx/>
              <a:buNone/>
              <a:tabLst/>
            </a:pPr>
            <a:r>
              <a:rPr kumimoji="0" lang="en-US" altLang="ja-JP" sz="2000" b="0" i="0" u="none" strike="noStrike" cap="none" normalizeH="0" baseline="0" dirty="0" smtClean="0">
                <a:ln>
                  <a:noFill/>
                </a:ln>
                <a:solidFill>
                  <a:schemeClr val="tx2">
                    <a:lumMod val="75000"/>
                  </a:schemeClr>
                </a:solidFill>
                <a:effectLst/>
                <a:latin typeface="+mn-lt"/>
                <a:ea typeface="ＭＳ Ｐゴシック" pitchFamily="50" charset="-128"/>
              </a:rPr>
              <a:t>Developer</a:t>
            </a:r>
            <a:endParaRPr kumimoji="0" lang="ja-JP" altLang="en-US" sz="2000" b="0" i="0" u="none" strike="noStrike" cap="none" normalizeH="0" baseline="0" dirty="0" smtClean="0">
              <a:ln>
                <a:noFill/>
              </a:ln>
              <a:solidFill>
                <a:schemeClr val="tx2">
                  <a:lumMod val="75000"/>
                </a:schemeClr>
              </a:solidFill>
              <a:effectLst/>
              <a:latin typeface="+mn-lt"/>
              <a:ea typeface="ＭＳ Ｐゴシック" pitchFamily="50" charset="-128"/>
            </a:endParaRPr>
          </a:p>
        </p:txBody>
      </p:sp>
      <p:sp>
        <p:nvSpPr>
          <p:cNvPr id="20" name="角丸四角形 19"/>
          <p:cNvSpPr/>
          <p:nvPr/>
        </p:nvSpPr>
        <p:spPr bwMode="auto">
          <a:xfrm>
            <a:off x="6081722" y="4643446"/>
            <a:ext cx="1419236" cy="428628"/>
          </a:xfrm>
          <a:prstGeom prst="roundRect">
            <a:avLst/>
          </a:prstGeom>
          <a:solidFill>
            <a:schemeClr val="accent4">
              <a:lumMod val="20000"/>
              <a:lumOff val="80000"/>
            </a:schemeClr>
          </a:solidFill>
          <a:ln>
            <a:headEnd type="none" w="med" len="med"/>
            <a:tailEnd type="none" w="med" len="med"/>
          </a:ln>
        </p:spPr>
        <p:style>
          <a:lnRef idx="1">
            <a:schemeClr val="accent5"/>
          </a:lnRef>
          <a:fillRef idx="2">
            <a:schemeClr val="accent5"/>
          </a:fillRef>
          <a:effectRef idx="1">
            <a:schemeClr val="accent5"/>
          </a:effectRef>
          <a:fontRef idx="minor">
            <a:schemeClr val="dk1"/>
          </a:fontRef>
        </p:style>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ts val="1800"/>
              </a:lnSpc>
              <a:spcBef>
                <a:spcPct val="0"/>
              </a:spcBef>
              <a:spcAft>
                <a:spcPct val="0"/>
              </a:spcAft>
              <a:buClrTx/>
              <a:buSzTx/>
              <a:buFontTx/>
              <a:buNone/>
              <a:tabLst/>
            </a:pPr>
            <a:r>
              <a:rPr kumimoji="0" lang="en-US" altLang="ja-JP" sz="2000" b="0" i="0" u="none" strike="noStrike" cap="none" normalizeH="0" baseline="0" dirty="0" smtClean="0">
                <a:ln>
                  <a:noFill/>
                </a:ln>
                <a:solidFill>
                  <a:schemeClr val="tx2">
                    <a:lumMod val="75000"/>
                  </a:schemeClr>
                </a:solidFill>
                <a:effectLst/>
                <a:latin typeface="+mn-lt"/>
                <a:ea typeface="ＭＳ Ｐゴシック" pitchFamily="50" charset="-128"/>
              </a:rPr>
              <a:t>Developer</a:t>
            </a:r>
            <a:endParaRPr kumimoji="0" lang="ja-JP" altLang="en-US" sz="2000" b="0" i="0" u="none" strike="noStrike" cap="none" normalizeH="0" baseline="0" dirty="0" smtClean="0">
              <a:ln>
                <a:noFill/>
              </a:ln>
              <a:solidFill>
                <a:schemeClr val="tx2">
                  <a:lumMod val="75000"/>
                </a:schemeClr>
              </a:solidFill>
              <a:effectLst/>
              <a:latin typeface="+mn-lt"/>
              <a:ea typeface="ＭＳ Ｐゴシック" pitchFamily="50" charset="-128"/>
            </a:endParaRPr>
          </a:p>
        </p:txBody>
      </p:sp>
      <p:sp>
        <p:nvSpPr>
          <p:cNvPr id="21" name="角丸四角形 20"/>
          <p:cNvSpPr/>
          <p:nvPr/>
        </p:nvSpPr>
        <p:spPr bwMode="auto">
          <a:xfrm>
            <a:off x="4429124" y="4643446"/>
            <a:ext cx="1419236" cy="428628"/>
          </a:xfrm>
          <a:prstGeom prst="roundRect">
            <a:avLst/>
          </a:prstGeom>
          <a:solidFill>
            <a:schemeClr val="accent4">
              <a:lumMod val="20000"/>
              <a:lumOff val="80000"/>
            </a:schemeClr>
          </a:solidFill>
          <a:ln>
            <a:headEnd type="none" w="med" len="med"/>
            <a:tailEnd type="none" w="med" len="med"/>
          </a:ln>
        </p:spPr>
        <p:style>
          <a:lnRef idx="1">
            <a:schemeClr val="accent5"/>
          </a:lnRef>
          <a:fillRef idx="2">
            <a:schemeClr val="accent5"/>
          </a:fillRef>
          <a:effectRef idx="1">
            <a:schemeClr val="accent5"/>
          </a:effectRef>
          <a:fontRef idx="minor">
            <a:schemeClr val="dk1"/>
          </a:fontRef>
        </p:style>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ts val="1800"/>
              </a:lnSpc>
              <a:spcBef>
                <a:spcPct val="0"/>
              </a:spcBef>
              <a:spcAft>
                <a:spcPct val="0"/>
              </a:spcAft>
              <a:buClrTx/>
              <a:buSzTx/>
              <a:buFontTx/>
              <a:buNone/>
              <a:tabLst/>
            </a:pPr>
            <a:r>
              <a:rPr kumimoji="0" lang="en-US" altLang="ja-JP" sz="2000" b="0" i="0" u="none" strike="noStrike" cap="none" normalizeH="0" baseline="0" dirty="0" smtClean="0">
                <a:ln>
                  <a:noFill/>
                </a:ln>
                <a:solidFill>
                  <a:schemeClr val="tx2">
                    <a:lumMod val="75000"/>
                  </a:schemeClr>
                </a:solidFill>
                <a:effectLst/>
                <a:latin typeface="+mn-lt"/>
                <a:ea typeface="ＭＳ Ｐゴシック" pitchFamily="50" charset="-128"/>
              </a:rPr>
              <a:t>Developer</a:t>
            </a:r>
            <a:endParaRPr kumimoji="0" lang="ja-JP" altLang="en-US" sz="2000" b="0" i="0" u="none" strike="noStrike" cap="none" normalizeH="0" baseline="0" dirty="0" smtClean="0">
              <a:ln>
                <a:noFill/>
              </a:ln>
              <a:solidFill>
                <a:schemeClr val="tx2">
                  <a:lumMod val="75000"/>
                </a:schemeClr>
              </a:solidFill>
              <a:effectLst/>
              <a:latin typeface="+mn-lt"/>
              <a:ea typeface="ＭＳ Ｐゴシック" pitchFamily="50" charset="-128"/>
            </a:endParaRPr>
          </a:p>
        </p:txBody>
      </p:sp>
      <p:sp>
        <p:nvSpPr>
          <p:cNvPr id="22" name="角丸四角形 21"/>
          <p:cNvSpPr/>
          <p:nvPr/>
        </p:nvSpPr>
        <p:spPr bwMode="auto">
          <a:xfrm>
            <a:off x="2786050" y="4643446"/>
            <a:ext cx="1419236" cy="428628"/>
          </a:xfrm>
          <a:prstGeom prst="roundRect">
            <a:avLst/>
          </a:prstGeom>
          <a:solidFill>
            <a:schemeClr val="accent4">
              <a:lumMod val="20000"/>
              <a:lumOff val="80000"/>
            </a:schemeClr>
          </a:solidFill>
          <a:ln>
            <a:headEnd type="none" w="med" len="med"/>
            <a:tailEnd type="none" w="med" len="med"/>
          </a:ln>
        </p:spPr>
        <p:style>
          <a:lnRef idx="1">
            <a:schemeClr val="accent5"/>
          </a:lnRef>
          <a:fillRef idx="2">
            <a:schemeClr val="accent5"/>
          </a:fillRef>
          <a:effectRef idx="1">
            <a:schemeClr val="accent5"/>
          </a:effectRef>
          <a:fontRef idx="minor">
            <a:schemeClr val="dk1"/>
          </a:fontRef>
        </p:style>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ts val="1800"/>
              </a:lnSpc>
              <a:spcBef>
                <a:spcPct val="0"/>
              </a:spcBef>
              <a:spcAft>
                <a:spcPct val="0"/>
              </a:spcAft>
              <a:buClrTx/>
              <a:buSzTx/>
              <a:buFontTx/>
              <a:buNone/>
              <a:tabLst/>
            </a:pPr>
            <a:r>
              <a:rPr kumimoji="0" lang="en-US" altLang="ja-JP" sz="2000" b="0" i="0" u="none" strike="noStrike" cap="none" normalizeH="0" baseline="0" dirty="0" smtClean="0">
                <a:ln>
                  <a:noFill/>
                </a:ln>
                <a:solidFill>
                  <a:schemeClr val="tx2">
                    <a:lumMod val="75000"/>
                  </a:schemeClr>
                </a:solidFill>
                <a:effectLst/>
                <a:latin typeface="+mn-lt"/>
                <a:ea typeface="ＭＳ Ｐゴシック" pitchFamily="50" charset="-128"/>
              </a:rPr>
              <a:t>Developer</a:t>
            </a:r>
            <a:endParaRPr kumimoji="0" lang="ja-JP" altLang="en-US" sz="2000" b="0" i="0" u="none" strike="noStrike" cap="none" normalizeH="0" baseline="0" dirty="0" smtClean="0">
              <a:ln>
                <a:noFill/>
              </a:ln>
              <a:solidFill>
                <a:schemeClr val="tx2">
                  <a:lumMod val="75000"/>
                </a:schemeClr>
              </a:solidFill>
              <a:effectLst/>
              <a:latin typeface="+mn-lt"/>
              <a:ea typeface="ＭＳ Ｐゴシック" pitchFamily="50" charset="-128"/>
            </a:endParaRPr>
          </a:p>
        </p:txBody>
      </p:sp>
      <p:sp>
        <p:nvSpPr>
          <p:cNvPr id="13" name="角丸四角形 12"/>
          <p:cNvSpPr/>
          <p:nvPr/>
        </p:nvSpPr>
        <p:spPr bwMode="auto">
          <a:xfrm>
            <a:off x="285720" y="4643446"/>
            <a:ext cx="1419236" cy="428628"/>
          </a:xfrm>
          <a:prstGeom prst="roundRect">
            <a:avLst/>
          </a:prstGeom>
          <a:solidFill>
            <a:schemeClr val="accent4">
              <a:lumMod val="20000"/>
              <a:lumOff val="80000"/>
            </a:schemeClr>
          </a:solidFill>
          <a:ln>
            <a:headEnd type="none" w="med" len="med"/>
            <a:tailEnd type="none" w="med" len="med"/>
          </a:ln>
        </p:spPr>
        <p:style>
          <a:lnRef idx="1">
            <a:schemeClr val="accent5"/>
          </a:lnRef>
          <a:fillRef idx="2">
            <a:schemeClr val="accent5"/>
          </a:fillRef>
          <a:effectRef idx="1">
            <a:schemeClr val="accent5"/>
          </a:effectRef>
          <a:fontRef idx="minor">
            <a:schemeClr val="dk1"/>
          </a:fontRef>
        </p:style>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ts val="1800"/>
              </a:lnSpc>
              <a:spcBef>
                <a:spcPct val="0"/>
              </a:spcBef>
              <a:spcAft>
                <a:spcPct val="0"/>
              </a:spcAft>
              <a:buClrTx/>
              <a:buSzTx/>
              <a:buFontTx/>
              <a:buNone/>
              <a:tabLst/>
            </a:pPr>
            <a:r>
              <a:rPr kumimoji="0" lang="en-US" altLang="ja-JP" sz="2000" b="0" i="0" u="none" strike="noStrike" cap="none" normalizeH="0" baseline="0" dirty="0" smtClean="0">
                <a:ln>
                  <a:noFill/>
                </a:ln>
                <a:solidFill>
                  <a:schemeClr val="tx2">
                    <a:lumMod val="75000"/>
                  </a:schemeClr>
                </a:solidFill>
                <a:effectLst/>
                <a:latin typeface="+mn-lt"/>
                <a:ea typeface="ＭＳ Ｐゴシック" pitchFamily="50" charset="-128"/>
              </a:rPr>
              <a:t>Developer</a:t>
            </a:r>
            <a:endParaRPr kumimoji="0" lang="ja-JP" altLang="en-US" sz="2000" b="0" i="0" u="none" strike="noStrike" cap="none" normalizeH="0" baseline="0" dirty="0" smtClean="0">
              <a:ln>
                <a:noFill/>
              </a:ln>
              <a:solidFill>
                <a:schemeClr val="tx2">
                  <a:lumMod val="75000"/>
                </a:schemeClr>
              </a:solidFill>
              <a:effectLst/>
              <a:latin typeface="+mn-lt"/>
              <a:ea typeface="ＭＳ Ｐゴシック" pitchFamily="50" charset="-128"/>
            </a:endParaRPr>
          </a:p>
        </p:txBody>
      </p:sp>
      <p:cxnSp>
        <p:nvCxnSpPr>
          <p:cNvPr id="26" name="直線矢印コネクタ 25"/>
          <p:cNvCxnSpPr/>
          <p:nvPr/>
        </p:nvCxnSpPr>
        <p:spPr bwMode="auto">
          <a:xfrm rot="5400000" flipH="1" flipV="1">
            <a:off x="250001" y="3250405"/>
            <a:ext cx="1571636" cy="928694"/>
          </a:xfrm>
          <a:prstGeom prst="straightConnector1">
            <a:avLst/>
          </a:prstGeom>
          <a:solidFill>
            <a:schemeClr val="accent1"/>
          </a:solidFill>
          <a:ln w="9525" cap="flat" cmpd="sng" algn="ctr">
            <a:solidFill>
              <a:schemeClr val="tx1"/>
            </a:solidFill>
            <a:prstDash val="solid"/>
            <a:round/>
            <a:headEnd type="none" w="med" len="med"/>
            <a:tailEnd type="arrow"/>
          </a:ln>
          <a:effectLst>
            <a:outerShdw dist="35921" dir="2700000" algn="ctr" rotWithShape="0">
              <a:schemeClr val="bg2"/>
            </a:outerShdw>
          </a:effectLst>
        </p:spPr>
      </p:cxnSp>
      <p:cxnSp>
        <p:nvCxnSpPr>
          <p:cNvPr id="30" name="直線矢印コネクタ 29"/>
          <p:cNvCxnSpPr/>
          <p:nvPr/>
        </p:nvCxnSpPr>
        <p:spPr bwMode="auto">
          <a:xfrm rot="16200000" flipV="1">
            <a:off x="2500298" y="3071810"/>
            <a:ext cx="500066" cy="214314"/>
          </a:xfrm>
          <a:prstGeom prst="straightConnector1">
            <a:avLst/>
          </a:prstGeom>
          <a:solidFill>
            <a:schemeClr val="accent1"/>
          </a:solidFill>
          <a:ln w="9525" cap="flat" cmpd="sng" algn="ctr">
            <a:solidFill>
              <a:schemeClr val="tx1"/>
            </a:solidFill>
            <a:prstDash val="solid"/>
            <a:round/>
            <a:headEnd type="none" w="med" len="med"/>
            <a:tailEnd type="arrow"/>
          </a:ln>
          <a:effectLst>
            <a:outerShdw dist="35921" dir="2700000" algn="ctr" rotWithShape="0">
              <a:schemeClr val="bg2"/>
            </a:outerShdw>
          </a:effectLst>
        </p:spPr>
      </p:cxnSp>
      <p:cxnSp>
        <p:nvCxnSpPr>
          <p:cNvPr id="32" name="直線矢印コネクタ 31"/>
          <p:cNvCxnSpPr/>
          <p:nvPr/>
        </p:nvCxnSpPr>
        <p:spPr bwMode="auto">
          <a:xfrm rot="10800000">
            <a:off x="3000364" y="2962271"/>
            <a:ext cx="1428760" cy="428628"/>
          </a:xfrm>
          <a:prstGeom prst="straightConnector1">
            <a:avLst/>
          </a:prstGeom>
          <a:solidFill>
            <a:schemeClr val="accent1"/>
          </a:solidFill>
          <a:ln w="9525" cap="flat" cmpd="sng" algn="ctr">
            <a:solidFill>
              <a:schemeClr val="tx1"/>
            </a:solidFill>
            <a:prstDash val="solid"/>
            <a:round/>
            <a:headEnd type="none" w="med" len="med"/>
            <a:tailEnd type="arrow"/>
          </a:ln>
          <a:effectLst>
            <a:outerShdw dist="35921" dir="2700000" algn="ctr" rotWithShape="0">
              <a:schemeClr val="bg2"/>
            </a:outerShdw>
          </a:effectLst>
        </p:spPr>
      </p:cxnSp>
      <p:cxnSp>
        <p:nvCxnSpPr>
          <p:cNvPr id="34" name="直線矢印コネクタ 33"/>
          <p:cNvCxnSpPr/>
          <p:nvPr/>
        </p:nvCxnSpPr>
        <p:spPr bwMode="auto">
          <a:xfrm flipV="1">
            <a:off x="3357554" y="2071678"/>
            <a:ext cx="571504" cy="285752"/>
          </a:xfrm>
          <a:prstGeom prst="straightConnector1">
            <a:avLst/>
          </a:prstGeom>
          <a:solidFill>
            <a:schemeClr val="accent1"/>
          </a:solidFill>
          <a:ln w="9525" cap="flat" cmpd="sng" algn="ctr">
            <a:solidFill>
              <a:schemeClr val="tx1"/>
            </a:solidFill>
            <a:prstDash val="solid"/>
            <a:round/>
            <a:headEnd type="none" w="med" len="med"/>
            <a:tailEnd type="arrow"/>
          </a:ln>
          <a:effectLst>
            <a:outerShdw dist="35921" dir="2700000" algn="ctr" rotWithShape="0">
              <a:schemeClr val="bg2"/>
            </a:outerShdw>
          </a:effectLst>
        </p:spPr>
      </p:cxnSp>
      <p:cxnSp>
        <p:nvCxnSpPr>
          <p:cNvPr id="36" name="直線矢印コネクタ 35"/>
          <p:cNvCxnSpPr/>
          <p:nvPr/>
        </p:nvCxnSpPr>
        <p:spPr bwMode="auto">
          <a:xfrm rot="10800000">
            <a:off x="3357554" y="2714620"/>
            <a:ext cx="3071834" cy="642942"/>
          </a:xfrm>
          <a:prstGeom prst="straightConnector1">
            <a:avLst/>
          </a:prstGeom>
          <a:solidFill>
            <a:schemeClr val="accent1"/>
          </a:solidFill>
          <a:ln w="9525" cap="flat" cmpd="sng" algn="ctr">
            <a:solidFill>
              <a:schemeClr val="tx1"/>
            </a:solidFill>
            <a:prstDash val="solid"/>
            <a:round/>
            <a:headEnd type="none" w="med" len="med"/>
            <a:tailEnd type="arrow"/>
          </a:ln>
          <a:effectLst>
            <a:outerShdw dist="35921" dir="2700000" algn="ctr" rotWithShape="0">
              <a:schemeClr val="bg2"/>
            </a:outerShdw>
          </a:effectLst>
        </p:spPr>
      </p:cxnSp>
      <p:cxnSp>
        <p:nvCxnSpPr>
          <p:cNvPr id="40" name="直線矢印コネクタ 39"/>
          <p:cNvCxnSpPr/>
          <p:nvPr/>
        </p:nvCxnSpPr>
        <p:spPr bwMode="auto">
          <a:xfrm rot="5400000" flipH="1" flipV="1">
            <a:off x="4526756" y="2650326"/>
            <a:ext cx="928694" cy="571504"/>
          </a:xfrm>
          <a:prstGeom prst="straightConnector1">
            <a:avLst/>
          </a:prstGeom>
          <a:solidFill>
            <a:schemeClr val="accent1"/>
          </a:solidFill>
          <a:ln w="9525" cap="flat" cmpd="sng" algn="ctr">
            <a:solidFill>
              <a:schemeClr val="tx1"/>
            </a:solidFill>
            <a:prstDash val="solid"/>
            <a:round/>
            <a:headEnd type="none" w="med" len="med"/>
            <a:tailEnd type="arrow"/>
          </a:ln>
          <a:effectLst>
            <a:outerShdw dist="35921" dir="2700000" algn="ctr" rotWithShape="0">
              <a:schemeClr val="bg2"/>
            </a:outerShdw>
          </a:effectLst>
        </p:spPr>
      </p:cxnSp>
      <p:sp>
        <p:nvSpPr>
          <p:cNvPr id="48" name="テキスト ボックス 47"/>
          <p:cNvSpPr txBox="1"/>
          <p:nvPr/>
        </p:nvSpPr>
        <p:spPr>
          <a:xfrm>
            <a:off x="5929322" y="1130070"/>
            <a:ext cx="2714644" cy="646331"/>
          </a:xfrm>
          <a:prstGeom prst="rect">
            <a:avLst/>
          </a:prstGeom>
          <a:noFill/>
        </p:spPr>
        <p:txBody>
          <a:bodyPr wrap="square" rtlCol="0">
            <a:spAutoFit/>
          </a:bodyPr>
          <a:lstStyle/>
          <a:p>
            <a:r>
              <a:rPr kumimoji="1" lang="ja-JP" altLang="en-US" dirty="0" smtClean="0">
                <a:solidFill>
                  <a:schemeClr val="accent6">
                    <a:lumMod val="75000"/>
                  </a:schemeClr>
                </a:solidFill>
                <a:latin typeface="+mn-lt"/>
              </a:rPr>
              <a:t>公開メーリングリスト上で</a:t>
            </a:r>
            <a:r>
              <a:rPr kumimoji="1" lang="en-US" altLang="ja-JP" dirty="0" smtClean="0">
                <a:solidFill>
                  <a:schemeClr val="accent6">
                    <a:lumMod val="75000"/>
                  </a:schemeClr>
                </a:solidFill>
                <a:latin typeface="+mn-lt"/>
              </a:rPr>
              <a:t/>
            </a:r>
            <a:br>
              <a:rPr kumimoji="1" lang="en-US" altLang="ja-JP" dirty="0" smtClean="0">
                <a:solidFill>
                  <a:schemeClr val="accent6">
                    <a:lumMod val="75000"/>
                  </a:schemeClr>
                </a:solidFill>
                <a:latin typeface="+mn-lt"/>
              </a:rPr>
            </a:br>
            <a:r>
              <a:rPr kumimoji="1" lang="ja-JP" altLang="en-US" dirty="0" smtClean="0">
                <a:solidFill>
                  <a:schemeClr val="accent6">
                    <a:lumMod val="75000"/>
                  </a:schemeClr>
                </a:solidFill>
                <a:latin typeface="+mn-lt"/>
              </a:rPr>
              <a:t>仕様などについてレビュー</a:t>
            </a:r>
            <a:endParaRPr kumimoji="1" lang="ja-JP" altLang="en-US" dirty="0">
              <a:solidFill>
                <a:schemeClr val="accent6">
                  <a:lumMod val="75000"/>
                </a:schemeClr>
              </a:solidFill>
              <a:latin typeface="+mn-lt"/>
            </a:endParaRPr>
          </a:p>
        </p:txBody>
      </p:sp>
      <p:sp>
        <p:nvSpPr>
          <p:cNvPr id="53" name="右矢印 52"/>
          <p:cNvSpPr/>
          <p:nvPr/>
        </p:nvSpPr>
        <p:spPr bwMode="auto">
          <a:xfrm rot="20651328">
            <a:off x="2827911" y="1549483"/>
            <a:ext cx="357190" cy="285752"/>
          </a:xfrm>
          <a:prstGeom prst="rightArrow">
            <a:avLst/>
          </a:prstGeom>
          <a:solidFill>
            <a:schemeClr val="tx2">
              <a:lumMod val="40000"/>
              <a:lumOff val="60000"/>
            </a:schemeClr>
          </a:solid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54" name="角丸四角形 53"/>
          <p:cNvSpPr/>
          <p:nvPr/>
        </p:nvSpPr>
        <p:spPr bwMode="auto">
          <a:xfrm>
            <a:off x="6467488" y="838182"/>
            <a:ext cx="1571636" cy="285752"/>
          </a:xfrm>
          <a:prstGeom prst="roundRect">
            <a:avLst/>
          </a:prstGeom>
          <a:solidFill>
            <a:schemeClr val="accent6">
              <a:lumMod val="20000"/>
              <a:lumOff val="80000"/>
            </a:schemeClr>
          </a:solidFill>
          <a:ln w="9525" cap="flat" cmpd="sng" algn="ctr">
            <a:noFill/>
            <a:prstDash val="solid"/>
            <a:round/>
            <a:headEnd type="none" w="med" len="med"/>
            <a:tailEnd type="none" w="med" len="med"/>
          </a:ln>
          <a:effectLst/>
          <a:scene3d>
            <a:camera prst="orthographicFront">
              <a:rot lat="0" lon="0" rev="0"/>
            </a:camera>
            <a:lightRig rig="contrasting" dir="t">
              <a:rot lat="0" lon="0" rev="1500000"/>
            </a:lightRig>
          </a:scene3d>
          <a:sp3d prstMaterial="metal">
            <a:bevelT w="88900" h="88900"/>
          </a:sp3d>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2000" dirty="0" smtClean="0">
                <a:solidFill>
                  <a:schemeClr val="accent6">
                    <a:lumMod val="75000"/>
                  </a:schemeClr>
                </a:solidFill>
                <a:latin typeface="+mn-lt"/>
              </a:rPr>
              <a:t>mailing</a:t>
            </a:r>
            <a:r>
              <a:rPr kumimoji="0" lang="ja-JP" altLang="en-US" sz="2000" dirty="0" smtClean="0">
                <a:solidFill>
                  <a:schemeClr val="accent6">
                    <a:lumMod val="75000"/>
                  </a:schemeClr>
                </a:solidFill>
                <a:latin typeface="+mn-lt"/>
              </a:rPr>
              <a:t> </a:t>
            </a:r>
            <a:r>
              <a:rPr kumimoji="0" lang="en-US" altLang="ja-JP" sz="2000" dirty="0" smtClean="0">
                <a:solidFill>
                  <a:schemeClr val="accent6">
                    <a:lumMod val="75000"/>
                  </a:schemeClr>
                </a:solidFill>
                <a:latin typeface="+mn-lt"/>
              </a:rPr>
              <a:t>list</a:t>
            </a:r>
            <a:endParaRPr kumimoji="0" lang="ja-JP" altLang="en-US" sz="2400" b="0" i="0" u="none" strike="noStrike" cap="none" normalizeH="0" baseline="0" dirty="0" smtClean="0">
              <a:ln>
                <a:noFill/>
              </a:ln>
              <a:solidFill>
                <a:schemeClr val="accent6">
                  <a:lumMod val="75000"/>
                </a:schemeClr>
              </a:solidFill>
              <a:effectLst/>
              <a:latin typeface="+mn-lt"/>
              <a:ea typeface="ＭＳ Ｐゴシック" pitchFamily="50" charset="-128"/>
            </a:endParaRPr>
          </a:p>
        </p:txBody>
      </p:sp>
      <p:sp>
        <p:nvSpPr>
          <p:cNvPr id="55" name="角丸四角形 54"/>
          <p:cNvSpPr/>
          <p:nvPr/>
        </p:nvSpPr>
        <p:spPr bwMode="auto">
          <a:xfrm>
            <a:off x="571472" y="919145"/>
            <a:ext cx="2214578" cy="285752"/>
          </a:xfrm>
          <a:prstGeom prst="roundRect">
            <a:avLst/>
          </a:prstGeom>
          <a:solidFill>
            <a:schemeClr val="tx2">
              <a:lumMod val="20000"/>
              <a:lumOff val="80000"/>
            </a:schemeClr>
          </a:solidFill>
          <a:ln w="9525" cap="flat" cmpd="sng" algn="ctr">
            <a:noFill/>
            <a:prstDash val="solid"/>
            <a:round/>
            <a:headEnd type="none" w="med" len="med"/>
            <a:tailEnd type="none" w="med" len="med"/>
          </a:ln>
          <a:effectLst/>
          <a:scene3d>
            <a:camera prst="orthographicFront">
              <a:rot lat="0" lon="0" rev="0"/>
            </a:camera>
            <a:lightRig rig="contrasting" dir="t">
              <a:rot lat="0" lon="0" rev="1500000"/>
            </a:lightRig>
          </a:scene3d>
          <a:sp3d prstMaterial="metal">
            <a:bevelT w="88900" h="88900"/>
          </a:sp3d>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2000" dirty="0" smtClean="0">
                <a:solidFill>
                  <a:schemeClr val="accent1">
                    <a:lumMod val="75000"/>
                  </a:schemeClr>
                </a:solidFill>
                <a:latin typeface="+mn-lt"/>
              </a:rPr>
              <a:t>source repository</a:t>
            </a:r>
            <a:endParaRPr kumimoji="0" lang="ja-JP" altLang="en-US" sz="2400" b="0" i="0" u="none" strike="noStrike" cap="none" normalizeH="0" baseline="0" dirty="0" smtClean="0">
              <a:ln>
                <a:noFill/>
              </a:ln>
              <a:solidFill>
                <a:schemeClr val="accent1">
                  <a:lumMod val="75000"/>
                </a:schemeClr>
              </a:solidFill>
              <a:effectLst/>
              <a:latin typeface="+mn-lt"/>
              <a:ea typeface="ＭＳ Ｐゴシック" pitchFamily="50" charset="-128"/>
            </a:endParaRPr>
          </a:p>
        </p:txBody>
      </p:sp>
      <p:pic>
        <p:nvPicPr>
          <p:cNvPr id="57" name="図 56" descr="Andrew.JPG"/>
          <p:cNvPicPr>
            <a:picLocks noChangeAspect="1"/>
          </p:cNvPicPr>
          <p:nvPr/>
        </p:nvPicPr>
        <p:blipFill>
          <a:blip r:embed="rId3"/>
          <a:stretch>
            <a:fillRect/>
          </a:stretch>
        </p:blipFill>
        <p:spPr>
          <a:xfrm>
            <a:off x="166665" y="1714488"/>
            <a:ext cx="1190625" cy="1323975"/>
          </a:xfrm>
          <a:prstGeom prst="ellipse">
            <a:avLst/>
          </a:prstGeom>
          <a:ln w="6350" cap="rnd">
            <a:noFill/>
          </a:ln>
          <a:effectLst/>
          <a:scene3d>
            <a:camera prst="orthographicFront"/>
            <a:lightRig rig="contrasting" dir="t">
              <a:rot lat="0" lon="0" rev="3000000"/>
            </a:lightRig>
          </a:scene3d>
          <a:sp3d contourW="7620">
            <a:bevelT w="95250" h="31750"/>
            <a:contourClr>
              <a:srgbClr val="333333"/>
            </a:contourClr>
          </a:sp3d>
        </p:spPr>
      </p:pic>
      <p:sp>
        <p:nvSpPr>
          <p:cNvPr id="5" name="角丸四角形 4"/>
          <p:cNvSpPr/>
          <p:nvPr/>
        </p:nvSpPr>
        <p:spPr bwMode="auto">
          <a:xfrm>
            <a:off x="1285852" y="2205030"/>
            <a:ext cx="2000264" cy="642942"/>
          </a:xfrm>
          <a:prstGeom prst="roundRect">
            <a:avLst/>
          </a:prstGeom>
          <a:ln>
            <a:headEnd type="none" w="med" len="med"/>
            <a:tailEnd type="none" w="med" len="med"/>
          </a:ln>
        </p:spPr>
        <p:style>
          <a:lnRef idx="1">
            <a:schemeClr val="accent2"/>
          </a:lnRef>
          <a:fillRef idx="2">
            <a:schemeClr val="accent2"/>
          </a:fillRef>
          <a:effectRef idx="1">
            <a:schemeClr val="accent2"/>
          </a:effectRef>
          <a:fontRef idx="minor">
            <a:schemeClr val="dk1"/>
          </a:fontRef>
        </p:style>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2000" b="0" i="0" u="none" strike="noStrike" cap="none" normalizeH="0" baseline="0" dirty="0" smtClean="0">
                <a:ln>
                  <a:noFill/>
                </a:ln>
                <a:solidFill>
                  <a:schemeClr val="tx2">
                    <a:lumMod val="75000"/>
                  </a:schemeClr>
                </a:solidFill>
                <a:effectLst/>
                <a:latin typeface="+mn-lt"/>
                <a:ea typeface="ＭＳ Ｐゴシック" pitchFamily="50" charset="-128"/>
              </a:rPr>
              <a:t>Andrew</a:t>
            </a:r>
            <a:r>
              <a:rPr kumimoji="0" lang="ja-JP" altLang="en-US" sz="2000" b="0" i="0" u="none" strike="noStrike" cap="none" normalizeH="0" baseline="0" dirty="0" smtClean="0">
                <a:ln>
                  <a:noFill/>
                </a:ln>
                <a:solidFill>
                  <a:schemeClr val="tx2">
                    <a:lumMod val="75000"/>
                  </a:schemeClr>
                </a:solidFill>
                <a:effectLst/>
                <a:latin typeface="+mn-lt"/>
                <a:ea typeface="ＭＳ Ｐゴシック" pitchFamily="50" charset="-128"/>
              </a:rPr>
              <a:t> </a:t>
            </a:r>
            <a:r>
              <a:rPr kumimoji="0" lang="en-US" altLang="ja-JP" sz="2000" b="0" i="0" u="none" strike="noStrike" cap="none" normalizeH="0" baseline="0" dirty="0" smtClean="0">
                <a:ln>
                  <a:noFill/>
                </a:ln>
                <a:solidFill>
                  <a:schemeClr val="tx2">
                    <a:lumMod val="75000"/>
                  </a:schemeClr>
                </a:solidFill>
                <a:effectLst/>
                <a:latin typeface="+mn-lt"/>
                <a:ea typeface="ＭＳ Ｐゴシック" pitchFamily="50" charset="-128"/>
              </a:rPr>
              <a:t>Morton</a:t>
            </a:r>
            <a:endParaRPr kumimoji="0" lang="ja-JP" altLang="en-US" sz="2000" b="0" i="0" u="none" strike="noStrike" cap="none" normalizeH="0" baseline="0" dirty="0" smtClean="0">
              <a:ln>
                <a:noFill/>
              </a:ln>
              <a:solidFill>
                <a:schemeClr val="tx2">
                  <a:lumMod val="75000"/>
                </a:schemeClr>
              </a:solidFill>
              <a:effectLst/>
              <a:latin typeface="+mn-lt"/>
              <a:ea typeface="ＭＳ Ｐゴシック" pitchFamily="50" charset="-128"/>
            </a:endParaRPr>
          </a:p>
        </p:txBody>
      </p:sp>
      <p:sp>
        <p:nvSpPr>
          <p:cNvPr id="58" name="角丸四角形 57"/>
          <p:cNvSpPr/>
          <p:nvPr/>
        </p:nvSpPr>
        <p:spPr bwMode="auto">
          <a:xfrm>
            <a:off x="285720" y="5429264"/>
            <a:ext cx="8643998" cy="785818"/>
          </a:xfrm>
          <a:prstGeom prst="roundRect">
            <a:avLst>
              <a:gd name="adj" fmla="val 7037"/>
            </a:avLst>
          </a:prstGeom>
          <a:solidFill>
            <a:schemeClr val="tx2">
              <a:lumMod val="75000"/>
            </a:schemeClr>
          </a:solid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85725" eaLnBrk="0" hangingPunct="0">
              <a:lnSpc>
                <a:spcPts val="2400"/>
              </a:lnSpc>
            </a:pPr>
            <a:r>
              <a:rPr kumimoji="0" lang="ja-JP" altLang="en-US" sz="2000" dirty="0" smtClean="0">
                <a:solidFill>
                  <a:schemeClr val="bg1"/>
                </a:solidFill>
                <a:latin typeface="+mn-lt"/>
              </a:rPr>
              <a:t>開発サイクルに参加して品質保証サイクルに加わるには、コミュニティ </a:t>
            </a:r>
            <a:r>
              <a:rPr kumimoji="0" lang="en-US" altLang="ja-JP" sz="2000" dirty="0" smtClean="0">
                <a:solidFill>
                  <a:schemeClr val="bg1"/>
                </a:solidFill>
                <a:latin typeface="+mn-lt"/>
              </a:rPr>
              <a:t>ML</a:t>
            </a:r>
            <a:r>
              <a:rPr kumimoji="0" lang="ja-JP" altLang="en-US" sz="2000" dirty="0" smtClean="0">
                <a:solidFill>
                  <a:schemeClr val="bg1"/>
                </a:solidFill>
                <a:latin typeface="+mn-lt"/>
              </a:rPr>
              <a:t> に</a:t>
            </a:r>
            <a:r>
              <a:rPr kumimoji="0" lang="en-US" altLang="ja-JP" sz="2000" dirty="0" smtClean="0">
                <a:solidFill>
                  <a:schemeClr val="bg1"/>
                </a:solidFill>
                <a:latin typeface="+mn-lt"/>
              </a:rPr>
              <a:t/>
            </a:r>
            <a:br>
              <a:rPr kumimoji="0" lang="en-US" altLang="ja-JP" sz="2000" dirty="0" smtClean="0">
                <a:solidFill>
                  <a:schemeClr val="bg1"/>
                </a:solidFill>
                <a:latin typeface="+mn-lt"/>
              </a:rPr>
            </a:br>
            <a:r>
              <a:rPr kumimoji="0" lang="ja-JP" altLang="en-US" sz="2000" dirty="0" smtClean="0">
                <a:solidFill>
                  <a:schemeClr val="bg1"/>
                </a:solidFill>
                <a:latin typeface="+mn-lt"/>
              </a:rPr>
              <a:t>参加し、提案内容の有効性・妥当性・整合性 などが認められる必要がある。</a:t>
            </a:r>
            <a:endParaRPr kumimoji="0" lang="ja-JP" altLang="en-US" sz="2000" b="0" i="0" u="none" strike="noStrike" cap="none" normalizeH="0" baseline="0" dirty="0" smtClean="0">
              <a:ln>
                <a:noFill/>
              </a:ln>
              <a:solidFill>
                <a:schemeClr val="bg1"/>
              </a:solidFill>
              <a:effectLst/>
              <a:latin typeface="+mn-lt"/>
              <a:ea typeface="ＭＳ Ｐゴシック" pitchFamily="50" charset="-128"/>
            </a:endParaRPr>
          </a:p>
        </p:txBody>
      </p:sp>
      <p:pic>
        <p:nvPicPr>
          <p:cNvPr id="62" name="図 61" descr="paul.JPG"/>
          <p:cNvPicPr>
            <a:picLocks noChangeAspect="1"/>
          </p:cNvPicPr>
          <p:nvPr/>
        </p:nvPicPr>
        <p:blipFill>
          <a:blip r:embed="rId4"/>
          <a:stretch>
            <a:fillRect/>
          </a:stretch>
        </p:blipFill>
        <p:spPr>
          <a:xfrm>
            <a:off x="1104880" y="3209923"/>
            <a:ext cx="866777" cy="1231309"/>
          </a:xfrm>
          <a:prstGeom prst="rect">
            <a:avLst/>
          </a:prstGeom>
        </p:spPr>
      </p:pic>
      <p:sp>
        <p:nvSpPr>
          <p:cNvPr id="8" name="角丸四角形 7"/>
          <p:cNvSpPr/>
          <p:nvPr/>
        </p:nvSpPr>
        <p:spPr bwMode="auto">
          <a:xfrm>
            <a:off x="1928794" y="3357562"/>
            <a:ext cx="1785950" cy="857256"/>
          </a:xfrm>
          <a:prstGeom prst="roundRect">
            <a:avLst/>
          </a:prstGeom>
          <a:ln>
            <a:headEnd type="none" w="med" len="med"/>
            <a:tailEnd type="none" w="med" len="med"/>
          </a:ln>
        </p:spPr>
        <p:style>
          <a:lnRef idx="1">
            <a:schemeClr val="accent3"/>
          </a:lnRef>
          <a:fillRef idx="2">
            <a:schemeClr val="accent3"/>
          </a:fillRef>
          <a:effectRef idx="1">
            <a:schemeClr val="accent3"/>
          </a:effectRef>
          <a:fontRef idx="minor">
            <a:schemeClr val="dk1"/>
          </a:fontRef>
        </p:style>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ts val="1800"/>
              </a:lnSpc>
              <a:spcBef>
                <a:spcPct val="0"/>
              </a:spcBef>
              <a:spcAft>
                <a:spcPct val="0"/>
              </a:spcAft>
              <a:buClrTx/>
              <a:buSzTx/>
              <a:buFontTx/>
              <a:buNone/>
              <a:tabLst/>
            </a:pPr>
            <a:r>
              <a:rPr kumimoji="0" lang="en-US" altLang="ja-JP" sz="2000" b="0" i="0" u="none" strike="noStrike" cap="none" normalizeH="0" baseline="0" dirty="0" smtClean="0">
                <a:ln>
                  <a:noFill/>
                </a:ln>
                <a:solidFill>
                  <a:schemeClr val="tx2">
                    <a:lumMod val="75000"/>
                  </a:schemeClr>
                </a:solidFill>
                <a:effectLst/>
                <a:latin typeface="+mn-lt"/>
                <a:ea typeface="ＭＳ Ｐゴシック" pitchFamily="50" charset="-128"/>
              </a:rPr>
              <a:t>SuperH</a:t>
            </a:r>
            <a:r>
              <a:rPr kumimoji="0" lang="ja-JP" altLang="en-US" sz="2000" b="0" i="0" u="none" strike="noStrike" cap="none" normalizeH="0" baseline="0" dirty="0" smtClean="0">
                <a:ln>
                  <a:noFill/>
                </a:ln>
                <a:solidFill>
                  <a:schemeClr val="tx2">
                    <a:lumMod val="75000"/>
                  </a:schemeClr>
                </a:solidFill>
                <a:effectLst/>
                <a:latin typeface="+mn-lt"/>
                <a:ea typeface="ＭＳ Ｐゴシック" pitchFamily="50" charset="-128"/>
              </a:rPr>
              <a:t> </a:t>
            </a:r>
            <a:r>
              <a:rPr kumimoji="0" lang="en-US" altLang="ja-JP" sz="2000" b="0" i="0" u="none" strike="noStrike" cap="none" normalizeH="0" baseline="0" dirty="0" smtClean="0">
                <a:ln>
                  <a:noFill/>
                </a:ln>
                <a:solidFill>
                  <a:schemeClr val="tx2">
                    <a:lumMod val="75000"/>
                  </a:schemeClr>
                </a:solidFill>
                <a:effectLst/>
                <a:latin typeface="+mn-lt"/>
                <a:ea typeface="ＭＳ Ｐゴシック" pitchFamily="50" charset="-128"/>
              </a:rPr>
              <a:t>CPU</a:t>
            </a:r>
            <a:br>
              <a:rPr kumimoji="0" lang="en-US" altLang="ja-JP" sz="2000" b="0" i="0" u="none" strike="noStrike" cap="none" normalizeH="0" baseline="0" dirty="0" smtClean="0">
                <a:ln>
                  <a:noFill/>
                </a:ln>
                <a:solidFill>
                  <a:schemeClr val="tx2">
                    <a:lumMod val="75000"/>
                  </a:schemeClr>
                </a:solidFill>
                <a:effectLst/>
                <a:latin typeface="+mn-lt"/>
                <a:ea typeface="ＭＳ Ｐゴシック" pitchFamily="50" charset="-128"/>
              </a:rPr>
            </a:br>
            <a:r>
              <a:rPr kumimoji="0" lang="en-US" altLang="ja-JP" sz="2000" b="0" i="0" u="none" strike="noStrike" cap="none" normalizeH="0" baseline="0" dirty="0" smtClean="0">
                <a:ln>
                  <a:noFill/>
                </a:ln>
                <a:solidFill>
                  <a:schemeClr val="tx2">
                    <a:lumMod val="75000"/>
                  </a:schemeClr>
                </a:solidFill>
                <a:effectLst/>
                <a:latin typeface="+mn-lt"/>
                <a:ea typeface="ＭＳ Ｐゴシック" pitchFamily="50" charset="-128"/>
              </a:rPr>
              <a:t>Subsystem</a:t>
            </a:r>
            <a:br>
              <a:rPr kumimoji="0" lang="en-US" altLang="ja-JP" sz="2000" b="0" i="0" u="none" strike="noStrike" cap="none" normalizeH="0" baseline="0" dirty="0" smtClean="0">
                <a:ln>
                  <a:noFill/>
                </a:ln>
                <a:solidFill>
                  <a:schemeClr val="tx2">
                    <a:lumMod val="75000"/>
                  </a:schemeClr>
                </a:solidFill>
                <a:effectLst/>
                <a:latin typeface="+mn-lt"/>
                <a:ea typeface="ＭＳ Ｐゴシック" pitchFamily="50" charset="-128"/>
              </a:rPr>
            </a:br>
            <a:r>
              <a:rPr kumimoji="0" lang="en-US" altLang="ja-JP" sz="2000" b="0" i="0" u="none" strike="noStrike" cap="none" normalizeH="0" baseline="0" dirty="0" smtClean="0">
                <a:ln>
                  <a:noFill/>
                </a:ln>
                <a:solidFill>
                  <a:schemeClr val="tx2">
                    <a:lumMod val="75000"/>
                  </a:schemeClr>
                </a:solidFill>
                <a:effectLst/>
                <a:latin typeface="+mn-lt"/>
                <a:ea typeface="ＭＳ Ｐゴシック" pitchFamily="50" charset="-128"/>
              </a:rPr>
              <a:t>maintainer</a:t>
            </a:r>
            <a:endParaRPr kumimoji="0" lang="ja-JP" altLang="en-US" sz="2000" b="0" i="0" u="none" strike="noStrike" cap="none" normalizeH="0" baseline="0" dirty="0" smtClean="0">
              <a:ln>
                <a:noFill/>
              </a:ln>
              <a:solidFill>
                <a:schemeClr val="tx2">
                  <a:lumMod val="75000"/>
                </a:schemeClr>
              </a:solidFill>
              <a:effectLst/>
              <a:latin typeface="+mn-lt"/>
              <a:ea typeface="ＭＳ Ｐゴシック" pitchFamily="50" charset="-128"/>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オープンソースの品質保証に対するルネサスの考え方</a:t>
            </a:r>
            <a:endParaRPr kumimoji="1" lang="ja-JP" altLang="en-US" dirty="0"/>
          </a:p>
        </p:txBody>
      </p:sp>
      <p:sp>
        <p:nvSpPr>
          <p:cNvPr id="4" name="スライド番号プレースホルダ 3"/>
          <p:cNvSpPr>
            <a:spLocks noGrp="1"/>
          </p:cNvSpPr>
          <p:nvPr>
            <p:ph type="sldNum" sz="quarter" idx="10"/>
          </p:nvPr>
        </p:nvSpPr>
        <p:spPr/>
        <p:txBody>
          <a:bodyPr/>
          <a:lstStyle/>
          <a:p>
            <a:pPr>
              <a:defRPr/>
            </a:pPr>
            <a:fld id="{AB8C92AF-B60B-44CF-9C86-3D138F4615A7}" type="slidenum">
              <a:rPr lang="ja-JP" altLang="en-US" smtClean="0"/>
              <a:pPr>
                <a:defRPr/>
              </a:pPr>
              <a:t>13</a:t>
            </a:fld>
            <a:endParaRPr lang="ja-JP" altLang="en-US"/>
          </a:p>
        </p:txBody>
      </p:sp>
      <p:grpSp>
        <p:nvGrpSpPr>
          <p:cNvPr id="5" name="グループ化 4"/>
          <p:cNvGrpSpPr/>
          <p:nvPr/>
        </p:nvGrpSpPr>
        <p:grpSpPr>
          <a:xfrm>
            <a:off x="-285784" y="3397264"/>
            <a:ext cx="4857784" cy="2817818"/>
            <a:chOff x="1524000" y="642918"/>
            <a:chExt cx="7405718" cy="4818082"/>
          </a:xfrm>
          <a:solidFill>
            <a:schemeClr val="bg2">
              <a:lumMod val="90000"/>
            </a:schemeClr>
          </a:solidFill>
        </p:grpSpPr>
        <p:sp>
          <p:nvSpPr>
            <p:cNvPr id="6" name="円/楕円 5"/>
            <p:cNvSpPr/>
            <p:nvPr/>
          </p:nvSpPr>
          <p:spPr bwMode="auto">
            <a:xfrm>
              <a:off x="2848061" y="1928802"/>
              <a:ext cx="3500462" cy="3357586"/>
            </a:xfrm>
            <a:prstGeom prst="ellipse">
              <a:avLst/>
            </a:prstGeom>
            <a:grpFill/>
            <a:ln w="444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Arial" charset="0"/>
              </a:endParaRPr>
            </a:p>
          </p:txBody>
        </p:sp>
        <p:sp>
          <p:nvSpPr>
            <p:cNvPr id="7" name="爆発 2 6"/>
            <p:cNvSpPr/>
            <p:nvPr/>
          </p:nvSpPr>
          <p:spPr bwMode="auto">
            <a:xfrm>
              <a:off x="6286512" y="642918"/>
              <a:ext cx="2643206" cy="2571768"/>
            </a:xfrm>
            <a:prstGeom prst="irregularSeal2">
              <a:avLst/>
            </a:prstGeom>
            <a:grpFill/>
            <a:ln w="12700" cap="flat" cmpd="sng" algn="ctr">
              <a:noFill/>
              <a:prstDash val="solid"/>
              <a:round/>
              <a:headEnd type="none" w="med" len="med"/>
              <a:tailEnd type="none" w="med" len="med"/>
            </a:ln>
            <a:effectLst>
              <a:outerShdw blurRad="50800" dist="38100" dir="5400000" algn="t" rotWithShape="0">
                <a:schemeClr val="accent4">
                  <a:lumMod val="40000"/>
                  <a:lumOff val="60000"/>
                  <a:alpha val="40000"/>
                </a:schemeClr>
              </a:outerShdw>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Arial" charset="0"/>
              </a:endParaRPr>
            </a:p>
          </p:txBody>
        </p:sp>
        <p:graphicFrame>
          <p:nvGraphicFramePr>
            <p:cNvPr id="8" name="図表 7"/>
            <p:cNvGraphicFramePr/>
            <p:nvPr/>
          </p:nvGraphicFramePr>
          <p:xfrm>
            <a:off x="1524000" y="1397000"/>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円/楕円 8"/>
            <p:cNvSpPr/>
            <p:nvPr/>
          </p:nvSpPr>
          <p:spPr bwMode="auto">
            <a:xfrm>
              <a:off x="6642658" y="1253664"/>
              <a:ext cx="2069245" cy="1412866"/>
            </a:xfrm>
            <a:prstGeom prst="ellipse">
              <a:avLst/>
            </a:prstGeom>
            <a:grpFill/>
            <a:ln w="1270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ja-JP" altLang="en-US" sz="1400" b="1" dirty="0" smtClean="0">
                  <a:solidFill>
                    <a:schemeClr val="accent1">
                      <a:lumMod val="50000"/>
                    </a:schemeClr>
                  </a:solidFill>
                  <a:latin typeface="Tahoma" pitchFamily="34" charset="0"/>
                  <a:cs typeface="Tahoma" pitchFamily="34" charset="0"/>
                </a:rPr>
                <a:t>ローカル</a:t>
              </a:r>
              <a:r>
                <a:rPr kumimoji="0" lang="en-US" altLang="ja-JP" sz="1400" b="1" dirty="0" smtClean="0">
                  <a:solidFill>
                    <a:schemeClr val="accent1">
                      <a:lumMod val="50000"/>
                    </a:schemeClr>
                  </a:solidFill>
                  <a:latin typeface="Tahoma" pitchFamily="34" charset="0"/>
                  <a:cs typeface="Tahoma" pitchFamily="34" charset="0"/>
                </a:rPr>
                <a:t/>
              </a:r>
              <a:br>
                <a:rPr kumimoji="0" lang="en-US" altLang="ja-JP" sz="1400" b="1" dirty="0" smtClean="0">
                  <a:solidFill>
                    <a:schemeClr val="accent1">
                      <a:lumMod val="50000"/>
                    </a:schemeClr>
                  </a:solidFill>
                  <a:latin typeface="Tahoma" pitchFamily="34" charset="0"/>
                  <a:cs typeface="Tahoma" pitchFamily="34" charset="0"/>
                </a:rPr>
              </a:br>
              <a:r>
                <a:rPr kumimoji="0" lang="ja-JP" altLang="en-US" sz="1400" b="1" dirty="0" smtClean="0">
                  <a:solidFill>
                    <a:schemeClr val="accent1">
                      <a:lumMod val="50000"/>
                    </a:schemeClr>
                  </a:solidFill>
                  <a:latin typeface="Tahoma" pitchFamily="34" charset="0"/>
                  <a:cs typeface="Tahoma" pitchFamily="34" charset="0"/>
                </a:rPr>
                <a:t>問題解決</a:t>
              </a:r>
              <a:endParaRPr kumimoji="0" lang="ja-JP" altLang="en-US" sz="1400" b="1" i="0" u="none" strike="noStrike" cap="none" normalizeH="0" baseline="0" dirty="0" smtClean="0">
                <a:ln>
                  <a:noFill/>
                </a:ln>
                <a:solidFill>
                  <a:schemeClr val="accent1">
                    <a:lumMod val="50000"/>
                  </a:schemeClr>
                </a:solidFill>
                <a:effectLst/>
                <a:latin typeface="Tahoma" pitchFamily="34" charset="0"/>
                <a:cs typeface="Tahoma" pitchFamily="34" charset="0"/>
              </a:endParaRPr>
            </a:p>
          </p:txBody>
        </p:sp>
        <p:cxnSp>
          <p:nvCxnSpPr>
            <p:cNvPr id="10" name="直線矢印コネクタ 9"/>
            <p:cNvCxnSpPr/>
            <p:nvPr/>
          </p:nvCxnSpPr>
          <p:spPr bwMode="auto">
            <a:xfrm>
              <a:off x="5572132" y="2000240"/>
              <a:ext cx="1428760" cy="1588"/>
            </a:xfrm>
            <a:prstGeom prst="straightConnector1">
              <a:avLst/>
            </a:prstGeom>
            <a:grpFill/>
            <a:ln w="38100" cap="flat" cmpd="sng" algn="ctr">
              <a:solidFill>
                <a:schemeClr val="bg2">
                  <a:lumMod val="50000"/>
                </a:schemeClr>
              </a:solidFill>
              <a:prstDash val="solid"/>
              <a:round/>
              <a:headEnd type="none" w="med" len="med"/>
              <a:tailEnd type="arrow"/>
            </a:ln>
            <a:effectLst/>
          </p:spPr>
        </p:cxnSp>
        <p:cxnSp>
          <p:nvCxnSpPr>
            <p:cNvPr id="11" name="直線矢印コネクタ 10"/>
            <p:cNvCxnSpPr/>
            <p:nvPr/>
          </p:nvCxnSpPr>
          <p:spPr bwMode="auto">
            <a:xfrm rot="5400000" flipH="1" flipV="1">
              <a:off x="7537471" y="1106471"/>
              <a:ext cx="357190" cy="1588"/>
            </a:xfrm>
            <a:prstGeom prst="straightConnector1">
              <a:avLst/>
            </a:prstGeom>
            <a:grpFill/>
            <a:ln w="25400" cap="flat" cmpd="sng" algn="ctr">
              <a:solidFill>
                <a:srgbClr val="FF7C80"/>
              </a:solidFill>
              <a:prstDash val="solid"/>
              <a:round/>
              <a:headEnd type="none" w="med" len="med"/>
              <a:tailEnd type="arrow"/>
            </a:ln>
            <a:effectLst/>
          </p:spPr>
        </p:cxnSp>
        <p:cxnSp>
          <p:nvCxnSpPr>
            <p:cNvPr id="12" name="直線矢印コネクタ 11"/>
            <p:cNvCxnSpPr/>
            <p:nvPr/>
          </p:nvCxnSpPr>
          <p:spPr bwMode="auto">
            <a:xfrm rot="5400000" flipH="1" flipV="1">
              <a:off x="7966893" y="1106471"/>
              <a:ext cx="285752" cy="214314"/>
            </a:xfrm>
            <a:prstGeom prst="straightConnector1">
              <a:avLst/>
            </a:prstGeom>
            <a:grpFill/>
            <a:ln w="25400" cap="flat" cmpd="sng" algn="ctr">
              <a:solidFill>
                <a:srgbClr val="FF7C80"/>
              </a:solidFill>
              <a:prstDash val="solid"/>
              <a:round/>
              <a:headEnd type="none" w="med" len="med"/>
              <a:tailEnd type="arrow"/>
            </a:ln>
            <a:effectLst/>
          </p:spPr>
        </p:cxnSp>
        <p:cxnSp>
          <p:nvCxnSpPr>
            <p:cNvPr id="13" name="直線矢印コネクタ 12"/>
            <p:cNvCxnSpPr/>
            <p:nvPr/>
          </p:nvCxnSpPr>
          <p:spPr bwMode="auto">
            <a:xfrm flipV="1">
              <a:off x="8216926" y="1356504"/>
              <a:ext cx="357190" cy="214314"/>
            </a:xfrm>
            <a:prstGeom prst="straightConnector1">
              <a:avLst/>
            </a:prstGeom>
            <a:grpFill/>
            <a:ln w="25400" cap="flat" cmpd="sng" algn="ctr">
              <a:solidFill>
                <a:srgbClr val="FF7C80"/>
              </a:solidFill>
              <a:prstDash val="solid"/>
              <a:round/>
              <a:headEnd type="none" w="med" len="med"/>
              <a:tailEnd type="arrow"/>
            </a:ln>
            <a:effectLst/>
          </p:spPr>
        </p:cxnSp>
        <p:cxnSp>
          <p:nvCxnSpPr>
            <p:cNvPr id="14" name="直線矢印コネクタ 13"/>
            <p:cNvCxnSpPr/>
            <p:nvPr/>
          </p:nvCxnSpPr>
          <p:spPr bwMode="auto">
            <a:xfrm>
              <a:off x="8288364" y="1856570"/>
              <a:ext cx="428628" cy="1588"/>
            </a:xfrm>
            <a:prstGeom prst="straightConnector1">
              <a:avLst/>
            </a:prstGeom>
            <a:grpFill/>
            <a:ln w="25400" cap="flat" cmpd="sng" algn="ctr">
              <a:solidFill>
                <a:srgbClr val="FF7C80"/>
              </a:solidFill>
              <a:prstDash val="solid"/>
              <a:round/>
              <a:headEnd type="none" w="med" len="med"/>
              <a:tailEnd type="arrow"/>
            </a:ln>
            <a:effectLst/>
          </p:spPr>
        </p:cxnSp>
      </p:grpSp>
      <p:graphicFrame>
        <p:nvGraphicFramePr>
          <p:cNvPr id="16" name="図表 15"/>
          <p:cNvGraphicFramePr/>
          <p:nvPr/>
        </p:nvGraphicFramePr>
        <p:xfrm>
          <a:off x="285720" y="571480"/>
          <a:ext cx="8643998" cy="2357454"/>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17" name="テキスト ボックス 16"/>
          <p:cNvSpPr txBox="1"/>
          <p:nvPr/>
        </p:nvSpPr>
        <p:spPr>
          <a:xfrm>
            <a:off x="3786182" y="4786322"/>
            <a:ext cx="5214974" cy="1477328"/>
          </a:xfrm>
          <a:prstGeom prst="rect">
            <a:avLst/>
          </a:prstGeom>
          <a:solidFill>
            <a:srgbClr val="002060"/>
          </a:solidFill>
        </p:spPr>
        <p:txBody>
          <a:bodyPr wrap="square" rtlCol="0">
            <a:spAutoFit/>
          </a:bodyPr>
          <a:lstStyle/>
          <a:p>
            <a:pPr algn="ctr"/>
            <a:r>
              <a:rPr lang="en-US" altLang="ja-JP" dirty="0" smtClean="0">
                <a:solidFill>
                  <a:schemeClr val="bg1"/>
                </a:solidFill>
              </a:rPr>
              <a:t>3</a:t>
            </a:r>
            <a:r>
              <a:rPr lang="en-US" altLang="ja-JP" baseline="30000" dirty="0" smtClean="0">
                <a:solidFill>
                  <a:schemeClr val="bg1"/>
                </a:solidFill>
              </a:rPr>
              <a:t>rd</a:t>
            </a:r>
            <a:r>
              <a:rPr lang="ja-JP" altLang="en-US" dirty="0" smtClean="0">
                <a:solidFill>
                  <a:schemeClr val="bg1"/>
                </a:solidFill>
              </a:rPr>
              <a:t> </a:t>
            </a:r>
            <a:r>
              <a:rPr lang="en-US" altLang="ja-JP" dirty="0" smtClean="0">
                <a:solidFill>
                  <a:schemeClr val="bg1"/>
                </a:solidFill>
              </a:rPr>
              <a:t>Party</a:t>
            </a:r>
            <a:r>
              <a:rPr lang="ja-JP" altLang="en-US" dirty="0" smtClean="0">
                <a:solidFill>
                  <a:schemeClr val="bg1"/>
                </a:solidFill>
              </a:rPr>
              <a:t> による後追いのローカル解決は本質的な品質改善にならない。　 遠回りでも開発コミュニティの品質改善サイクルの中で確実に </a:t>
            </a:r>
            <a:r>
              <a:rPr lang="en-US" altLang="ja-JP" dirty="0" smtClean="0">
                <a:solidFill>
                  <a:schemeClr val="bg1"/>
                </a:solidFill>
              </a:rPr>
              <a:t>PDC</a:t>
            </a:r>
            <a:r>
              <a:rPr lang="ja-JP" altLang="en-US" dirty="0" smtClean="0">
                <a:solidFill>
                  <a:schemeClr val="bg1"/>
                </a:solidFill>
              </a:rPr>
              <a:t> を回すことが重要。     　</a:t>
            </a:r>
            <a:r>
              <a:rPr lang="ja-JP" altLang="en-US" dirty="0" smtClean="0">
                <a:solidFill>
                  <a:srgbClr val="FFFF00"/>
                </a:solidFill>
              </a:rPr>
              <a:t>時間がかかるので顧客の製品開発に</a:t>
            </a:r>
            <a:r>
              <a:rPr lang="en-US" altLang="ja-JP" dirty="0" smtClean="0">
                <a:solidFill>
                  <a:srgbClr val="FFFF00"/>
                </a:solidFill>
              </a:rPr>
              <a:t/>
            </a:r>
            <a:br>
              <a:rPr lang="en-US" altLang="ja-JP" dirty="0" smtClean="0">
                <a:solidFill>
                  <a:srgbClr val="FFFF00"/>
                </a:solidFill>
              </a:rPr>
            </a:br>
            <a:r>
              <a:rPr lang="ja-JP" altLang="en-US" dirty="0" smtClean="0">
                <a:solidFill>
                  <a:srgbClr val="FFFF00"/>
                </a:solidFill>
              </a:rPr>
              <a:t>先行しルネサスが品質改善を推進する必要 </a:t>
            </a:r>
            <a:r>
              <a:rPr lang="ja-JP" altLang="en-US" dirty="0" smtClean="0">
                <a:solidFill>
                  <a:schemeClr val="bg1"/>
                </a:solidFill>
              </a:rPr>
              <a:t>がある</a:t>
            </a:r>
            <a:endParaRPr kumimoji="1" lang="ja-JP" altLang="en-US" dirty="0">
              <a:solidFill>
                <a:schemeClr val="bg1"/>
              </a:solidFill>
            </a:endParaRPr>
          </a:p>
        </p:txBody>
      </p:sp>
      <p:sp>
        <p:nvSpPr>
          <p:cNvPr id="18" name="テキスト ボックス 17"/>
          <p:cNvSpPr txBox="1"/>
          <p:nvPr/>
        </p:nvSpPr>
        <p:spPr>
          <a:xfrm>
            <a:off x="4572000" y="3643314"/>
            <a:ext cx="3929090" cy="823302"/>
          </a:xfrm>
          <a:prstGeom prst="rect">
            <a:avLst/>
          </a:prstGeom>
          <a:noFill/>
        </p:spPr>
        <p:txBody>
          <a:bodyPr wrap="square" rtlCol="0">
            <a:spAutoFit/>
          </a:bodyPr>
          <a:lstStyle/>
          <a:p>
            <a:pPr>
              <a:lnSpc>
                <a:spcPts val="1900"/>
              </a:lnSpc>
            </a:pPr>
            <a:r>
              <a:rPr lang="ja-JP" altLang="en-US" dirty="0" smtClean="0">
                <a:solidFill>
                  <a:srgbClr val="FF0000"/>
                </a:solidFill>
              </a:rPr>
              <a:t>メインライン（源流）に還元されない</a:t>
            </a:r>
            <a:r>
              <a:rPr lang="en-US" altLang="ja-JP" dirty="0" smtClean="0">
                <a:solidFill>
                  <a:srgbClr val="FF0000"/>
                </a:solidFill>
              </a:rPr>
              <a:t/>
            </a:r>
            <a:br>
              <a:rPr lang="en-US" altLang="ja-JP" dirty="0" smtClean="0">
                <a:solidFill>
                  <a:srgbClr val="FF0000"/>
                </a:solidFill>
              </a:rPr>
            </a:br>
            <a:r>
              <a:rPr lang="ja-JP" altLang="en-US" dirty="0" smtClean="0">
                <a:solidFill>
                  <a:srgbClr val="FF0000"/>
                </a:solidFill>
              </a:rPr>
              <a:t>ローカルな問題解決は、結局離散してしまって恒久的な品質改善にならない</a:t>
            </a:r>
            <a:endParaRPr kumimoji="1" lang="ja-JP" altLang="en-US" dirty="0">
              <a:solidFill>
                <a:srgbClr val="FF0000"/>
              </a:solidFill>
            </a:endParaRPr>
          </a:p>
        </p:txBody>
      </p:sp>
      <p:sp>
        <p:nvSpPr>
          <p:cNvPr id="19" name="角丸四角形 18"/>
          <p:cNvSpPr/>
          <p:nvPr/>
        </p:nvSpPr>
        <p:spPr bwMode="auto">
          <a:xfrm>
            <a:off x="285720" y="2928934"/>
            <a:ext cx="8643998" cy="500066"/>
          </a:xfrm>
          <a:prstGeom prst="round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2700000" scaled="1"/>
            <a:tileRect/>
          </a:gra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ja-JP" altLang="en-US" sz="2400" b="0" i="0" u="none" strike="noStrike" cap="none" normalizeH="0" baseline="0" dirty="0" smtClean="0">
                <a:ln>
                  <a:noFill/>
                </a:ln>
                <a:solidFill>
                  <a:schemeClr val="bg1">
                    <a:lumMod val="95000"/>
                  </a:schemeClr>
                </a:solidFill>
                <a:effectLst/>
                <a:latin typeface="+mn-lt"/>
                <a:ea typeface="ＭＳ Ｐゴシック" pitchFamily="50" charset="-128"/>
              </a:rPr>
              <a:t>コミュニティ開発サイクルの中で確実に </a:t>
            </a:r>
            <a:r>
              <a:rPr kumimoji="0" lang="en-US" altLang="ja-JP" sz="2400" b="0" i="0" u="none" strike="noStrike" cap="none" normalizeH="0" baseline="0" dirty="0" smtClean="0">
                <a:ln>
                  <a:noFill/>
                </a:ln>
                <a:solidFill>
                  <a:schemeClr val="bg1">
                    <a:lumMod val="95000"/>
                  </a:schemeClr>
                </a:solidFill>
                <a:effectLst/>
                <a:latin typeface="+mn-lt"/>
                <a:ea typeface="ＭＳ Ｐゴシック" pitchFamily="50" charset="-128"/>
              </a:rPr>
              <a:t>PDCA</a:t>
            </a:r>
            <a:r>
              <a:rPr kumimoji="0" lang="ja-JP" altLang="en-US" sz="2400" b="0" i="0" u="none" strike="noStrike" cap="none" normalizeH="0" baseline="0" dirty="0" smtClean="0">
                <a:ln>
                  <a:noFill/>
                </a:ln>
                <a:solidFill>
                  <a:schemeClr val="bg1">
                    <a:lumMod val="95000"/>
                  </a:schemeClr>
                </a:solidFill>
                <a:effectLst/>
                <a:latin typeface="+mn-lt"/>
                <a:ea typeface="ＭＳ Ｐゴシック" pitchFamily="50" charset="-128"/>
              </a:rPr>
              <a:t> を回して結果を還元</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en-US" altLang="ja-JP" dirty="0" smtClean="0"/>
              <a:t>Linux kernel</a:t>
            </a:r>
            <a:r>
              <a:rPr lang="ja-JP" altLang="en-US" dirty="0" smtClean="0"/>
              <a:t> 開発サイクル</a:t>
            </a:r>
            <a:endParaRPr kumimoji="1" lang="ja-JP" altLang="en-US" dirty="0"/>
          </a:p>
        </p:txBody>
      </p:sp>
      <p:sp>
        <p:nvSpPr>
          <p:cNvPr id="60" name="スライド番号プレースホルダ 59"/>
          <p:cNvSpPr>
            <a:spLocks noGrp="1"/>
          </p:cNvSpPr>
          <p:nvPr>
            <p:ph type="sldNum" sz="quarter" idx="10"/>
          </p:nvPr>
        </p:nvSpPr>
        <p:spPr/>
        <p:txBody>
          <a:bodyPr/>
          <a:lstStyle/>
          <a:p>
            <a:pPr>
              <a:defRPr/>
            </a:pPr>
            <a:fld id="{93A36C13-E645-46A7-93C5-9B7E72A6AD31}" type="slidenum">
              <a:rPr lang="en-US" altLang="ja-JP" smtClean="0"/>
              <a:pPr>
                <a:defRPr/>
              </a:pPr>
              <a:t>14</a:t>
            </a:fld>
            <a:endParaRPr lang="en-US" altLang="ja-JP" dirty="0"/>
          </a:p>
        </p:txBody>
      </p:sp>
      <p:pic>
        <p:nvPicPr>
          <p:cNvPr id="47" name="図 46" descr="dev_cycle.jpg"/>
          <p:cNvPicPr>
            <a:picLocks noChangeAspect="1"/>
          </p:cNvPicPr>
          <p:nvPr/>
        </p:nvPicPr>
        <p:blipFill>
          <a:blip r:embed="rId2"/>
          <a:stretch>
            <a:fillRect/>
          </a:stretch>
        </p:blipFill>
        <p:spPr>
          <a:xfrm>
            <a:off x="709640" y="714356"/>
            <a:ext cx="7791450" cy="3228975"/>
          </a:xfrm>
          <a:prstGeom prst="rect">
            <a:avLst/>
          </a:prstGeom>
        </p:spPr>
      </p:pic>
      <p:sp>
        <p:nvSpPr>
          <p:cNvPr id="48" name="正方形/長方形 47"/>
          <p:cNvSpPr/>
          <p:nvPr/>
        </p:nvSpPr>
        <p:spPr bwMode="auto">
          <a:xfrm>
            <a:off x="642910" y="928670"/>
            <a:ext cx="8001056" cy="3071834"/>
          </a:xfrm>
          <a:prstGeom prst="rect">
            <a:avLst/>
          </a:prstGeom>
          <a:no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49" name="角丸四角形 48"/>
          <p:cNvSpPr/>
          <p:nvPr/>
        </p:nvSpPr>
        <p:spPr bwMode="auto">
          <a:xfrm>
            <a:off x="285720" y="4786322"/>
            <a:ext cx="8501122" cy="1285884"/>
          </a:xfrm>
          <a:prstGeom prst="roundRect">
            <a:avLst>
              <a:gd name="adj" fmla="val 7037"/>
            </a:avLst>
          </a:prstGeom>
          <a:solidFill>
            <a:schemeClr val="tx2">
              <a:lumMod val="75000"/>
            </a:schemeClr>
          </a:solid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R="0" indent="85725" algn="l" defTabSz="914400" rtl="0" eaLnBrk="0" fontAlgn="base" latinLnBrk="0" hangingPunct="0">
              <a:lnSpc>
                <a:spcPts val="3100"/>
              </a:lnSpc>
              <a:spcBef>
                <a:spcPct val="0"/>
              </a:spcBef>
              <a:spcAft>
                <a:spcPct val="0"/>
              </a:spcAft>
              <a:buClrTx/>
              <a:buSzTx/>
              <a:buFontTx/>
              <a:buNone/>
              <a:tabLst/>
            </a:pPr>
            <a:r>
              <a:rPr kumimoji="0" lang="en-US" altLang="ja-JP" sz="2000" b="0" i="0" u="none" strike="noStrike" cap="none" normalizeH="0" baseline="0" dirty="0" smtClean="0">
                <a:ln>
                  <a:noFill/>
                </a:ln>
                <a:solidFill>
                  <a:schemeClr val="bg1"/>
                </a:solidFill>
                <a:effectLst/>
                <a:latin typeface="+mn-lt"/>
                <a:ea typeface="ＭＳ Ｐゴシック" pitchFamily="50" charset="-128"/>
              </a:rPr>
              <a:t>kernel</a:t>
            </a:r>
            <a:r>
              <a:rPr kumimoji="0" lang="ja-JP" altLang="en-US" sz="2000" b="0" i="0" u="none" strike="noStrike" cap="none" normalizeH="0" baseline="0" dirty="0" smtClean="0">
                <a:ln>
                  <a:noFill/>
                </a:ln>
                <a:solidFill>
                  <a:schemeClr val="bg1"/>
                </a:solidFill>
                <a:effectLst/>
                <a:latin typeface="+mn-lt"/>
                <a:ea typeface="ＭＳ Ｐゴシック" pitchFamily="50" charset="-128"/>
              </a:rPr>
              <a:t> リリース前の開発段階への参加が品質保証の大前提となる</a:t>
            </a:r>
            <a:endParaRPr kumimoji="0" lang="en-US" altLang="ja-JP" sz="2000" b="0" i="0" u="none" strike="noStrike" cap="none" normalizeH="0" baseline="0" dirty="0" smtClean="0">
              <a:ln>
                <a:noFill/>
              </a:ln>
              <a:solidFill>
                <a:schemeClr val="bg1"/>
              </a:solidFill>
              <a:effectLst/>
              <a:latin typeface="+mn-lt"/>
              <a:ea typeface="ＭＳ Ｐゴシック" pitchFamily="50" charset="-128"/>
            </a:endParaRPr>
          </a:p>
          <a:p>
            <a:pPr marR="0" indent="85725" algn="l" defTabSz="914400" rtl="0" eaLnBrk="0" fontAlgn="base" latinLnBrk="0" hangingPunct="0">
              <a:lnSpc>
                <a:spcPts val="2200"/>
              </a:lnSpc>
              <a:spcBef>
                <a:spcPct val="0"/>
              </a:spcBef>
              <a:spcAft>
                <a:spcPct val="0"/>
              </a:spcAft>
              <a:buClrTx/>
              <a:buSzTx/>
              <a:buFontTx/>
              <a:buNone/>
              <a:tabLst/>
            </a:pPr>
            <a:r>
              <a:rPr kumimoji="0" lang="ja-JP" altLang="en-US" sz="2000" dirty="0" smtClean="0">
                <a:solidFill>
                  <a:schemeClr val="bg1"/>
                </a:solidFill>
                <a:latin typeface="+mn-lt"/>
              </a:rPr>
              <a:t>　① </a:t>
            </a:r>
            <a:r>
              <a:rPr kumimoji="0" lang="en-US" altLang="ja-JP" sz="2000" b="0" i="0" u="none" strike="noStrike" cap="none" normalizeH="0" baseline="0" dirty="0" smtClean="0">
                <a:ln>
                  <a:noFill/>
                </a:ln>
                <a:solidFill>
                  <a:schemeClr val="bg1"/>
                </a:solidFill>
                <a:effectLst/>
                <a:latin typeface="+mn-lt"/>
                <a:ea typeface="ＭＳ Ｐゴシック" pitchFamily="50" charset="-128"/>
              </a:rPr>
              <a:t>Merge</a:t>
            </a:r>
            <a:r>
              <a:rPr kumimoji="0" lang="ja-JP" altLang="en-US" sz="2000" b="0" i="0" u="none" strike="noStrike" cap="none" normalizeH="0" baseline="0" dirty="0" smtClean="0">
                <a:ln>
                  <a:noFill/>
                </a:ln>
                <a:solidFill>
                  <a:schemeClr val="bg1"/>
                </a:solidFill>
                <a:effectLst/>
                <a:latin typeface="+mn-lt"/>
                <a:ea typeface="ＭＳ Ｐゴシック" pitchFamily="50" charset="-128"/>
              </a:rPr>
              <a:t> </a:t>
            </a:r>
            <a:r>
              <a:rPr kumimoji="0" lang="en-US" altLang="ja-JP" sz="2000" b="0" i="0" u="none" strike="noStrike" cap="none" normalizeH="0" baseline="0" dirty="0" smtClean="0">
                <a:ln>
                  <a:noFill/>
                </a:ln>
                <a:solidFill>
                  <a:schemeClr val="bg1"/>
                </a:solidFill>
                <a:effectLst/>
                <a:latin typeface="+mn-lt"/>
                <a:ea typeface="ＭＳ Ｐゴシック" pitchFamily="50" charset="-128"/>
              </a:rPr>
              <a:t>Window</a:t>
            </a:r>
            <a:r>
              <a:rPr kumimoji="0" lang="ja-JP" altLang="en-US" sz="2000" b="0" i="0" u="none" strike="noStrike" cap="none" normalizeH="0" baseline="0" dirty="0" smtClean="0">
                <a:ln>
                  <a:noFill/>
                </a:ln>
                <a:solidFill>
                  <a:schemeClr val="bg1"/>
                </a:solidFill>
                <a:effectLst/>
                <a:latin typeface="+mn-lt"/>
                <a:ea typeface="ＭＳ Ｐゴシック" pitchFamily="50" charset="-128"/>
              </a:rPr>
              <a:t> 期間へ新機能、障害対策の</a:t>
            </a:r>
            <a:r>
              <a:rPr kumimoji="0" lang="ja-JP" altLang="en-US" sz="2000" dirty="0" smtClean="0">
                <a:solidFill>
                  <a:schemeClr val="bg1"/>
                </a:solidFill>
                <a:latin typeface="+mn-lt"/>
              </a:rPr>
              <a:t>コード（パッチ） を投稿する</a:t>
            </a:r>
            <a:endParaRPr kumimoji="0" lang="en-US" altLang="ja-JP" sz="2000" dirty="0" smtClean="0">
              <a:solidFill>
                <a:schemeClr val="bg1"/>
              </a:solidFill>
              <a:latin typeface="+mn-lt"/>
            </a:endParaRPr>
          </a:p>
          <a:p>
            <a:pPr marR="0" indent="85725" algn="l" defTabSz="914400" rtl="0" eaLnBrk="0" fontAlgn="base" latinLnBrk="0" hangingPunct="0">
              <a:lnSpc>
                <a:spcPts val="2200"/>
              </a:lnSpc>
              <a:spcBef>
                <a:spcPct val="0"/>
              </a:spcBef>
              <a:spcAft>
                <a:spcPct val="0"/>
              </a:spcAft>
              <a:buClrTx/>
              <a:buSzTx/>
              <a:buFontTx/>
              <a:buNone/>
              <a:tabLst/>
            </a:pPr>
            <a:r>
              <a:rPr kumimoji="0" lang="ja-JP" altLang="en-US" sz="2000" dirty="0" smtClean="0">
                <a:solidFill>
                  <a:schemeClr val="bg1"/>
                </a:solidFill>
                <a:latin typeface="+mn-lt"/>
              </a:rPr>
              <a:t>　② </a:t>
            </a:r>
            <a:r>
              <a:rPr kumimoji="0" lang="en-US" altLang="ja-JP" sz="2000" dirty="0" smtClean="0">
                <a:solidFill>
                  <a:schemeClr val="bg1"/>
                </a:solidFill>
                <a:latin typeface="+mn-lt"/>
              </a:rPr>
              <a:t>Stabilization</a:t>
            </a:r>
            <a:r>
              <a:rPr kumimoji="0" lang="ja-JP" altLang="en-US" sz="2000" dirty="0" smtClean="0">
                <a:solidFill>
                  <a:schemeClr val="bg1"/>
                </a:solidFill>
                <a:latin typeface="+mn-lt"/>
              </a:rPr>
              <a:t> 期間中に できるだけ多くのテストを実施し結果を還元する </a:t>
            </a:r>
            <a:endParaRPr kumimoji="0" lang="ja-JP" altLang="en-US" sz="2400" b="0" i="0" u="none" strike="noStrike" cap="none" normalizeH="0" baseline="0" dirty="0" smtClean="0">
              <a:ln>
                <a:noFill/>
              </a:ln>
              <a:solidFill>
                <a:schemeClr val="bg1"/>
              </a:solidFill>
              <a:effectLst/>
              <a:latin typeface="+mn-lt"/>
              <a:ea typeface="ＭＳ Ｐゴシック" pitchFamily="50" charset="-128"/>
            </a:endParaRPr>
          </a:p>
        </p:txBody>
      </p:sp>
      <p:sp>
        <p:nvSpPr>
          <p:cNvPr id="7" name="ホームベース 6"/>
          <p:cNvSpPr/>
          <p:nvPr/>
        </p:nvSpPr>
        <p:spPr bwMode="auto">
          <a:xfrm rot="16200000">
            <a:off x="2269315" y="3431381"/>
            <a:ext cx="1214446" cy="857256"/>
          </a:xfrm>
          <a:prstGeom prst="homePlate">
            <a:avLst>
              <a:gd name="adj" fmla="val 25556"/>
            </a:avLst>
          </a:prstGeom>
          <a:solidFill>
            <a:srgbClr val="FF0000"/>
          </a:solid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8" name="正方形/長方形 7"/>
          <p:cNvSpPr/>
          <p:nvPr/>
        </p:nvSpPr>
        <p:spPr bwMode="auto">
          <a:xfrm>
            <a:off x="2447910" y="3905253"/>
            <a:ext cx="4481544" cy="571504"/>
          </a:xfrm>
          <a:prstGeom prst="rect">
            <a:avLst/>
          </a:prstGeom>
          <a:solidFill>
            <a:srgbClr val="FF0000"/>
          </a:solid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9" name="テキスト ボックス 8"/>
          <p:cNvSpPr txBox="1"/>
          <p:nvPr/>
        </p:nvSpPr>
        <p:spPr>
          <a:xfrm>
            <a:off x="2405047" y="4000504"/>
            <a:ext cx="4572032" cy="400110"/>
          </a:xfrm>
          <a:prstGeom prst="rect">
            <a:avLst/>
          </a:prstGeom>
          <a:noFill/>
        </p:spPr>
        <p:txBody>
          <a:bodyPr wrap="square" rtlCol="0">
            <a:spAutoFit/>
          </a:bodyPr>
          <a:lstStyle/>
          <a:p>
            <a:pPr algn="ctr"/>
            <a:r>
              <a:rPr kumimoji="1" lang="ja-JP" altLang="en-US" sz="2000" dirty="0" smtClean="0">
                <a:solidFill>
                  <a:schemeClr val="bg1"/>
                </a:solidFill>
              </a:rPr>
              <a:t>この</a:t>
            </a:r>
            <a:r>
              <a:rPr kumimoji="1" lang="en-US" altLang="ja-JP" sz="2000" dirty="0" smtClean="0">
                <a:solidFill>
                  <a:schemeClr val="bg1"/>
                </a:solidFill>
              </a:rPr>
              <a:t>2</a:t>
            </a:r>
            <a:r>
              <a:rPr kumimoji="1" lang="ja-JP" altLang="en-US" sz="2000" dirty="0" smtClean="0">
                <a:solidFill>
                  <a:schemeClr val="bg1"/>
                </a:solidFill>
              </a:rPr>
              <a:t>週間に全ての 改善・修正を </a:t>
            </a:r>
            <a:r>
              <a:rPr kumimoji="1" lang="en-US" altLang="ja-JP" sz="2000" dirty="0" smtClean="0">
                <a:solidFill>
                  <a:schemeClr val="bg1"/>
                </a:solidFill>
              </a:rPr>
              <a:t>input</a:t>
            </a:r>
            <a:r>
              <a:rPr kumimoji="1" lang="ja-JP" altLang="en-US" sz="2000" dirty="0" smtClean="0">
                <a:solidFill>
                  <a:schemeClr val="bg1"/>
                </a:solidFill>
              </a:rPr>
              <a:t> </a:t>
            </a:r>
            <a:endParaRPr kumimoji="1" lang="ja-JP" altLang="en-US" sz="2000" dirty="0">
              <a:solidFill>
                <a:schemeClr val="bg1"/>
              </a:solidFill>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図 22" descr="579.JPG"/>
          <p:cNvPicPr>
            <a:picLocks noChangeAspect="1"/>
          </p:cNvPicPr>
          <p:nvPr/>
        </p:nvPicPr>
        <p:blipFill>
          <a:blip r:embed="rId2"/>
          <a:stretch>
            <a:fillRect/>
          </a:stretch>
        </p:blipFill>
        <p:spPr>
          <a:xfrm>
            <a:off x="214282" y="1500174"/>
            <a:ext cx="5286412" cy="4286280"/>
          </a:xfrm>
          <a:prstGeom prst="rect">
            <a:avLst/>
          </a:prstGeom>
        </p:spPr>
      </p:pic>
      <p:sp>
        <p:nvSpPr>
          <p:cNvPr id="2" name="タイトル 1"/>
          <p:cNvSpPr>
            <a:spLocks noGrp="1"/>
          </p:cNvSpPr>
          <p:nvPr>
            <p:ph type="title"/>
          </p:nvPr>
        </p:nvSpPr>
        <p:spPr/>
        <p:txBody>
          <a:bodyPr/>
          <a:lstStyle/>
          <a:p>
            <a:r>
              <a:rPr kumimoji="1" lang="ja-JP" altLang="en-US" dirty="0" smtClean="0"/>
              <a:t>（成果例 </a:t>
            </a:r>
            <a:r>
              <a:rPr kumimoji="1" lang="en-US" altLang="ja-JP" dirty="0" smtClean="0"/>
              <a:t>-1</a:t>
            </a:r>
            <a:r>
              <a:rPr kumimoji="1" lang="ja-JP" altLang="en-US" dirty="0" smtClean="0"/>
              <a:t>） </a:t>
            </a:r>
            <a:r>
              <a:rPr kumimoji="1" lang="en-US" altLang="ja-JP" dirty="0" smtClean="0"/>
              <a:t>USB</a:t>
            </a:r>
            <a:r>
              <a:rPr kumimoji="1" lang="ja-JP" altLang="en-US" dirty="0" smtClean="0"/>
              <a:t> ドライバーのメインライニング活動</a:t>
            </a:r>
            <a:endParaRPr kumimoji="1" lang="ja-JP" altLang="en-US" dirty="0"/>
          </a:p>
        </p:txBody>
      </p:sp>
      <p:sp>
        <p:nvSpPr>
          <p:cNvPr id="4" name="スライド番号プレースホルダ 3"/>
          <p:cNvSpPr>
            <a:spLocks noGrp="1"/>
          </p:cNvSpPr>
          <p:nvPr>
            <p:ph type="sldNum" sz="quarter" idx="10"/>
          </p:nvPr>
        </p:nvSpPr>
        <p:spPr/>
        <p:txBody>
          <a:bodyPr/>
          <a:lstStyle/>
          <a:p>
            <a:pPr>
              <a:defRPr/>
            </a:pPr>
            <a:fld id="{AB8C92AF-B60B-44CF-9C86-3D138F4615A7}" type="slidenum">
              <a:rPr lang="ja-JP" altLang="en-US" smtClean="0"/>
              <a:pPr>
                <a:defRPr/>
              </a:pPr>
              <a:t>15</a:t>
            </a:fld>
            <a:endParaRPr lang="ja-JP" altLang="en-US" dirty="0"/>
          </a:p>
        </p:txBody>
      </p:sp>
      <p:grpSp>
        <p:nvGrpSpPr>
          <p:cNvPr id="26" name="グループ化 25"/>
          <p:cNvGrpSpPr/>
          <p:nvPr/>
        </p:nvGrpSpPr>
        <p:grpSpPr>
          <a:xfrm>
            <a:off x="4714876" y="1500173"/>
            <a:ext cx="4143404" cy="4214842"/>
            <a:chOff x="4857752" y="857232"/>
            <a:chExt cx="4143404" cy="4214842"/>
          </a:xfrm>
        </p:grpSpPr>
        <p:sp>
          <p:nvSpPr>
            <p:cNvPr id="25" name="角丸四角形 24"/>
            <p:cNvSpPr/>
            <p:nvPr/>
          </p:nvSpPr>
          <p:spPr bwMode="auto">
            <a:xfrm>
              <a:off x="4857752" y="857232"/>
              <a:ext cx="4143404" cy="4214842"/>
            </a:xfrm>
            <a:prstGeom prst="roundRect">
              <a:avLst>
                <a:gd name="adj" fmla="val 3334"/>
              </a:avLst>
            </a:prstGeom>
            <a:solidFill>
              <a:srgbClr val="FFFF99"/>
            </a:solid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grpSp>
          <p:nvGrpSpPr>
            <p:cNvPr id="24" name="グループ化 23"/>
            <p:cNvGrpSpPr/>
            <p:nvPr/>
          </p:nvGrpSpPr>
          <p:grpSpPr>
            <a:xfrm>
              <a:off x="5057778" y="1000108"/>
              <a:ext cx="3714776" cy="3929090"/>
              <a:chOff x="5000628" y="1000108"/>
              <a:chExt cx="3714776" cy="3929090"/>
            </a:xfrm>
          </p:grpSpPr>
          <p:sp>
            <p:nvSpPr>
              <p:cNvPr id="9" name="正方形/長方形 8"/>
              <p:cNvSpPr/>
              <p:nvPr/>
            </p:nvSpPr>
            <p:spPr bwMode="auto">
              <a:xfrm>
                <a:off x="5000628" y="2357430"/>
                <a:ext cx="3714776" cy="1214446"/>
              </a:xfrm>
              <a:prstGeom prst="rect">
                <a:avLst/>
              </a:prstGeom>
              <a:solidFill>
                <a:schemeClr val="accent6">
                  <a:lumMod val="20000"/>
                  <a:lumOff val="80000"/>
                </a:schemeClr>
              </a:solidFill>
              <a:ln w="9525" cap="flat" cmpd="sng" algn="ctr">
                <a:solidFill>
                  <a:schemeClr val="accent2">
                    <a:lumMod val="60000"/>
                    <a:lumOff val="40000"/>
                  </a:schemeClr>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7" name="正方形/長方形 6"/>
              <p:cNvSpPr/>
              <p:nvPr/>
            </p:nvSpPr>
            <p:spPr bwMode="auto">
              <a:xfrm>
                <a:off x="5000628" y="1014396"/>
                <a:ext cx="3714776" cy="1214446"/>
              </a:xfrm>
              <a:prstGeom prst="rect">
                <a:avLst/>
              </a:prstGeom>
              <a:solidFill>
                <a:schemeClr val="accent6">
                  <a:lumMod val="20000"/>
                  <a:lumOff val="80000"/>
                </a:schemeClr>
              </a:solidFill>
              <a:ln w="9525" cap="flat" cmpd="sng" algn="ctr">
                <a:solidFill>
                  <a:schemeClr val="accent2">
                    <a:lumMod val="60000"/>
                    <a:lumOff val="40000"/>
                  </a:schemeClr>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5" name="正方形/長方形 4"/>
              <p:cNvSpPr/>
              <p:nvPr/>
            </p:nvSpPr>
            <p:spPr bwMode="auto">
              <a:xfrm>
                <a:off x="5214942" y="1443024"/>
                <a:ext cx="2714644" cy="642942"/>
              </a:xfrm>
              <a:prstGeom prst="rect">
                <a:avLst/>
              </a:prstGeom>
              <a:solidFill>
                <a:schemeClr val="accent2">
                  <a:lumMod val="40000"/>
                  <a:lumOff val="60000"/>
                </a:schemeClr>
              </a:solidFill>
              <a:ln w="9525" cap="flat" cmpd="sng" algn="ctr">
                <a:solidFill>
                  <a:schemeClr val="accent2">
                    <a:lumMod val="60000"/>
                    <a:lumOff val="40000"/>
                  </a:schemeClr>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ja-JP" altLang="en-US" sz="2400" b="0" i="0" u="none" strike="noStrike" cap="none" normalizeH="0" baseline="0" dirty="0" smtClean="0">
                    <a:ln>
                      <a:noFill/>
                    </a:ln>
                    <a:solidFill>
                      <a:schemeClr val="tx1"/>
                    </a:solidFill>
                    <a:effectLst/>
                    <a:latin typeface="+mn-lt"/>
                    <a:ea typeface="ＭＳ Ｐゴシック" pitchFamily="50" charset="-128"/>
                  </a:rPr>
                  <a:t> </a:t>
                </a:r>
                <a:r>
                  <a:rPr kumimoji="0" lang="en-US" altLang="ja-JP" sz="2400" b="0" i="0" u="none" strike="noStrike" cap="none" normalizeH="0" baseline="0" dirty="0" smtClean="0">
                    <a:ln>
                      <a:noFill/>
                    </a:ln>
                    <a:solidFill>
                      <a:schemeClr val="tx1"/>
                    </a:solidFill>
                    <a:effectLst/>
                    <a:latin typeface="+mn-lt"/>
                    <a:ea typeface="ＭＳ Ｐゴシック" pitchFamily="50" charset="-128"/>
                  </a:rPr>
                  <a:t>M66597</a:t>
                </a:r>
                <a:r>
                  <a:rPr kumimoji="0" lang="en-US" altLang="ja-JP" sz="2400" dirty="0" smtClean="0">
                    <a:latin typeface="+mn-lt"/>
                  </a:rPr>
                  <a:t/>
                </a:r>
                <a:br>
                  <a:rPr kumimoji="0" lang="en-US" altLang="ja-JP" sz="2400" dirty="0" smtClean="0">
                    <a:latin typeface="+mn-lt"/>
                  </a:rPr>
                </a:br>
                <a:r>
                  <a:rPr kumimoji="0" lang="ja-JP" altLang="en-US" sz="2000" b="0" i="0" u="none" strike="noStrike" cap="none" normalizeH="0" baseline="0" dirty="0" smtClean="0">
                    <a:ln>
                      <a:noFill/>
                    </a:ln>
                    <a:solidFill>
                      <a:schemeClr val="tx1"/>
                    </a:solidFill>
                    <a:effectLst/>
                    <a:latin typeface="+mn-lt"/>
                    <a:ea typeface="ＭＳ Ｐゴシック" pitchFamily="50" charset="-128"/>
                  </a:rPr>
                  <a:t>（</a:t>
                </a:r>
                <a:r>
                  <a:rPr kumimoji="0" lang="en-US" altLang="ja-JP" sz="2000" b="0" i="0" u="none" strike="noStrike" cap="none" normalizeH="0" baseline="0" dirty="0" smtClean="0">
                    <a:ln>
                      <a:noFill/>
                    </a:ln>
                    <a:solidFill>
                      <a:schemeClr val="tx1"/>
                    </a:solidFill>
                    <a:effectLst/>
                    <a:latin typeface="+mn-lt"/>
                    <a:ea typeface="ＭＳ Ｐゴシック" pitchFamily="50" charset="-128"/>
                  </a:rPr>
                  <a:t>HS</a:t>
                </a:r>
                <a:r>
                  <a:rPr kumimoji="0" lang="ja-JP" altLang="en-US" sz="2000" b="0" i="0" u="none" strike="noStrike" cap="none" normalizeH="0" baseline="0" dirty="0" smtClean="0">
                    <a:ln>
                      <a:noFill/>
                    </a:ln>
                    <a:solidFill>
                      <a:schemeClr val="tx1"/>
                    </a:solidFill>
                    <a:effectLst/>
                    <a:latin typeface="+mn-lt"/>
                    <a:ea typeface="ＭＳ Ｐゴシック" pitchFamily="50" charset="-128"/>
                  </a:rPr>
                  <a:t> </a:t>
                </a:r>
                <a:r>
                  <a:rPr kumimoji="0" lang="en-US" altLang="ja-JP" sz="2000" b="0" i="0" u="none" strike="noStrike" cap="none" normalizeH="0" baseline="0" dirty="0" smtClean="0">
                    <a:ln>
                      <a:noFill/>
                    </a:ln>
                    <a:solidFill>
                      <a:schemeClr val="tx1"/>
                    </a:solidFill>
                    <a:effectLst/>
                    <a:latin typeface="+mn-lt"/>
                    <a:ea typeface="ＭＳ Ｐゴシック" pitchFamily="50" charset="-128"/>
                  </a:rPr>
                  <a:t>host</a:t>
                </a:r>
                <a:r>
                  <a:rPr kumimoji="0" lang="ja-JP" altLang="en-US" sz="2000" b="0" i="0" u="none" strike="noStrike" cap="none" normalizeH="0" baseline="0" dirty="0" smtClean="0">
                    <a:ln>
                      <a:noFill/>
                    </a:ln>
                    <a:solidFill>
                      <a:schemeClr val="tx1"/>
                    </a:solidFill>
                    <a:effectLst/>
                    <a:latin typeface="+mn-lt"/>
                    <a:ea typeface="ＭＳ Ｐゴシック" pitchFamily="50" charset="-128"/>
                  </a:rPr>
                  <a:t>）</a:t>
                </a:r>
              </a:p>
            </p:txBody>
          </p:sp>
          <p:sp>
            <p:nvSpPr>
              <p:cNvPr id="6" name="正方形/長方形 5"/>
              <p:cNvSpPr/>
              <p:nvPr/>
            </p:nvSpPr>
            <p:spPr bwMode="auto">
              <a:xfrm>
                <a:off x="5214942" y="2786058"/>
                <a:ext cx="2714644" cy="642942"/>
              </a:xfrm>
              <a:prstGeom prst="rect">
                <a:avLst/>
              </a:prstGeom>
              <a:solidFill>
                <a:schemeClr val="accent2">
                  <a:lumMod val="40000"/>
                  <a:lumOff val="60000"/>
                </a:schemeClr>
              </a:solidFill>
              <a:ln w="9525" cap="flat" cmpd="sng" algn="ctr">
                <a:solidFill>
                  <a:schemeClr val="accent2">
                    <a:lumMod val="60000"/>
                    <a:lumOff val="40000"/>
                  </a:schemeClr>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ja-JP" altLang="en-US" sz="2400" b="0" i="0" u="none" strike="noStrike" cap="none" normalizeH="0" baseline="0" dirty="0" smtClean="0">
                    <a:ln>
                      <a:noFill/>
                    </a:ln>
                    <a:solidFill>
                      <a:schemeClr val="tx1"/>
                    </a:solidFill>
                    <a:effectLst/>
                    <a:latin typeface="+mn-lt"/>
                    <a:ea typeface="ＭＳ Ｐゴシック" pitchFamily="50" charset="-128"/>
                  </a:rPr>
                  <a:t> </a:t>
                </a:r>
                <a:r>
                  <a:rPr kumimoji="0" lang="en-US" altLang="ja-JP" sz="2400" b="0" i="0" u="none" strike="noStrike" cap="none" normalizeH="0" baseline="0" dirty="0" smtClean="0">
                    <a:ln>
                      <a:noFill/>
                    </a:ln>
                    <a:solidFill>
                      <a:schemeClr val="tx1"/>
                    </a:solidFill>
                    <a:effectLst/>
                    <a:latin typeface="+mn-lt"/>
                    <a:ea typeface="ＭＳ Ｐゴシック" pitchFamily="50" charset="-128"/>
                  </a:rPr>
                  <a:t>M66592</a:t>
                </a:r>
                <a:r>
                  <a:rPr kumimoji="0" lang="en-US" altLang="ja-JP" sz="2400" dirty="0" smtClean="0">
                    <a:latin typeface="+mn-lt"/>
                  </a:rPr>
                  <a:t/>
                </a:r>
                <a:br>
                  <a:rPr kumimoji="0" lang="en-US" altLang="ja-JP" sz="2400" dirty="0" smtClean="0">
                    <a:latin typeface="+mn-lt"/>
                  </a:rPr>
                </a:br>
                <a:r>
                  <a:rPr kumimoji="0" lang="ja-JP" altLang="en-US" sz="2000" b="0" i="0" u="none" strike="noStrike" cap="none" normalizeH="0" baseline="0" dirty="0" smtClean="0">
                    <a:ln>
                      <a:noFill/>
                    </a:ln>
                    <a:solidFill>
                      <a:schemeClr val="tx1"/>
                    </a:solidFill>
                    <a:effectLst/>
                    <a:latin typeface="+mn-lt"/>
                    <a:ea typeface="ＭＳ Ｐゴシック" pitchFamily="50" charset="-128"/>
                  </a:rPr>
                  <a:t>（</a:t>
                </a:r>
                <a:r>
                  <a:rPr kumimoji="0" lang="en-US" altLang="ja-JP" sz="2000" b="0" i="0" u="none" strike="noStrike" cap="none" normalizeH="0" baseline="0" dirty="0" smtClean="0">
                    <a:ln>
                      <a:noFill/>
                    </a:ln>
                    <a:solidFill>
                      <a:schemeClr val="tx1"/>
                    </a:solidFill>
                    <a:effectLst/>
                    <a:latin typeface="+mn-lt"/>
                    <a:ea typeface="ＭＳ Ｐゴシック" pitchFamily="50" charset="-128"/>
                  </a:rPr>
                  <a:t>HS</a:t>
                </a:r>
                <a:r>
                  <a:rPr kumimoji="0" lang="ja-JP" altLang="en-US" sz="2000" b="0" i="0" u="none" strike="noStrike" cap="none" normalizeH="0" baseline="0" dirty="0" smtClean="0">
                    <a:ln>
                      <a:noFill/>
                    </a:ln>
                    <a:solidFill>
                      <a:schemeClr val="tx1"/>
                    </a:solidFill>
                    <a:effectLst/>
                    <a:latin typeface="+mn-lt"/>
                    <a:ea typeface="ＭＳ Ｐゴシック" pitchFamily="50" charset="-128"/>
                  </a:rPr>
                  <a:t> </a:t>
                </a:r>
                <a:r>
                  <a:rPr kumimoji="0" lang="en-US" altLang="ja-JP" sz="2000" b="0" i="0" u="none" strike="noStrike" cap="none" normalizeH="0" baseline="0" dirty="0" smtClean="0">
                    <a:ln>
                      <a:noFill/>
                    </a:ln>
                    <a:solidFill>
                      <a:schemeClr val="tx1"/>
                    </a:solidFill>
                    <a:effectLst/>
                    <a:latin typeface="+mn-lt"/>
                    <a:ea typeface="ＭＳ Ｐゴシック" pitchFamily="50" charset="-128"/>
                  </a:rPr>
                  <a:t>function</a:t>
                </a:r>
                <a:r>
                  <a:rPr kumimoji="0" lang="ja-JP" altLang="en-US" sz="2000" b="0" i="0" u="none" strike="noStrike" cap="none" normalizeH="0" baseline="0" dirty="0" smtClean="0">
                    <a:ln>
                      <a:noFill/>
                    </a:ln>
                    <a:solidFill>
                      <a:schemeClr val="tx1"/>
                    </a:solidFill>
                    <a:effectLst/>
                    <a:latin typeface="+mn-lt"/>
                    <a:ea typeface="ＭＳ Ｐゴシック" pitchFamily="50" charset="-128"/>
                  </a:rPr>
                  <a:t>）</a:t>
                </a:r>
              </a:p>
            </p:txBody>
          </p:sp>
          <p:sp>
            <p:nvSpPr>
              <p:cNvPr id="8" name="テキスト ボックス 7"/>
              <p:cNvSpPr txBox="1"/>
              <p:nvPr/>
            </p:nvSpPr>
            <p:spPr>
              <a:xfrm>
                <a:off x="6086486" y="1000108"/>
                <a:ext cx="2557480" cy="400110"/>
              </a:xfrm>
              <a:prstGeom prst="rect">
                <a:avLst/>
              </a:prstGeom>
              <a:noFill/>
            </p:spPr>
            <p:txBody>
              <a:bodyPr wrap="square" rtlCol="0">
                <a:spAutoFit/>
              </a:bodyPr>
              <a:lstStyle/>
              <a:p>
                <a:pPr algn="r"/>
                <a:r>
                  <a:rPr lang="ja-JP" altLang="en-US" sz="2000" dirty="0" smtClean="0">
                    <a:latin typeface="+mn-lt"/>
                  </a:rPr>
                  <a:t>（</a:t>
                </a:r>
                <a:r>
                  <a:rPr lang="en-US" altLang="ja-JP" sz="2000" dirty="0" smtClean="0">
                    <a:latin typeface="+mn-lt"/>
                  </a:rPr>
                  <a:t>CPU</a:t>
                </a:r>
                <a:r>
                  <a:rPr lang="ja-JP" altLang="en-US" sz="2000" dirty="0" smtClean="0">
                    <a:latin typeface="+mn-lt"/>
                  </a:rPr>
                  <a:t>対応検討中）</a:t>
                </a:r>
                <a:endParaRPr kumimoji="1" lang="ja-JP" altLang="en-US" sz="2000" dirty="0">
                  <a:latin typeface="+mn-lt"/>
                </a:endParaRPr>
              </a:p>
            </p:txBody>
          </p:sp>
          <p:sp>
            <p:nvSpPr>
              <p:cNvPr id="10" name="テキスト ボックス 9"/>
              <p:cNvSpPr txBox="1"/>
              <p:nvPr/>
            </p:nvSpPr>
            <p:spPr>
              <a:xfrm>
                <a:off x="6286512" y="2376781"/>
                <a:ext cx="2428892" cy="461665"/>
              </a:xfrm>
              <a:prstGeom prst="rect">
                <a:avLst/>
              </a:prstGeom>
              <a:noFill/>
            </p:spPr>
            <p:txBody>
              <a:bodyPr wrap="square" rtlCol="0">
                <a:spAutoFit/>
              </a:bodyPr>
              <a:lstStyle/>
              <a:p>
                <a:pPr algn="r"/>
                <a:r>
                  <a:rPr kumimoji="1" lang="en-US" altLang="ja-JP" sz="2400" dirty="0" smtClean="0">
                    <a:latin typeface="+mn-lt"/>
                  </a:rPr>
                  <a:t>SH7722</a:t>
                </a:r>
                <a:endParaRPr kumimoji="1" lang="ja-JP" altLang="en-US" sz="2400" dirty="0">
                  <a:latin typeface="+mn-lt"/>
                </a:endParaRPr>
              </a:p>
            </p:txBody>
          </p:sp>
          <p:sp>
            <p:nvSpPr>
              <p:cNvPr id="17" name="正方形/長方形 16"/>
              <p:cNvSpPr/>
              <p:nvPr/>
            </p:nvSpPr>
            <p:spPr bwMode="auto">
              <a:xfrm>
                <a:off x="5072066" y="4362456"/>
                <a:ext cx="3643338" cy="471491"/>
              </a:xfrm>
              <a:prstGeom prst="rect">
                <a:avLst/>
              </a:prstGeom>
              <a:solidFill>
                <a:schemeClr val="accent6">
                  <a:lumMod val="20000"/>
                  <a:lumOff val="80000"/>
                </a:schemeClr>
              </a:solidFill>
              <a:ln w="9525" cap="flat" cmpd="sng" algn="ctr">
                <a:solidFill>
                  <a:schemeClr val="accent2">
                    <a:lumMod val="60000"/>
                    <a:lumOff val="40000"/>
                  </a:schemeClr>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19" name="テキスト ボックス 18"/>
              <p:cNvSpPr txBox="1"/>
              <p:nvPr/>
            </p:nvSpPr>
            <p:spPr>
              <a:xfrm>
                <a:off x="6276987" y="4362456"/>
                <a:ext cx="2428892" cy="461665"/>
              </a:xfrm>
              <a:prstGeom prst="rect">
                <a:avLst/>
              </a:prstGeom>
              <a:noFill/>
            </p:spPr>
            <p:txBody>
              <a:bodyPr wrap="square" rtlCol="0">
                <a:spAutoFit/>
              </a:bodyPr>
              <a:lstStyle/>
              <a:p>
                <a:pPr algn="r"/>
                <a:r>
                  <a:rPr kumimoji="1" lang="en-US" altLang="ja-JP" sz="2400" dirty="0" smtClean="0">
                    <a:latin typeface="+mn-lt"/>
                  </a:rPr>
                  <a:t>SH772</a:t>
                </a:r>
                <a:r>
                  <a:rPr lang="en-US" altLang="ja-JP" sz="2400" dirty="0" smtClean="0">
                    <a:latin typeface="+mn-lt"/>
                  </a:rPr>
                  <a:t>1</a:t>
                </a:r>
                <a:endParaRPr kumimoji="1" lang="ja-JP" altLang="en-US" sz="2400" dirty="0">
                  <a:latin typeface="+mn-lt"/>
                </a:endParaRPr>
              </a:p>
            </p:txBody>
          </p:sp>
          <p:sp>
            <p:nvSpPr>
              <p:cNvPr id="21" name="正方形/長方形 20"/>
              <p:cNvSpPr/>
              <p:nvPr/>
            </p:nvSpPr>
            <p:spPr bwMode="auto">
              <a:xfrm>
                <a:off x="5072066" y="3790952"/>
                <a:ext cx="3643338" cy="471491"/>
              </a:xfrm>
              <a:prstGeom prst="rect">
                <a:avLst/>
              </a:prstGeom>
              <a:solidFill>
                <a:schemeClr val="accent6">
                  <a:lumMod val="20000"/>
                  <a:lumOff val="80000"/>
                </a:schemeClr>
              </a:solidFill>
              <a:ln w="9525" cap="flat" cmpd="sng" algn="ctr">
                <a:solidFill>
                  <a:schemeClr val="accent2">
                    <a:lumMod val="60000"/>
                    <a:lumOff val="40000"/>
                  </a:schemeClr>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22" name="テキスト ボックス 21"/>
              <p:cNvSpPr txBox="1"/>
              <p:nvPr/>
            </p:nvSpPr>
            <p:spPr>
              <a:xfrm>
                <a:off x="6276987" y="3790952"/>
                <a:ext cx="2428892" cy="461665"/>
              </a:xfrm>
              <a:prstGeom prst="rect">
                <a:avLst/>
              </a:prstGeom>
              <a:noFill/>
            </p:spPr>
            <p:txBody>
              <a:bodyPr wrap="square" rtlCol="0">
                <a:spAutoFit/>
              </a:bodyPr>
              <a:lstStyle/>
              <a:p>
                <a:pPr algn="r"/>
                <a:r>
                  <a:rPr kumimoji="1" lang="en-US" altLang="ja-JP" sz="2400" dirty="0" smtClean="0">
                    <a:latin typeface="+mn-lt"/>
                  </a:rPr>
                  <a:t>SH7763</a:t>
                </a:r>
                <a:endParaRPr kumimoji="1" lang="ja-JP" altLang="en-US" sz="2400" dirty="0">
                  <a:latin typeface="+mn-lt"/>
                </a:endParaRPr>
              </a:p>
            </p:txBody>
          </p:sp>
          <p:sp>
            <p:nvSpPr>
              <p:cNvPr id="20" name="正方形/長方形 19"/>
              <p:cNvSpPr/>
              <p:nvPr/>
            </p:nvSpPr>
            <p:spPr bwMode="auto">
              <a:xfrm>
                <a:off x="5000628" y="3690939"/>
                <a:ext cx="1728800" cy="1238259"/>
              </a:xfrm>
              <a:prstGeom prst="rect">
                <a:avLst/>
              </a:prstGeom>
              <a:solidFill>
                <a:schemeClr val="bg2">
                  <a:lumMod val="90000"/>
                </a:schemeClr>
              </a:solid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US" altLang="ja-JP" sz="2000" b="0" i="0" u="none" strike="noStrike" cap="none" normalizeH="0" baseline="0" dirty="0" smtClean="0">
                    <a:ln>
                      <a:noFill/>
                    </a:ln>
                    <a:solidFill>
                      <a:schemeClr val="tx1"/>
                    </a:solidFill>
                    <a:effectLst/>
                    <a:latin typeface="+mn-lt"/>
                    <a:ea typeface="ＭＳ Ｐゴシック" pitchFamily="50" charset="-128"/>
                  </a:rPr>
                  <a:t>OHCI</a:t>
                </a:r>
                <a:r>
                  <a:rPr kumimoji="0" lang="ja-JP" altLang="en-US" sz="2000" dirty="0" smtClean="0">
                    <a:latin typeface="+mn-lt"/>
                  </a:rPr>
                  <a:t> </a:t>
                </a:r>
                <a:r>
                  <a:rPr kumimoji="0" lang="en-US" altLang="ja-JP" sz="2000" dirty="0" smtClean="0">
                    <a:latin typeface="+mn-lt"/>
                  </a:rPr>
                  <a:t>generic</a:t>
                </a:r>
                <a:endParaRPr kumimoji="0" lang="ja-JP" altLang="en-US" sz="2400" b="0" i="0" u="none" strike="noStrike" cap="none" normalizeH="0" baseline="0" dirty="0" smtClean="0">
                  <a:ln>
                    <a:noFill/>
                  </a:ln>
                  <a:solidFill>
                    <a:schemeClr val="tx1"/>
                  </a:solidFill>
                  <a:effectLst/>
                  <a:latin typeface="+mn-lt"/>
                  <a:ea typeface="ＭＳ Ｐゴシック" pitchFamily="50" charset="-128"/>
                </a:endParaRPr>
              </a:p>
            </p:txBody>
          </p:sp>
        </p:grpSp>
      </p:grpSp>
      <p:sp>
        <p:nvSpPr>
          <p:cNvPr id="27" name="正方形/長方形 26"/>
          <p:cNvSpPr/>
          <p:nvPr/>
        </p:nvSpPr>
        <p:spPr bwMode="auto">
          <a:xfrm>
            <a:off x="285720" y="714356"/>
            <a:ext cx="8572560" cy="642942"/>
          </a:xfrm>
          <a:prstGeom prst="rect">
            <a:avLst/>
          </a:prstGeom>
          <a:ln>
            <a:headEnd type="none" w="med" len="med"/>
            <a:tailEnd type="none" w="med" len="med"/>
          </a:ln>
        </p:spPr>
        <p:style>
          <a:lnRef idx="1">
            <a:schemeClr val="accent3"/>
          </a:lnRef>
          <a:fillRef idx="2">
            <a:schemeClr val="accent3"/>
          </a:fillRef>
          <a:effectRef idx="1">
            <a:schemeClr val="accent3"/>
          </a:effectRef>
          <a:fontRef idx="minor">
            <a:schemeClr val="dk1"/>
          </a:fontRef>
        </p:style>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ja-JP" altLang="en-US" b="0" i="0" u="none" strike="noStrike" cap="none" normalizeH="0" baseline="0" dirty="0" smtClean="0">
                <a:ln>
                  <a:noFill/>
                </a:ln>
                <a:solidFill>
                  <a:schemeClr val="accent1">
                    <a:lumMod val="75000"/>
                  </a:schemeClr>
                </a:solidFill>
                <a:effectLst/>
                <a:ea typeface="ＭＳ Ｐゴシック" pitchFamily="50" charset="-128"/>
              </a:rPr>
              <a:t>ルネサスの </a:t>
            </a:r>
            <a:r>
              <a:rPr kumimoji="0" lang="en-US" altLang="ja-JP" b="0" i="0" u="none" strike="noStrike" cap="none" normalizeH="0" baseline="0" dirty="0" smtClean="0">
                <a:ln>
                  <a:noFill/>
                </a:ln>
                <a:solidFill>
                  <a:schemeClr val="accent1">
                    <a:lumMod val="75000"/>
                  </a:schemeClr>
                </a:solidFill>
                <a:effectLst/>
                <a:ea typeface="ＭＳ Ｐゴシック" pitchFamily="50" charset="-128"/>
              </a:rPr>
              <a:t>USB</a:t>
            </a:r>
            <a:r>
              <a:rPr kumimoji="0" lang="ja-JP" altLang="en-US" b="0" i="0" u="none" strike="noStrike" cap="none" normalizeH="0" baseline="0" dirty="0" smtClean="0">
                <a:ln>
                  <a:noFill/>
                </a:ln>
                <a:solidFill>
                  <a:schemeClr val="accent1">
                    <a:lumMod val="75000"/>
                  </a:schemeClr>
                </a:solidFill>
                <a:effectLst/>
                <a:ea typeface="ＭＳ Ｐゴシック" pitchFamily="50" charset="-128"/>
              </a:rPr>
              <a:t> </a:t>
            </a:r>
            <a:r>
              <a:rPr kumimoji="0" lang="en-US" altLang="ja-JP" dirty="0" smtClean="0">
                <a:solidFill>
                  <a:schemeClr val="accent1">
                    <a:lumMod val="75000"/>
                  </a:schemeClr>
                </a:solidFill>
                <a:ea typeface="ＭＳ Ｐゴシック" pitchFamily="50" charset="-128"/>
              </a:rPr>
              <a:t>host/function</a:t>
            </a:r>
            <a:r>
              <a:rPr kumimoji="0" lang="ja-JP" altLang="en-US" dirty="0" smtClean="0">
                <a:solidFill>
                  <a:schemeClr val="accent1">
                    <a:lumMod val="75000"/>
                  </a:schemeClr>
                </a:solidFill>
                <a:ea typeface="ＭＳ Ｐゴシック" pitchFamily="50" charset="-128"/>
              </a:rPr>
              <a:t> コントローラ向け </a:t>
            </a:r>
            <a:r>
              <a:rPr kumimoji="0" lang="en-US" altLang="ja-JP" dirty="0" smtClean="0">
                <a:solidFill>
                  <a:schemeClr val="accent1">
                    <a:lumMod val="75000"/>
                  </a:schemeClr>
                </a:solidFill>
                <a:ea typeface="ＭＳ Ｐゴシック" pitchFamily="50" charset="-128"/>
              </a:rPr>
              <a:t>Linux</a:t>
            </a:r>
            <a:r>
              <a:rPr kumimoji="0" lang="ja-JP" altLang="en-US" dirty="0" smtClean="0">
                <a:solidFill>
                  <a:schemeClr val="accent1">
                    <a:lumMod val="75000"/>
                  </a:schemeClr>
                </a:solidFill>
                <a:ea typeface="ＭＳ Ｐゴシック" pitchFamily="50" charset="-128"/>
              </a:rPr>
              <a:t> デバイスドライバーを開発した</a:t>
            </a:r>
            <a:r>
              <a:rPr kumimoji="0" lang="en-US" altLang="ja-JP" dirty="0" smtClean="0">
                <a:solidFill>
                  <a:schemeClr val="accent1">
                    <a:lumMod val="75000"/>
                  </a:schemeClr>
                </a:solidFill>
                <a:ea typeface="ＭＳ Ｐゴシック" pitchFamily="50" charset="-128"/>
              </a:rPr>
              <a:t/>
            </a:r>
            <a:br>
              <a:rPr kumimoji="0" lang="en-US" altLang="ja-JP" dirty="0" smtClean="0">
                <a:solidFill>
                  <a:schemeClr val="accent1">
                    <a:lumMod val="75000"/>
                  </a:schemeClr>
                </a:solidFill>
                <a:ea typeface="ＭＳ Ｐゴシック" pitchFamily="50" charset="-128"/>
              </a:rPr>
            </a:br>
            <a:r>
              <a:rPr kumimoji="0" lang="ja-JP" altLang="en-US" dirty="0" smtClean="0">
                <a:solidFill>
                  <a:schemeClr val="accent1">
                    <a:lumMod val="75000"/>
                  </a:schemeClr>
                </a:solidFill>
                <a:ea typeface="ＭＳ Ｐゴシック" pitchFamily="50" charset="-128"/>
              </a:rPr>
              <a:t> オープンソースの開発サイクルの中で評価、公開検証を経て マスターコードに登録済</a:t>
            </a:r>
            <a:endParaRPr kumimoji="0" lang="ja-JP" altLang="en-US" b="0" i="0" u="none" strike="noStrike" cap="none" normalizeH="0" baseline="0" dirty="0" smtClean="0">
              <a:ln>
                <a:noFill/>
              </a:ln>
              <a:solidFill>
                <a:schemeClr val="accent1">
                  <a:lumMod val="75000"/>
                </a:schemeClr>
              </a:solidFill>
              <a:effectLst/>
              <a:ea typeface="ＭＳ Ｐゴシック" pitchFamily="50" charset="-128"/>
            </a:endParaRPr>
          </a:p>
        </p:txBody>
      </p:sp>
      <p:sp>
        <p:nvSpPr>
          <p:cNvPr id="28" name="左矢印 27"/>
          <p:cNvSpPr/>
          <p:nvPr/>
        </p:nvSpPr>
        <p:spPr bwMode="auto">
          <a:xfrm>
            <a:off x="2733662" y="4319594"/>
            <a:ext cx="1214446" cy="285752"/>
          </a:xfrm>
          <a:prstGeom prst="leftArrow">
            <a:avLst/>
          </a:prstGeom>
          <a:solidFill>
            <a:srgbClr val="FFC000"/>
          </a:solidFill>
          <a:ln w="9525" cap="flat" cmpd="sng" algn="ctr">
            <a:solidFill>
              <a:srgbClr val="CC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29" name="角丸四角形 28"/>
          <p:cNvSpPr/>
          <p:nvPr/>
        </p:nvSpPr>
        <p:spPr bwMode="auto">
          <a:xfrm>
            <a:off x="214282" y="5786454"/>
            <a:ext cx="8715436" cy="571504"/>
          </a:xfrm>
          <a:prstGeom prst="roundRect">
            <a:avLst/>
          </a:prstGeom>
          <a:solidFill>
            <a:srgbClr val="FF0000"/>
          </a:solidFill>
          <a:ln>
            <a:headEnd type="none" w="med" len="med"/>
            <a:tailEnd type="none" w="med" len="med"/>
          </a:ln>
          <a:scene3d>
            <a:camera prst="orthographicFront">
              <a:rot lat="0" lon="0" rev="0"/>
            </a:camera>
            <a:lightRig rig="threePt" dir="t">
              <a:rot lat="0" lon="0" rev="1200000"/>
            </a:lightRig>
          </a:scene3d>
          <a:sp3d extrusionH="25400">
            <a:bevelT w="88900" h="25400"/>
            <a:bevelB w="31750"/>
          </a:sp3d>
        </p:spPr>
        <p:style>
          <a:lnRef idx="0">
            <a:schemeClr val="accent2"/>
          </a:lnRef>
          <a:fillRef idx="3">
            <a:schemeClr val="accent2"/>
          </a:fillRef>
          <a:effectRef idx="3">
            <a:schemeClr val="accent2"/>
          </a:effectRef>
          <a:fontRef idx="minor">
            <a:schemeClr val="lt1"/>
          </a:fontRef>
        </p:style>
        <p:txBody>
          <a:bodyPr vert="horz" wrap="none" lIns="91440" tIns="72000" rIns="91440" bIns="45720" numCol="1" rtlCol="0" anchor="ctr" anchorCtr="0" compatLnSpc="1">
            <a:prstTxWarp prst="textNoShape">
              <a:avLst/>
            </a:prstTxWarp>
          </a:bodyPr>
          <a:lstStyle/>
          <a:p>
            <a:pPr marL="0" marR="0" indent="0" algn="ctr" defTabSz="914400" rtl="0" eaLnBrk="0" fontAlgn="base" latinLnBrk="0" hangingPunct="0">
              <a:lnSpc>
                <a:spcPts val="2000"/>
              </a:lnSpc>
              <a:spcBef>
                <a:spcPct val="0"/>
              </a:spcBef>
              <a:spcAft>
                <a:spcPct val="0"/>
              </a:spcAft>
              <a:buClrTx/>
              <a:buSzTx/>
              <a:buFontTx/>
              <a:buNone/>
              <a:tabLst/>
            </a:pPr>
            <a:r>
              <a:rPr kumimoji="0" lang="ja-JP" altLang="en-US" dirty="0" smtClean="0">
                <a:solidFill>
                  <a:schemeClr val="bg1"/>
                </a:solidFill>
                <a:latin typeface="Times New Roman" pitchFamily="18" charset="0"/>
                <a:ea typeface="ＭＳ Ｐゴシック" pitchFamily="50" charset="-128"/>
              </a:rPr>
              <a:t>社内で検証すみの</a:t>
            </a:r>
            <a:r>
              <a:rPr kumimoji="0" lang="ja-JP" altLang="en-US" b="0" i="0" u="none" strike="noStrike" cap="none" normalizeH="0" baseline="0" dirty="0" smtClean="0">
                <a:ln>
                  <a:noFill/>
                </a:ln>
                <a:solidFill>
                  <a:schemeClr val="bg1"/>
                </a:solidFill>
                <a:effectLst/>
                <a:latin typeface="Times New Roman" pitchFamily="18" charset="0"/>
                <a:ea typeface="ＭＳ Ｐゴシック" pitchFamily="50" charset="-128"/>
              </a:rPr>
              <a:t>パッチを投稿したところ、 </a:t>
            </a:r>
            <a:r>
              <a:rPr kumimoji="0" lang="ja-JP" altLang="en-US" b="0" i="0" u="none" strike="noStrike" cap="none" normalizeH="0" baseline="0" dirty="0" smtClean="0">
                <a:ln>
                  <a:noFill/>
                </a:ln>
                <a:solidFill>
                  <a:srgbClr val="FFFF00"/>
                </a:solidFill>
                <a:effectLst/>
                <a:latin typeface="Times New Roman" pitchFamily="18" charset="0"/>
                <a:ea typeface="ＭＳ Ｐゴシック" pitchFamily="50" charset="-128"/>
              </a:rPr>
              <a:t>規格に対する網羅性 ・ 他のデバイスとの共存</a:t>
            </a:r>
            <a:r>
              <a:rPr kumimoji="0" lang="en-US" altLang="ja-JP" b="0" i="0" u="none" strike="noStrike" cap="none" normalizeH="0" baseline="0" dirty="0" smtClean="0">
                <a:ln>
                  <a:noFill/>
                </a:ln>
                <a:solidFill>
                  <a:srgbClr val="FFFF00"/>
                </a:solidFill>
                <a:effectLst/>
                <a:latin typeface="Times New Roman" pitchFamily="18" charset="0"/>
                <a:ea typeface="ＭＳ Ｐゴシック" pitchFamily="50" charset="-128"/>
              </a:rPr>
              <a:t/>
            </a:r>
            <a:br>
              <a:rPr kumimoji="0" lang="en-US" altLang="ja-JP" b="0" i="0" u="none" strike="noStrike" cap="none" normalizeH="0" baseline="0" dirty="0" smtClean="0">
                <a:ln>
                  <a:noFill/>
                </a:ln>
                <a:solidFill>
                  <a:srgbClr val="FFFF00"/>
                </a:solidFill>
                <a:effectLst/>
                <a:latin typeface="Times New Roman" pitchFamily="18" charset="0"/>
                <a:ea typeface="ＭＳ Ｐゴシック" pitchFamily="50" charset="-128"/>
              </a:rPr>
            </a:br>
            <a:r>
              <a:rPr kumimoji="0" lang="ja-JP" altLang="en-US" dirty="0" smtClean="0">
                <a:solidFill>
                  <a:srgbClr val="FFFF00"/>
                </a:solidFill>
                <a:latin typeface="Times New Roman" pitchFamily="18" charset="0"/>
                <a:ea typeface="ＭＳ Ｐゴシック" pitchFamily="50" charset="-128"/>
              </a:rPr>
              <a:t>コーディング</a:t>
            </a:r>
            <a:r>
              <a:rPr kumimoji="0" lang="ja-JP" altLang="en-US" b="0" i="0" u="none" strike="noStrike" cap="none" normalizeH="0" baseline="0" dirty="0" smtClean="0">
                <a:ln>
                  <a:noFill/>
                </a:ln>
                <a:solidFill>
                  <a:srgbClr val="FFFF00"/>
                </a:solidFill>
                <a:effectLst/>
                <a:latin typeface="Times New Roman" pitchFamily="18" charset="0"/>
                <a:ea typeface="ＭＳ Ｐゴシック" pitchFamily="50" charset="-128"/>
              </a:rPr>
              <a:t>作法など世界中の専門家から指摘を受け、コードをブラシュアップ </a:t>
            </a:r>
            <a:r>
              <a:rPr kumimoji="0" lang="ja-JP" altLang="en-US" b="0" i="0" u="none" strike="noStrike" cap="none" normalizeH="0" baseline="0" dirty="0" smtClean="0">
                <a:ln>
                  <a:noFill/>
                </a:ln>
                <a:solidFill>
                  <a:schemeClr val="bg1"/>
                </a:solidFill>
                <a:effectLst/>
                <a:latin typeface="Times New Roman" pitchFamily="18" charset="0"/>
                <a:ea typeface="ＭＳ Ｐゴシック" pitchFamily="50" charset="-128"/>
              </a:rPr>
              <a:t>して公開</a:t>
            </a:r>
            <a:endParaRPr kumimoji="0" lang="en-US" altLang="ja-JP" dirty="0" smtClean="0">
              <a:solidFill>
                <a:schemeClr val="bg1"/>
              </a:solidFill>
              <a:latin typeface="Times New Roman" pitchFamily="18" charset="0"/>
            </a:endParaRPr>
          </a:p>
        </p:txBody>
      </p:sp>
      <p:sp>
        <p:nvSpPr>
          <p:cNvPr id="30" name="テキスト ボックス 29"/>
          <p:cNvSpPr txBox="1"/>
          <p:nvPr/>
        </p:nvSpPr>
        <p:spPr>
          <a:xfrm>
            <a:off x="7153293" y="2416368"/>
            <a:ext cx="776293" cy="307777"/>
          </a:xfrm>
          <a:prstGeom prst="rect">
            <a:avLst/>
          </a:prstGeom>
          <a:noFill/>
        </p:spPr>
        <p:txBody>
          <a:bodyPr wrap="square" rtlCol="0">
            <a:spAutoFit/>
          </a:bodyPr>
          <a:lstStyle/>
          <a:p>
            <a:r>
              <a:rPr lang="en-US" altLang="ja-JP" sz="1400" dirty="0" smtClean="0">
                <a:solidFill>
                  <a:srgbClr val="FF0000"/>
                </a:solidFill>
                <a:latin typeface="+mn-lt"/>
              </a:rPr>
              <a:t>2.6.22</a:t>
            </a:r>
            <a:r>
              <a:rPr lang="en-US" altLang="ja-JP" sz="1400" dirty="0" smtClean="0">
                <a:latin typeface="+mn-lt"/>
              </a:rPr>
              <a:t> </a:t>
            </a:r>
            <a:endParaRPr kumimoji="1" lang="ja-JP" altLang="en-US" sz="1400" dirty="0">
              <a:latin typeface="+mn-lt"/>
            </a:endParaRPr>
          </a:p>
        </p:txBody>
      </p:sp>
      <p:sp>
        <p:nvSpPr>
          <p:cNvPr id="31" name="テキスト ボックス 30"/>
          <p:cNvSpPr txBox="1"/>
          <p:nvPr/>
        </p:nvSpPr>
        <p:spPr>
          <a:xfrm>
            <a:off x="7143768" y="3764165"/>
            <a:ext cx="776293" cy="307777"/>
          </a:xfrm>
          <a:prstGeom prst="rect">
            <a:avLst/>
          </a:prstGeom>
          <a:noFill/>
        </p:spPr>
        <p:txBody>
          <a:bodyPr wrap="square" rtlCol="0">
            <a:spAutoFit/>
          </a:bodyPr>
          <a:lstStyle/>
          <a:p>
            <a:r>
              <a:rPr lang="en-US" altLang="ja-JP" sz="1400" dirty="0" smtClean="0">
                <a:solidFill>
                  <a:srgbClr val="FF0000"/>
                </a:solidFill>
                <a:latin typeface="+mn-lt"/>
              </a:rPr>
              <a:t>2.6.22</a:t>
            </a:r>
            <a:r>
              <a:rPr lang="en-US" altLang="ja-JP" sz="1400" dirty="0" smtClean="0">
                <a:latin typeface="+mn-lt"/>
              </a:rPr>
              <a:t> </a:t>
            </a:r>
            <a:endParaRPr kumimoji="1" lang="ja-JP" altLang="en-US" sz="1400" dirty="0">
              <a:latin typeface="+mn-lt"/>
            </a:endParaRPr>
          </a:p>
        </p:txBody>
      </p:sp>
      <p:sp>
        <p:nvSpPr>
          <p:cNvPr id="32" name="テキスト ボックス 31"/>
          <p:cNvSpPr txBox="1"/>
          <p:nvPr/>
        </p:nvSpPr>
        <p:spPr>
          <a:xfrm>
            <a:off x="6715140" y="4621421"/>
            <a:ext cx="776293" cy="307777"/>
          </a:xfrm>
          <a:prstGeom prst="rect">
            <a:avLst/>
          </a:prstGeom>
          <a:noFill/>
        </p:spPr>
        <p:txBody>
          <a:bodyPr wrap="square" rtlCol="0">
            <a:spAutoFit/>
          </a:bodyPr>
          <a:lstStyle/>
          <a:p>
            <a:r>
              <a:rPr lang="en-US" altLang="ja-JP" sz="1400" dirty="0" smtClean="0">
                <a:solidFill>
                  <a:srgbClr val="FF0000"/>
                </a:solidFill>
                <a:latin typeface="+mn-lt"/>
              </a:rPr>
              <a:t>2.6.25</a:t>
            </a:r>
            <a:r>
              <a:rPr lang="en-US" altLang="ja-JP" sz="1400" dirty="0" smtClean="0">
                <a:latin typeface="+mn-lt"/>
              </a:rPr>
              <a:t> </a:t>
            </a:r>
            <a:endParaRPr kumimoji="1" lang="ja-JP" altLang="en-US" sz="1400" dirty="0">
              <a:latin typeface="+mn-lt"/>
            </a:endParaRPr>
          </a:p>
        </p:txBody>
      </p:sp>
      <p:sp>
        <p:nvSpPr>
          <p:cNvPr id="33" name="テキスト ボックス 32"/>
          <p:cNvSpPr txBox="1"/>
          <p:nvPr/>
        </p:nvSpPr>
        <p:spPr>
          <a:xfrm>
            <a:off x="6724665" y="5192925"/>
            <a:ext cx="776293" cy="307777"/>
          </a:xfrm>
          <a:prstGeom prst="rect">
            <a:avLst/>
          </a:prstGeom>
          <a:noFill/>
        </p:spPr>
        <p:txBody>
          <a:bodyPr wrap="square" rtlCol="0">
            <a:spAutoFit/>
          </a:bodyPr>
          <a:lstStyle/>
          <a:p>
            <a:r>
              <a:rPr lang="en-US" altLang="ja-JP" sz="1400" dirty="0" smtClean="0">
                <a:solidFill>
                  <a:srgbClr val="FF0000"/>
                </a:solidFill>
                <a:latin typeface="+mn-lt"/>
              </a:rPr>
              <a:t>2.6.25</a:t>
            </a:r>
            <a:r>
              <a:rPr lang="en-US" altLang="ja-JP" sz="1400" dirty="0" smtClean="0">
                <a:latin typeface="+mn-lt"/>
              </a:rPr>
              <a:t> </a:t>
            </a:r>
            <a:endParaRPr kumimoji="1" lang="ja-JP" altLang="en-US" sz="1400" dirty="0">
              <a:latin typeface="+mn-lt"/>
            </a:endParaRPr>
          </a:p>
        </p:txBody>
      </p:sp>
      <p:sp>
        <p:nvSpPr>
          <p:cNvPr id="34" name="テキスト ボックス 33"/>
          <p:cNvSpPr txBox="1"/>
          <p:nvPr/>
        </p:nvSpPr>
        <p:spPr>
          <a:xfrm>
            <a:off x="7939111" y="3357562"/>
            <a:ext cx="776293" cy="307777"/>
          </a:xfrm>
          <a:prstGeom prst="rect">
            <a:avLst/>
          </a:prstGeom>
          <a:noFill/>
        </p:spPr>
        <p:txBody>
          <a:bodyPr wrap="square" rtlCol="0">
            <a:spAutoFit/>
          </a:bodyPr>
          <a:lstStyle/>
          <a:p>
            <a:r>
              <a:rPr lang="en-US" altLang="ja-JP" sz="1400" dirty="0" smtClean="0">
                <a:solidFill>
                  <a:srgbClr val="FF0000"/>
                </a:solidFill>
                <a:latin typeface="+mn-lt"/>
              </a:rPr>
              <a:t>2.6.24</a:t>
            </a:r>
            <a:r>
              <a:rPr lang="en-US" altLang="ja-JP" sz="1400" dirty="0" smtClean="0">
                <a:latin typeface="+mn-lt"/>
              </a:rPr>
              <a:t> </a:t>
            </a:r>
            <a:endParaRPr kumimoji="1" lang="ja-JP" altLang="en-US" sz="1400" dirty="0">
              <a:latin typeface="+mn-lt"/>
            </a:endParaRPr>
          </a:p>
        </p:txBody>
      </p:sp>
      <p:sp>
        <p:nvSpPr>
          <p:cNvPr id="35" name="テキスト ボックス 34"/>
          <p:cNvSpPr txBox="1"/>
          <p:nvPr/>
        </p:nvSpPr>
        <p:spPr>
          <a:xfrm>
            <a:off x="5429256" y="5264363"/>
            <a:ext cx="1133483" cy="307777"/>
          </a:xfrm>
          <a:prstGeom prst="rect">
            <a:avLst/>
          </a:prstGeom>
          <a:noFill/>
        </p:spPr>
        <p:txBody>
          <a:bodyPr wrap="square" rtlCol="0">
            <a:spAutoFit/>
          </a:bodyPr>
          <a:lstStyle/>
          <a:p>
            <a:pPr algn="r"/>
            <a:r>
              <a:rPr lang="ja-JP" altLang="en-US" sz="1400" dirty="0" smtClean="0">
                <a:latin typeface="HGPｺﾞｼｯｸM" pitchFamily="50" charset="-128"/>
                <a:ea typeface="HGPｺﾞｼｯｸM" pitchFamily="50" charset="-128"/>
              </a:rPr>
              <a:t>標準コード</a:t>
            </a:r>
            <a:r>
              <a:rPr lang="en-US" altLang="ja-JP" sz="1400" dirty="0" smtClean="0">
                <a:latin typeface="HGPｺﾞｼｯｸM" pitchFamily="50" charset="-128"/>
                <a:ea typeface="HGPｺﾞｼｯｸM" pitchFamily="50" charset="-128"/>
              </a:rPr>
              <a:t> </a:t>
            </a:r>
            <a:endParaRPr kumimoji="1" lang="ja-JP" altLang="en-US" sz="1400" dirty="0">
              <a:latin typeface="HGPｺﾞｼｯｸM" pitchFamily="50" charset="-128"/>
              <a:ea typeface="HGPｺﾞｼｯｸM" pitchFamily="50" charset="-128"/>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（成果例 </a:t>
            </a:r>
            <a:r>
              <a:rPr kumimoji="1" lang="en-US" altLang="ja-JP" dirty="0" smtClean="0"/>
              <a:t>-2</a:t>
            </a:r>
            <a:r>
              <a:rPr kumimoji="1" lang="ja-JP" altLang="en-US" dirty="0" smtClean="0"/>
              <a:t>） プラットフォームサポートの改善状況</a:t>
            </a:r>
            <a:endParaRPr kumimoji="1" lang="ja-JP" altLang="en-US" dirty="0"/>
          </a:p>
        </p:txBody>
      </p:sp>
      <p:sp>
        <p:nvSpPr>
          <p:cNvPr id="4" name="スライド番号プレースホルダ 3"/>
          <p:cNvSpPr>
            <a:spLocks noGrp="1"/>
          </p:cNvSpPr>
          <p:nvPr>
            <p:ph type="sldNum" sz="quarter" idx="10"/>
          </p:nvPr>
        </p:nvSpPr>
        <p:spPr/>
        <p:txBody>
          <a:bodyPr/>
          <a:lstStyle/>
          <a:p>
            <a:pPr>
              <a:defRPr/>
            </a:pPr>
            <a:fld id="{AB8C92AF-B60B-44CF-9C86-3D138F4615A7}" type="slidenum">
              <a:rPr lang="ja-JP" altLang="en-US" smtClean="0"/>
              <a:pPr>
                <a:defRPr/>
              </a:pPr>
              <a:t>16</a:t>
            </a:fld>
            <a:endParaRPr lang="ja-JP" altLang="en-US" dirty="0"/>
          </a:p>
        </p:txBody>
      </p:sp>
      <p:sp>
        <p:nvSpPr>
          <p:cNvPr id="5" name="正方形/長方形 4"/>
          <p:cNvSpPr/>
          <p:nvPr/>
        </p:nvSpPr>
        <p:spPr bwMode="auto">
          <a:xfrm>
            <a:off x="295245" y="2071678"/>
            <a:ext cx="6419895" cy="3571900"/>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dirty="0" smtClean="0">
              <a:ln>
                <a:noFill/>
              </a:ln>
              <a:solidFill>
                <a:schemeClr val="tx1"/>
              </a:solidFill>
              <a:effectLst/>
              <a:latin typeface="+mn-lt"/>
              <a:ea typeface="ＭＳ Ｐゴシック" pitchFamily="50" charset="-128"/>
            </a:endParaRPr>
          </a:p>
        </p:txBody>
      </p:sp>
      <p:sp>
        <p:nvSpPr>
          <p:cNvPr id="6" name="テキスト ボックス 5"/>
          <p:cNvSpPr txBox="1"/>
          <p:nvPr/>
        </p:nvSpPr>
        <p:spPr>
          <a:xfrm>
            <a:off x="1357290" y="5214950"/>
            <a:ext cx="4786346" cy="369332"/>
          </a:xfrm>
          <a:prstGeom prst="rect">
            <a:avLst/>
          </a:prstGeom>
          <a:noFill/>
        </p:spPr>
        <p:txBody>
          <a:bodyPr wrap="square" rtlCol="0">
            <a:spAutoFit/>
          </a:bodyPr>
          <a:lstStyle/>
          <a:p>
            <a:pPr algn="r"/>
            <a:r>
              <a:rPr kumimoji="1" lang="en-US" altLang="ja-JP" dirty="0" smtClean="0">
                <a:solidFill>
                  <a:schemeClr val="accent2">
                    <a:lumMod val="75000"/>
                  </a:schemeClr>
                </a:solidFill>
                <a:latin typeface="+mn-lt"/>
              </a:rPr>
              <a:t>Highlander</a:t>
            </a:r>
            <a:r>
              <a:rPr kumimoji="1" lang="ja-JP" altLang="en-US" dirty="0" smtClean="0">
                <a:solidFill>
                  <a:schemeClr val="accent2">
                    <a:lumMod val="75000"/>
                  </a:schemeClr>
                </a:solidFill>
                <a:latin typeface="+mn-lt"/>
              </a:rPr>
              <a:t> </a:t>
            </a:r>
            <a:r>
              <a:rPr kumimoji="1" lang="en-US" altLang="ja-JP" dirty="0" smtClean="0">
                <a:solidFill>
                  <a:schemeClr val="accent2">
                    <a:lumMod val="75000"/>
                  </a:schemeClr>
                </a:solidFill>
                <a:latin typeface="+mn-lt"/>
              </a:rPr>
              <a:t>7780</a:t>
            </a:r>
            <a:r>
              <a:rPr kumimoji="1" lang="ja-JP" altLang="en-US" dirty="0" smtClean="0">
                <a:solidFill>
                  <a:schemeClr val="accent2">
                    <a:lumMod val="75000"/>
                  </a:schemeClr>
                </a:solidFill>
                <a:latin typeface="+mn-lt"/>
              </a:rPr>
              <a:t> </a:t>
            </a:r>
            <a:r>
              <a:rPr kumimoji="1" lang="en-US" altLang="ja-JP" dirty="0" smtClean="0">
                <a:solidFill>
                  <a:schemeClr val="accent2">
                    <a:lumMod val="75000"/>
                  </a:schemeClr>
                </a:solidFill>
                <a:latin typeface="+mn-lt"/>
              </a:rPr>
              <a:t>Linux</a:t>
            </a:r>
            <a:r>
              <a:rPr kumimoji="1" lang="ja-JP" altLang="en-US" dirty="0" smtClean="0">
                <a:solidFill>
                  <a:schemeClr val="accent2">
                    <a:lumMod val="75000"/>
                  </a:schemeClr>
                </a:solidFill>
                <a:latin typeface="+mn-lt"/>
              </a:rPr>
              <a:t> </a:t>
            </a:r>
            <a:r>
              <a:rPr kumimoji="1" lang="en-US" altLang="ja-JP" dirty="0" smtClean="0">
                <a:solidFill>
                  <a:schemeClr val="accent2">
                    <a:lumMod val="75000"/>
                  </a:schemeClr>
                </a:solidFill>
                <a:latin typeface="+mn-lt"/>
              </a:rPr>
              <a:t>reference</a:t>
            </a:r>
            <a:r>
              <a:rPr kumimoji="1" lang="ja-JP" altLang="en-US" dirty="0" smtClean="0">
                <a:solidFill>
                  <a:schemeClr val="accent2">
                    <a:lumMod val="75000"/>
                  </a:schemeClr>
                </a:solidFill>
                <a:latin typeface="+mn-lt"/>
              </a:rPr>
              <a:t> </a:t>
            </a:r>
            <a:r>
              <a:rPr kumimoji="1" lang="en-US" altLang="ja-JP" dirty="0" smtClean="0">
                <a:solidFill>
                  <a:schemeClr val="accent2">
                    <a:lumMod val="75000"/>
                  </a:schemeClr>
                </a:solidFill>
                <a:latin typeface="+mn-lt"/>
              </a:rPr>
              <a:t>platform</a:t>
            </a:r>
            <a:endParaRPr kumimoji="1" lang="ja-JP" altLang="en-US" dirty="0">
              <a:solidFill>
                <a:schemeClr val="accent2">
                  <a:lumMod val="75000"/>
                </a:schemeClr>
              </a:solidFill>
              <a:latin typeface="+mn-lt"/>
            </a:endParaRPr>
          </a:p>
        </p:txBody>
      </p:sp>
      <p:sp>
        <p:nvSpPr>
          <p:cNvPr id="7" name="角丸四角形 6"/>
          <p:cNvSpPr/>
          <p:nvPr/>
        </p:nvSpPr>
        <p:spPr bwMode="auto">
          <a:xfrm>
            <a:off x="500035" y="2214554"/>
            <a:ext cx="3571900" cy="2428892"/>
          </a:xfrm>
          <a:prstGeom prst="roundRect">
            <a:avLst>
              <a:gd name="adj" fmla="val 5687"/>
            </a:avLst>
          </a:prstGeom>
          <a:solidFill>
            <a:schemeClr val="accent6">
              <a:lumMod val="40000"/>
              <a:lumOff val="60000"/>
            </a:schemeClr>
          </a:solidFill>
          <a:ln w="22225" cap="flat" cmpd="sng" algn="ctr">
            <a:solidFill>
              <a:schemeClr val="bg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dirty="0" smtClean="0">
              <a:ln>
                <a:noFill/>
              </a:ln>
              <a:solidFill>
                <a:schemeClr val="tx1"/>
              </a:solidFill>
              <a:effectLst/>
              <a:latin typeface="+mn-lt"/>
              <a:ea typeface="ＭＳ Ｐゴシック" pitchFamily="50" charset="-128"/>
            </a:endParaRPr>
          </a:p>
        </p:txBody>
      </p:sp>
      <p:sp>
        <p:nvSpPr>
          <p:cNvPr id="8" name="テキスト ボックス 7"/>
          <p:cNvSpPr txBox="1"/>
          <p:nvPr/>
        </p:nvSpPr>
        <p:spPr>
          <a:xfrm>
            <a:off x="2281222" y="4300543"/>
            <a:ext cx="1795474" cy="369332"/>
          </a:xfrm>
          <a:prstGeom prst="rect">
            <a:avLst/>
          </a:prstGeom>
          <a:noFill/>
        </p:spPr>
        <p:txBody>
          <a:bodyPr wrap="square" rtlCol="0">
            <a:spAutoFit/>
          </a:bodyPr>
          <a:lstStyle/>
          <a:p>
            <a:pPr algn="r"/>
            <a:r>
              <a:rPr lang="en-US" altLang="ja-JP" dirty="0" smtClean="0">
                <a:solidFill>
                  <a:schemeClr val="accent2">
                    <a:lumMod val="75000"/>
                  </a:schemeClr>
                </a:solidFill>
                <a:latin typeface="+mn-lt"/>
              </a:rPr>
              <a:t>SH</a:t>
            </a:r>
            <a:r>
              <a:rPr kumimoji="1" lang="en-US" altLang="ja-JP" dirty="0" smtClean="0">
                <a:solidFill>
                  <a:schemeClr val="accent2">
                    <a:lumMod val="75000"/>
                  </a:schemeClr>
                </a:solidFill>
                <a:latin typeface="+mn-lt"/>
              </a:rPr>
              <a:t>7780</a:t>
            </a:r>
            <a:r>
              <a:rPr kumimoji="1" lang="ja-JP" altLang="en-US" dirty="0" smtClean="0">
                <a:solidFill>
                  <a:schemeClr val="accent2">
                    <a:lumMod val="75000"/>
                  </a:schemeClr>
                </a:solidFill>
                <a:latin typeface="+mn-lt"/>
              </a:rPr>
              <a:t> </a:t>
            </a:r>
            <a:r>
              <a:rPr kumimoji="1" lang="en-US" altLang="ja-JP" dirty="0" smtClean="0">
                <a:solidFill>
                  <a:schemeClr val="accent2">
                    <a:lumMod val="75000"/>
                  </a:schemeClr>
                </a:solidFill>
                <a:latin typeface="+mn-lt"/>
              </a:rPr>
              <a:t>CPU</a:t>
            </a:r>
            <a:endParaRPr kumimoji="1" lang="ja-JP" altLang="en-US" dirty="0">
              <a:solidFill>
                <a:schemeClr val="accent2">
                  <a:lumMod val="75000"/>
                </a:schemeClr>
              </a:solidFill>
              <a:latin typeface="+mn-lt"/>
            </a:endParaRPr>
          </a:p>
        </p:txBody>
      </p:sp>
      <p:sp>
        <p:nvSpPr>
          <p:cNvPr id="9" name="角丸四角形 8"/>
          <p:cNvSpPr/>
          <p:nvPr/>
        </p:nvSpPr>
        <p:spPr bwMode="auto">
          <a:xfrm>
            <a:off x="4252911" y="2233605"/>
            <a:ext cx="2319354" cy="428628"/>
          </a:xfrm>
          <a:prstGeom prst="roundRect">
            <a:avLst>
              <a:gd name="adj" fmla="val 17778"/>
            </a:avLst>
          </a:prstGeom>
          <a:solidFill>
            <a:schemeClr val="accent4">
              <a:lumMod val="40000"/>
              <a:lumOff val="60000"/>
            </a:schemeClr>
          </a:solidFill>
          <a:ln w="19050" cap="flat" cmpd="sng" algn="ctr">
            <a:solidFill>
              <a:schemeClr val="bg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US" altLang="ja-JP" sz="1600" b="0" i="0" u="none" strike="noStrike" cap="none" normalizeH="0" baseline="0" dirty="0" smtClean="0">
                <a:ln>
                  <a:noFill/>
                </a:ln>
                <a:solidFill>
                  <a:schemeClr val="accent4">
                    <a:lumMod val="50000"/>
                  </a:schemeClr>
                </a:solidFill>
                <a:effectLst/>
                <a:latin typeface="+mn-lt"/>
                <a:ea typeface="ＭＳ Ｐゴシック" pitchFamily="50" charset="-128"/>
              </a:rPr>
              <a:t>Renesas USB</a:t>
            </a:r>
            <a:endParaRPr kumimoji="0" lang="ja-JP" altLang="en-US" sz="2400" b="0" i="0" u="none" strike="noStrike" cap="none" normalizeH="0" baseline="0" dirty="0" smtClean="0">
              <a:ln>
                <a:noFill/>
              </a:ln>
              <a:solidFill>
                <a:schemeClr val="accent4">
                  <a:lumMod val="50000"/>
                </a:schemeClr>
              </a:solidFill>
              <a:effectLst/>
              <a:latin typeface="+mn-lt"/>
              <a:ea typeface="ＭＳ Ｐゴシック" pitchFamily="50" charset="-128"/>
            </a:endParaRPr>
          </a:p>
        </p:txBody>
      </p:sp>
      <p:sp>
        <p:nvSpPr>
          <p:cNvPr id="15" name="角丸四角形 14"/>
          <p:cNvSpPr/>
          <p:nvPr/>
        </p:nvSpPr>
        <p:spPr bwMode="auto">
          <a:xfrm>
            <a:off x="642911" y="2357430"/>
            <a:ext cx="2786082" cy="357190"/>
          </a:xfrm>
          <a:prstGeom prst="roundRect">
            <a:avLst/>
          </a:prstGeom>
          <a:noFill/>
          <a:ln w="28575" cap="flat" cmpd="sng" algn="ctr">
            <a:solidFill>
              <a:schemeClr val="bg1"/>
            </a:solidFill>
            <a:prstDash val="solid"/>
            <a:round/>
            <a:headEnd type="none" w="med" len="med"/>
            <a:tailEnd type="none" w="med" len="med"/>
          </a:ln>
          <a:effectLst/>
        </p:spPr>
        <p:txBody>
          <a:bodyPr vert="horz" wrap="none" lIns="144000" tIns="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US" altLang="ja-JP" b="0" i="0" u="none" strike="noStrike" cap="none" normalizeH="0" baseline="0" dirty="0" smtClean="0">
                <a:ln>
                  <a:noFill/>
                </a:ln>
                <a:solidFill>
                  <a:schemeClr val="accent2">
                    <a:lumMod val="75000"/>
                  </a:schemeClr>
                </a:solidFill>
                <a:effectLst/>
                <a:latin typeface="+mn-lt"/>
                <a:ea typeface="ＭＳ Ｐゴシック" pitchFamily="50" charset="-128"/>
              </a:rPr>
              <a:t>CPU</a:t>
            </a:r>
            <a:r>
              <a:rPr kumimoji="0" lang="ja-JP" altLang="en-US" dirty="0" smtClean="0">
                <a:solidFill>
                  <a:schemeClr val="accent2">
                    <a:lumMod val="75000"/>
                  </a:schemeClr>
                </a:solidFill>
                <a:latin typeface="+mn-lt"/>
              </a:rPr>
              <a:t> </a:t>
            </a:r>
            <a:r>
              <a:rPr kumimoji="0" lang="en-US" altLang="ja-JP" dirty="0" smtClean="0">
                <a:solidFill>
                  <a:schemeClr val="accent2">
                    <a:lumMod val="75000"/>
                  </a:schemeClr>
                </a:solidFill>
                <a:latin typeface="+mn-lt"/>
              </a:rPr>
              <a:t>core</a:t>
            </a:r>
            <a:endParaRPr kumimoji="0" lang="ja-JP" altLang="en-US" sz="2400" b="0" i="0" u="none" strike="noStrike" cap="none" normalizeH="0" baseline="0" dirty="0" smtClean="0">
              <a:ln>
                <a:noFill/>
              </a:ln>
              <a:solidFill>
                <a:schemeClr val="accent2">
                  <a:lumMod val="75000"/>
                </a:schemeClr>
              </a:solidFill>
              <a:effectLst/>
              <a:latin typeface="+mn-lt"/>
              <a:ea typeface="ＭＳ Ｐゴシック" pitchFamily="50" charset="-128"/>
            </a:endParaRPr>
          </a:p>
        </p:txBody>
      </p:sp>
      <p:sp>
        <p:nvSpPr>
          <p:cNvPr id="19" name="角丸四角形 18"/>
          <p:cNvSpPr/>
          <p:nvPr/>
        </p:nvSpPr>
        <p:spPr bwMode="auto">
          <a:xfrm>
            <a:off x="642911" y="2786058"/>
            <a:ext cx="2786082" cy="357190"/>
          </a:xfrm>
          <a:prstGeom prst="roundRect">
            <a:avLst/>
          </a:prstGeom>
          <a:noFill/>
          <a:ln w="28575" cap="flat" cmpd="sng" algn="ctr">
            <a:solidFill>
              <a:schemeClr val="bg1"/>
            </a:solidFill>
            <a:prstDash val="solid"/>
            <a:round/>
            <a:headEnd type="none" w="med" len="med"/>
            <a:tailEnd type="none" w="med" len="med"/>
          </a:ln>
          <a:effectLst/>
        </p:spPr>
        <p:txBody>
          <a:bodyPr vert="horz" wrap="none" lIns="144000" tIns="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US" altLang="ja-JP" dirty="0" smtClean="0">
                <a:solidFill>
                  <a:schemeClr val="accent2">
                    <a:lumMod val="75000"/>
                  </a:schemeClr>
                </a:solidFill>
                <a:latin typeface="+mn-lt"/>
              </a:rPr>
              <a:t>Timer Framework</a:t>
            </a:r>
            <a:endParaRPr kumimoji="0" lang="ja-JP" altLang="en-US" sz="2400" b="0" i="0" u="none" strike="noStrike" cap="none" normalizeH="0" baseline="0" dirty="0" smtClean="0">
              <a:ln>
                <a:noFill/>
              </a:ln>
              <a:solidFill>
                <a:schemeClr val="accent2">
                  <a:lumMod val="75000"/>
                </a:schemeClr>
              </a:solidFill>
              <a:effectLst/>
              <a:latin typeface="+mn-lt"/>
              <a:ea typeface="ＭＳ Ｐゴシック" pitchFamily="50" charset="-128"/>
            </a:endParaRPr>
          </a:p>
        </p:txBody>
      </p:sp>
      <p:sp>
        <p:nvSpPr>
          <p:cNvPr id="20" name="角丸四角形 19"/>
          <p:cNvSpPr/>
          <p:nvPr/>
        </p:nvSpPr>
        <p:spPr bwMode="auto">
          <a:xfrm>
            <a:off x="642911" y="3214686"/>
            <a:ext cx="2786082" cy="357190"/>
          </a:xfrm>
          <a:prstGeom prst="roundRect">
            <a:avLst/>
          </a:prstGeom>
          <a:noFill/>
          <a:ln w="28575" cap="flat" cmpd="sng" algn="ctr">
            <a:solidFill>
              <a:schemeClr val="bg1"/>
            </a:solidFill>
            <a:prstDash val="solid"/>
            <a:round/>
            <a:headEnd type="none" w="med" len="med"/>
            <a:tailEnd type="none" w="med" len="med"/>
          </a:ln>
          <a:effectLst/>
        </p:spPr>
        <p:txBody>
          <a:bodyPr vert="horz" wrap="none" lIns="144000" tIns="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US" altLang="ja-JP" dirty="0" smtClean="0">
                <a:solidFill>
                  <a:schemeClr val="accent2">
                    <a:lumMod val="75000"/>
                  </a:schemeClr>
                </a:solidFill>
                <a:latin typeface="+mn-lt"/>
              </a:rPr>
              <a:t>IRQ Framework</a:t>
            </a:r>
            <a:endParaRPr kumimoji="0" lang="ja-JP" altLang="en-US" sz="2400" b="0" i="0" u="none" strike="noStrike" cap="none" normalizeH="0" baseline="0" dirty="0" smtClean="0">
              <a:ln>
                <a:noFill/>
              </a:ln>
              <a:solidFill>
                <a:schemeClr val="accent2">
                  <a:lumMod val="75000"/>
                </a:schemeClr>
              </a:solidFill>
              <a:effectLst/>
              <a:latin typeface="+mn-lt"/>
              <a:ea typeface="ＭＳ Ｐゴシック" pitchFamily="50" charset="-128"/>
            </a:endParaRPr>
          </a:p>
        </p:txBody>
      </p:sp>
      <p:sp>
        <p:nvSpPr>
          <p:cNvPr id="21" name="角丸四角形 20"/>
          <p:cNvSpPr/>
          <p:nvPr/>
        </p:nvSpPr>
        <p:spPr bwMode="auto">
          <a:xfrm>
            <a:off x="642911" y="3643314"/>
            <a:ext cx="2786082" cy="357190"/>
          </a:xfrm>
          <a:prstGeom prst="roundRect">
            <a:avLst/>
          </a:prstGeom>
          <a:noFill/>
          <a:ln w="28575" cap="flat" cmpd="sng" algn="ctr">
            <a:solidFill>
              <a:schemeClr val="bg1"/>
            </a:solidFill>
            <a:prstDash val="solid"/>
            <a:round/>
            <a:headEnd type="none" w="med" len="med"/>
            <a:tailEnd type="none" w="med" len="med"/>
          </a:ln>
          <a:effectLst/>
        </p:spPr>
        <p:txBody>
          <a:bodyPr vert="horz" wrap="none" lIns="144000" tIns="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US" altLang="ja-JP" dirty="0" smtClean="0">
                <a:solidFill>
                  <a:schemeClr val="accent2">
                    <a:lumMod val="75000"/>
                  </a:schemeClr>
                </a:solidFill>
                <a:latin typeface="+mn-lt"/>
              </a:rPr>
              <a:t>NUMA support</a:t>
            </a:r>
            <a:endParaRPr kumimoji="0" lang="ja-JP" altLang="en-US" sz="2400" b="0" i="0" u="none" strike="noStrike" cap="none" normalizeH="0" baseline="0" dirty="0" smtClean="0">
              <a:ln>
                <a:noFill/>
              </a:ln>
              <a:solidFill>
                <a:schemeClr val="accent2">
                  <a:lumMod val="75000"/>
                </a:schemeClr>
              </a:solidFill>
              <a:effectLst/>
              <a:latin typeface="+mn-lt"/>
              <a:ea typeface="ＭＳ Ｐゴシック" pitchFamily="50" charset="-128"/>
            </a:endParaRPr>
          </a:p>
        </p:txBody>
      </p:sp>
      <p:sp>
        <p:nvSpPr>
          <p:cNvPr id="22" name="角丸四角形 21"/>
          <p:cNvSpPr/>
          <p:nvPr/>
        </p:nvSpPr>
        <p:spPr bwMode="auto">
          <a:xfrm>
            <a:off x="4243385" y="2714620"/>
            <a:ext cx="2328879" cy="428628"/>
          </a:xfrm>
          <a:prstGeom prst="roundRect">
            <a:avLst>
              <a:gd name="adj" fmla="val 17778"/>
            </a:avLst>
          </a:prstGeom>
          <a:solidFill>
            <a:schemeClr val="accent4">
              <a:lumMod val="40000"/>
              <a:lumOff val="60000"/>
            </a:schemeClr>
          </a:solidFill>
          <a:ln w="19050" cap="flat" cmpd="sng" algn="ctr">
            <a:solidFill>
              <a:schemeClr val="bg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US" altLang="ja-JP" sz="1600" b="0" i="0" u="none" strike="noStrike" cap="none" normalizeH="0" baseline="0" dirty="0" err="1" smtClean="0">
                <a:ln>
                  <a:noFill/>
                </a:ln>
                <a:solidFill>
                  <a:schemeClr val="accent4">
                    <a:lumMod val="50000"/>
                  </a:schemeClr>
                </a:solidFill>
                <a:effectLst/>
                <a:latin typeface="+mn-lt"/>
                <a:ea typeface="ＭＳ Ｐゴシック" pitchFamily="50" charset="-128"/>
              </a:rPr>
              <a:t>Realtec</a:t>
            </a:r>
            <a:r>
              <a:rPr kumimoji="0" lang="en-US" altLang="ja-JP" sz="1600" b="0" i="0" u="none" strike="noStrike" cap="none" normalizeH="0" baseline="0" dirty="0" smtClean="0">
                <a:ln>
                  <a:noFill/>
                </a:ln>
                <a:solidFill>
                  <a:schemeClr val="accent4">
                    <a:lumMod val="50000"/>
                  </a:schemeClr>
                </a:solidFill>
                <a:effectLst/>
                <a:latin typeface="+mn-lt"/>
                <a:ea typeface="ＭＳ Ｐゴシック" pitchFamily="50" charset="-128"/>
              </a:rPr>
              <a:t> LAN</a:t>
            </a:r>
            <a:endParaRPr kumimoji="0" lang="ja-JP" altLang="en-US" sz="2400" b="0" i="0" u="none" strike="noStrike" cap="none" normalizeH="0" baseline="0" dirty="0" smtClean="0">
              <a:ln>
                <a:noFill/>
              </a:ln>
              <a:solidFill>
                <a:schemeClr val="accent4">
                  <a:lumMod val="50000"/>
                </a:schemeClr>
              </a:solidFill>
              <a:effectLst/>
              <a:latin typeface="+mn-lt"/>
              <a:ea typeface="ＭＳ Ｐゴシック" pitchFamily="50" charset="-128"/>
            </a:endParaRPr>
          </a:p>
        </p:txBody>
      </p:sp>
      <p:sp>
        <p:nvSpPr>
          <p:cNvPr id="23" name="角丸四角形 22"/>
          <p:cNvSpPr/>
          <p:nvPr/>
        </p:nvSpPr>
        <p:spPr bwMode="auto">
          <a:xfrm>
            <a:off x="4252911" y="3205161"/>
            <a:ext cx="2319354" cy="428628"/>
          </a:xfrm>
          <a:prstGeom prst="roundRect">
            <a:avLst>
              <a:gd name="adj" fmla="val 17778"/>
            </a:avLst>
          </a:prstGeom>
          <a:solidFill>
            <a:schemeClr val="accent4">
              <a:lumMod val="40000"/>
              <a:lumOff val="60000"/>
            </a:schemeClr>
          </a:solidFill>
          <a:ln w="19050" cap="flat" cmpd="sng" algn="ctr">
            <a:solidFill>
              <a:schemeClr val="bg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US" altLang="ja-JP" sz="1600" b="0" i="0" u="none" strike="noStrike" cap="none" normalizeH="0" baseline="0" dirty="0" smtClean="0">
                <a:ln>
                  <a:noFill/>
                </a:ln>
                <a:solidFill>
                  <a:schemeClr val="accent4">
                    <a:lumMod val="50000"/>
                  </a:schemeClr>
                </a:solidFill>
                <a:effectLst/>
                <a:latin typeface="+mn-lt"/>
                <a:ea typeface="ＭＳ Ｐゴシック" pitchFamily="50" charset="-128"/>
              </a:rPr>
              <a:t>ASIX LAN</a:t>
            </a:r>
            <a:endParaRPr kumimoji="0" lang="ja-JP" altLang="en-US" sz="2400" b="0" i="0" u="none" strike="noStrike" cap="none" normalizeH="0" baseline="0" dirty="0" smtClean="0">
              <a:ln>
                <a:noFill/>
              </a:ln>
              <a:solidFill>
                <a:schemeClr val="accent4">
                  <a:lumMod val="50000"/>
                </a:schemeClr>
              </a:solidFill>
              <a:effectLst/>
              <a:latin typeface="+mn-lt"/>
              <a:ea typeface="ＭＳ Ｐゴシック" pitchFamily="50" charset="-128"/>
            </a:endParaRPr>
          </a:p>
        </p:txBody>
      </p:sp>
      <p:sp>
        <p:nvSpPr>
          <p:cNvPr id="24" name="角丸四角形 23"/>
          <p:cNvSpPr/>
          <p:nvPr/>
        </p:nvSpPr>
        <p:spPr bwMode="auto">
          <a:xfrm>
            <a:off x="4243385" y="3686176"/>
            <a:ext cx="2328879" cy="428628"/>
          </a:xfrm>
          <a:prstGeom prst="roundRect">
            <a:avLst>
              <a:gd name="adj" fmla="val 17778"/>
            </a:avLst>
          </a:prstGeom>
          <a:solidFill>
            <a:schemeClr val="accent4">
              <a:lumMod val="40000"/>
              <a:lumOff val="60000"/>
            </a:schemeClr>
          </a:solidFill>
          <a:ln w="19050" cap="flat" cmpd="sng" algn="ctr">
            <a:solidFill>
              <a:schemeClr val="bg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US" altLang="ja-JP" sz="1600" dirty="0" smtClean="0">
                <a:solidFill>
                  <a:schemeClr val="accent4">
                    <a:lumMod val="50000"/>
                  </a:schemeClr>
                </a:solidFill>
                <a:latin typeface="+mn-lt"/>
              </a:rPr>
              <a:t>SMI</a:t>
            </a:r>
            <a:r>
              <a:rPr kumimoji="0" lang="en-US" altLang="ja-JP" sz="1600" b="0" i="0" u="none" strike="noStrike" cap="none" normalizeH="0" baseline="0" dirty="0" smtClean="0">
                <a:ln>
                  <a:noFill/>
                </a:ln>
                <a:solidFill>
                  <a:schemeClr val="accent4">
                    <a:lumMod val="50000"/>
                  </a:schemeClr>
                </a:solidFill>
                <a:effectLst/>
                <a:latin typeface="+mn-lt"/>
                <a:ea typeface="ＭＳ Ｐゴシック" pitchFamily="50" charset="-128"/>
              </a:rPr>
              <a:t> Graphics</a:t>
            </a:r>
            <a:endParaRPr kumimoji="0" lang="ja-JP" altLang="en-US" sz="2400" b="0" i="0" u="none" strike="noStrike" cap="none" normalizeH="0" baseline="0" dirty="0" smtClean="0">
              <a:ln>
                <a:noFill/>
              </a:ln>
              <a:solidFill>
                <a:schemeClr val="accent4">
                  <a:lumMod val="50000"/>
                </a:schemeClr>
              </a:solidFill>
              <a:effectLst/>
              <a:latin typeface="+mn-lt"/>
              <a:ea typeface="ＭＳ Ｐゴシック" pitchFamily="50" charset="-128"/>
            </a:endParaRPr>
          </a:p>
        </p:txBody>
      </p:sp>
      <p:sp>
        <p:nvSpPr>
          <p:cNvPr id="25" name="角丸四角形 24"/>
          <p:cNvSpPr/>
          <p:nvPr/>
        </p:nvSpPr>
        <p:spPr bwMode="auto">
          <a:xfrm>
            <a:off x="4252911" y="4162430"/>
            <a:ext cx="2319354" cy="428628"/>
          </a:xfrm>
          <a:prstGeom prst="roundRect">
            <a:avLst>
              <a:gd name="adj" fmla="val 17778"/>
            </a:avLst>
          </a:prstGeom>
          <a:solidFill>
            <a:schemeClr val="accent4">
              <a:lumMod val="40000"/>
              <a:lumOff val="60000"/>
            </a:schemeClr>
          </a:solidFill>
          <a:ln w="19050" cap="flat" cmpd="sng" algn="ctr">
            <a:solidFill>
              <a:schemeClr val="bg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US" altLang="ja-JP" sz="1600" dirty="0" smtClean="0">
                <a:solidFill>
                  <a:schemeClr val="accent4">
                    <a:lumMod val="50000"/>
                  </a:schemeClr>
                </a:solidFill>
                <a:latin typeface="+mn-lt"/>
              </a:rPr>
              <a:t>EPSON RTC</a:t>
            </a:r>
            <a:endParaRPr kumimoji="0" lang="ja-JP" altLang="en-US" sz="2400" b="0" i="0" u="none" strike="noStrike" cap="none" normalizeH="0" baseline="0" dirty="0" smtClean="0">
              <a:ln>
                <a:noFill/>
              </a:ln>
              <a:solidFill>
                <a:schemeClr val="accent4">
                  <a:lumMod val="50000"/>
                </a:schemeClr>
              </a:solidFill>
              <a:effectLst/>
              <a:latin typeface="+mn-lt"/>
              <a:ea typeface="ＭＳ Ｐゴシック" pitchFamily="50" charset="-128"/>
            </a:endParaRPr>
          </a:p>
        </p:txBody>
      </p:sp>
      <p:sp>
        <p:nvSpPr>
          <p:cNvPr id="26" name="角丸四角形 25"/>
          <p:cNvSpPr/>
          <p:nvPr/>
        </p:nvSpPr>
        <p:spPr bwMode="auto">
          <a:xfrm>
            <a:off x="4243385" y="4643445"/>
            <a:ext cx="2328879" cy="428628"/>
          </a:xfrm>
          <a:prstGeom prst="roundRect">
            <a:avLst>
              <a:gd name="adj" fmla="val 17778"/>
            </a:avLst>
          </a:prstGeom>
          <a:solidFill>
            <a:schemeClr val="accent4">
              <a:lumMod val="40000"/>
              <a:lumOff val="60000"/>
            </a:schemeClr>
          </a:solidFill>
          <a:ln w="19050" cap="flat" cmpd="sng" algn="ctr">
            <a:solidFill>
              <a:schemeClr val="bg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US" altLang="ja-JP" sz="1600" b="0" i="0" u="none" strike="noStrike" cap="none" normalizeH="0" baseline="0" dirty="0" smtClean="0">
                <a:ln>
                  <a:noFill/>
                </a:ln>
                <a:solidFill>
                  <a:schemeClr val="accent4">
                    <a:lumMod val="50000"/>
                  </a:schemeClr>
                </a:solidFill>
                <a:effectLst/>
                <a:latin typeface="+mn-lt"/>
                <a:ea typeface="ＭＳ Ｐゴシック" pitchFamily="50" charset="-128"/>
              </a:rPr>
              <a:t>S-image SATA</a:t>
            </a:r>
            <a:endParaRPr kumimoji="0" lang="ja-JP" altLang="en-US" sz="2400" b="0" i="0" u="none" strike="noStrike" cap="none" normalizeH="0" baseline="0" dirty="0" smtClean="0">
              <a:ln>
                <a:noFill/>
              </a:ln>
              <a:solidFill>
                <a:schemeClr val="accent4">
                  <a:lumMod val="50000"/>
                </a:schemeClr>
              </a:solidFill>
              <a:effectLst/>
              <a:latin typeface="+mn-lt"/>
              <a:ea typeface="ＭＳ Ｐゴシック" pitchFamily="50" charset="-128"/>
            </a:endParaRPr>
          </a:p>
        </p:txBody>
      </p:sp>
      <p:sp>
        <p:nvSpPr>
          <p:cNvPr id="27" name="円/楕円 26"/>
          <p:cNvSpPr/>
          <p:nvPr/>
        </p:nvSpPr>
        <p:spPr bwMode="auto">
          <a:xfrm>
            <a:off x="3009889" y="2814633"/>
            <a:ext cx="357190" cy="285752"/>
          </a:xfrm>
          <a:prstGeom prst="ellipse">
            <a:avLst/>
          </a:prstGeom>
          <a:noFill/>
          <a:ln w="9525" cap="flat" cmpd="sng" algn="ctr">
            <a:solidFill>
              <a:srgbClr val="CC0000"/>
            </a:solidFill>
            <a:prstDash val="solid"/>
            <a:round/>
            <a:headEnd type="none" w="med" len="med"/>
            <a:tailEnd type="none" w="med" len="med"/>
          </a:ln>
          <a:effectLst/>
        </p:spPr>
        <p:txBody>
          <a:bodyPr vert="horz" wrap="none" lIns="108000" tIns="3600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2400" dirty="0" smtClean="0">
                <a:solidFill>
                  <a:srgbClr val="CC0066"/>
                </a:solidFill>
                <a:latin typeface="+mn-lt"/>
              </a:rPr>
              <a:t>2</a:t>
            </a:r>
            <a:endParaRPr kumimoji="0" lang="ja-JP" altLang="en-US" sz="2400" b="0" i="0" u="none" strike="noStrike" cap="none" normalizeH="0" baseline="0" dirty="0" smtClean="0">
              <a:ln>
                <a:noFill/>
              </a:ln>
              <a:solidFill>
                <a:srgbClr val="CC0066"/>
              </a:solidFill>
              <a:effectLst/>
              <a:latin typeface="+mn-lt"/>
              <a:ea typeface="ＭＳ Ｐゴシック" pitchFamily="50" charset="-128"/>
            </a:endParaRPr>
          </a:p>
        </p:txBody>
      </p:sp>
      <p:sp>
        <p:nvSpPr>
          <p:cNvPr id="28" name="円/楕円 27"/>
          <p:cNvSpPr/>
          <p:nvPr/>
        </p:nvSpPr>
        <p:spPr bwMode="auto">
          <a:xfrm>
            <a:off x="3014652" y="2381243"/>
            <a:ext cx="357190" cy="285752"/>
          </a:xfrm>
          <a:prstGeom prst="ellipse">
            <a:avLst/>
          </a:prstGeom>
          <a:noFill/>
          <a:ln w="9525" cap="flat" cmpd="sng" algn="ctr">
            <a:solidFill>
              <a:srgbClr val="CC0000"/>
            </a:solidFill>
            <a:prstDash val="solid"/>
            <a:round/>
            <a:headEnd type="none" w="med" len="med"/>
            <a:tailEnd type="none" w="med" len="med"/>
          </a:ln>
          <a:effectLst/>
        </p:spPr>
        <p:txBody>
          <a:bodyPr vert="horz" wrap="none" lIns="108000" tIns="3600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2400" b="0" i="0" u="none" strike="noStrike" cap="none" normalizeH="0" baseline="0" dirty="0" smtClean="0">
                <a:ln>
                  <a:noFill/>
                </a:ln>
                <a:solidFill>
                  <a:srgbClr val="CC0066"/>
                </a:solidFill>
                <a:effectLst/>
                <a:latin typeface="+mn-lt"/>
                <a:ea typeface="ＭＳ Ｐゴシック" pitchFamily="50" charset="-128"/>
              </a:rPr>
              <a:t>1</a:t>
            </a:r>
            <a:endParaRPr kumimoji="0" lang="ja-JP" altLang="en-US" sz="2400" b="0" i="0" u="none" strike="noStrike" cap="none" normalizeH="0" baseline="0" dirty="0" smtClean="0">
              <a:ln>
                <a:noFill/>
              </a:ln>
              <a:solidFill>
                <a:srgbClr val="CC0066"/>
              </a:solidFill>
              <a:effectLst/>
              <a:latin typeface="+mn-lt"/>
              <a:ea typeface="ＭＳ Ｐゴシック" pitchFamily="50" charset="-128"/>
            </a:endParaRPr>
          </a:p>
        </p:txBody>
      </p:sp>
      <p:sp>
        <p:nvSpPr>
          <p:cNvPr id="29" name="円/楕円 28"/>
          <p:cNvSpPr/>
          <p:nvPr/>
        </p:nvSpPr>
        <p:spPr bwMode="auto">
          <a:xfrm>
            <a:off x="6143636" y="5286388"/>
            <a:ext cx="357190" cy="285752"/>
          </a:xfrm>
          <a:prstGeom prst="ellipse">
            <a:avLst/>
          </a:prstGeom>
          <a:noFill/>
          <a:ln w="9525" cap="flat" cmpd="sng" algn="ctr">
            <a:solidFill>
              <a:srgbClr val="CC0000"/>
            </a:solidFill>
            <a:prstDash val="solid"/>
            <a:round/>
            <a:headEnd type="none" w="med" len="med"/>
            <a:tailEnd type="none" w="med" len="med"/>
          </a:ln>
          <a:effectLst/>
        </p:spPr>
        <p:txBody>
          <a:bodyPr vert="horz" wrap="none" lIns="108000" tIns="3600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2400" b="0" i="0" u="none" strike="noStrike" cap="none" normalizeH="0" baseline="0" dirty="0" smtClean="0">
                <a:ln>
                  <a:noFill/>
                </a:ln>
                <a:solidFill>
                  <a:srgbClr val="CC0066"/>
                </a:solidFill>
                <a:effectLst/>
                <a:latin typeface="+mn-lt"/>
                <a:ea typeface="ＭＳ Ｐゴシック" pitchFamily="50" charset="-128"/>
              </a:rPr>
              <a:t>1</a:t>
            </a:r>
            <a:endParaRPr kumimoji="0" lang="ja-JP" altLang="en-US" sz="2400" b="0" i="0" u="none" strike="noStrike" cap="none" normalizeH="0" baseline="0" dirty="0" smtClean="0">
              <a:ln>
                <a:noFill/>
              </a:ln>
              <a:solidFill>
                <a:srgbClr val="CC0066"/>
              </a:solidFill>
              <a:effectLst/>
              <a:latin typeface="+mn-lt"/>
              <a:ea typeface="ＭＳ Ｐゴシック" pitchFamily="50" charset="-128"/>
            </a:endParaRPr>
          </a:p>
        </p:txBody>
      </p:sp>
      <p:sp>
        <p:nvSpPr>
          <p:cNvPr id="30" name="円/楕円 29"/>
          <p:cNvSpPr/>
          <p:nvPr/>
        </p:nvSpPr>
        <p:spPr bwMode="auto">
          <a:xfrm>
            <a:off x="3019414" y="3676652"/>
            <a:ext cx="357190" cy="285752"/>
          </a:xfrm>
          <a:prstGeom prst="ellipse">
            <a:avLst/>
          </a:prstGeom>
          <a:noFill/>
          <a:ln w="9525" cap="flat" cmpd="sng" algn="ctr">
            <a:solidFill>
              <a:srgbClr val="CC0000"/>
            </a:solidFill>
            <a:prstDash val="solid"/>
            <a:round/>
            <a:headEnd type="none" w="med" len="med"/>
            <a:tailEnd type="none" w="med" len="med"/>
          </a:ln>
          <a:effectLst/>
        </p:spPr>
        <p:txBody>
          <a:bodyPr vert="horz" wrap="none" lIns="108000" tIns="3600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2400" dirty="0" smtClean="0">
                <a:solidFill>
                  <a:srgbClr val="CC0066"/>
                </a:solidFill>
                <a:latin typeface="+mn-lt"/>
              </a:rPr>
              <a:t>3</a:t>
            </a:r>
            <a:endParaRPr kumimoji="0" lang="ja-JP" altLang="en-US" sz="2400" b="0" i="0" u="none" strike="noStrike" cap="none" normalizeH="0" baseline="0" dirty="0" smtClean="0">
              <a:ln>
                <a:noFill/>
              </a:ln>
              <a:solidFill>
                <a:srgbClr val="CC0066"/>
              </a:solidFill>
              <a:effectLst/>
              <a:latin typeface="+mn-lt"/>
              <a:ea typeface="ＭＳ Ｐゴシック" pitchFamily="50" charset="-128"/>
            </a:endParaRPr>
          </a:p>
        </p:txBody>
      </p:sp>
      <p:sp>
        <p:nvSpPr>
          <p:cNvPr id="31" name="円/楕円 30"/>
          <p:cNvSpPr/>
          <p:nvPr/>
        </p:nvSpPr>
        <p:spPr bwMode="auto">
          <a:xfrm>
            <a:off x="3009889" y="3233736"/>
            <a:ext cx="357190" cy="285752"/>
          </a:xfrm>
          <a:prstGeom prst="ellipse">
            <a:avLst/>
          </a:prstGeom>
          <a:noFill/>
          <a:ln w="9525" cap="flat" cmpd="sng" algn="ctr">
            <a:solidFill>
              <a:srgbClr val="CC0000"/>
            </a:solidFill>
            <a:prstDash val="solid"/>
            <a:round/>
            <a:headEnd type="none" w="med" len="med"/>
            <a:tailEnd type="none" w="med" len="med"/>
          </a:ln>
          <a:effectLst/>
        </p:spPr>
        <p:txBody>
          <a:bodyPr vert="horz" wrap="none" lIns="108000" tIns="3600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2400" dirty="0" smtClean="0">
                <a:solidFill>
                  <a:srgbClr val="CC0066"/>
                </a:solidFill>
                <a:latin typeface="+mn-lt"/>
              </a:rPr>
              <a:t>2</a:t>
            </a:r>
            <a:endParaRPr kumimoji="0" lang="ja-JP" altLang="en-US" sz="2400" b="0" i="0" u="none" strike="noStrike" cap="none" normalizeH="0" baseline="0" dirty="0" smtClean="0">
              <a:ln>
                <a:noFill/>
              </a:ln>
              <a:solidFill>
                <a:srgbClr val="CC0066"/>
              </a:solidFill>
              <a:effectLst/>
              <a:latin typeface="+mn-lt"/>
              <a:ea typeface="ＭＳ Ｐゴシック" pitchFamily="50" charset="-128"/>
            </a:endParaRPr>
          </a:p>
        </p:txBody>
      </p:sp>
      <p:sp>
        <p:nvSpPr>
          <p:cNvPr id="32" name="円/楕円 31"/>
          <p:cNvSpPr/>
          <p:nvPr/>
        </p:nvSpPr>
        <p:spPr bwMode="auto">
          <a:xfrm>
            <a:off x="6072198" y="4714884"/>
            <a:ext cx="357190" cy="285752"/>
          </a:xfrm>
          <a:prstGeom prst="ellipse">
            <a:avLst/>
          </a:prstGeom>
          <a:noFill/>
          <a:ln w="9525" cap="flat" cmpd="sng" algn="ctr">
            <a:solidFill>
              <a:srgbClr val="CC0000"/>
            </a:solidFill>
            <a:prstDash val="solid"/>
            <a:round/>
            <a:headEnd type="none" w="med" len="med"/>
            <a:tailEnd type="none" w="med" len="med"/>
          </a:ln>
          <a:effectLst/>
        </p:spPr>
        <p:txBody>
          <a:bodyPr vert="horz" wrap="none" lIns="108000" tIns="3600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2400" b="0" i="0" u="none" strike="noStrike" cap="none" normalizeH="0" baseline="0" dirty="0" smtClean="0">
                <a:ln>
                  <a:noFill/>
                </a:ln>
                <a:solidFill>
                  <a:srgbClr val="CC0066"/>
                </a:solidFill>
                <a:effectLst/>
                <a:latin typeface="+mn-lt"/>
                <a:ea typeface="ＭＳ Ｐゴシック" pitchFamily="50" charset="-128"/>
              </a:rPr>
              <a:t>1</a:t>
            </a:r>
            <a:endParaRPr kumimoji="0" lang="ja-JP" altLang="en-US" sz="2400" b="0" i="0" u="none" strike="noStrike" cap="none" normalizeH="0" baseline="0" dirty="0" smtClean="0">
              <a:ln>
                <a:noFill/>
              </a:ln>
              <a:solidFill>
                <a:srgbClr val="CC0066"/>
              </a:solidFill>
              <a:effectLst/>
              <a:latin typeface="+mn-lt"/>
              <a:ea typeface="ＭＳ Ｐゴシック" pitchFamily="50" charset="-128"/>
            </a:endParaRPr>
          </a:p>
        </p:txBody>
      </p:sp>
      <p:sp>
        <p:nvSpPr>
          <p:cNvPr id="33" name="円/楕円 32"/>
          <p:cNvSpPr/>
          <p:nvPr/>
        </p:nvSpPr>
        <p:spPr bwMode="auto">
          <a:xfrm>
            <a:off x="6072198" y="4224343"/>
            <a:ext cx="357190" cy="285752"/>
          </a:xfrm>
          <a:prstGeom prst="ellipse">
            <a:avLst/>
          </a:prstGeom>
          <a:noFill/>
          <a:ln w="9525" cap="flat" cmpd="sng" algn="ctr">
            <a:solidFill>
              <a:srgbClr val="CC0000"/>
            </a:solidFill>
            <a:prstDash val="solid"/>
            <a:round/>
            <a:headEnd type="none" w="med" len="med"/>
            <a:tailEnd type="none" w="med" len="med"/>
          </a:ln>
          <a:effectLst/>
        </p:spPr>
        <p:txBody>
          <a:bodyPr vert="horz" wrap="none" lIns="108000" tIns="3600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2400" dirty="0" smtClean="0">
                <a:solidFill>
                  <a:srgbClr val="CC0066"/>
                </a:solidFill>
                <a:latin typeface="+mn-lt"/>
              </a:rPr>
              <a:t>6</a:t>
            </a:r>
          </a:p>
        </p:txBody>
      </p:sp>
      <p:sp>
        <p:nvSpPr>
          <p:cNvPr id="34" name="円/楕円 33"/>
          <p:cNvSpPr/>
          <p:nvPr/>
        </p:nvSpPr>
        <p:spPr bwMode="auto">
          <a:xfrm>
            <a:off x="6072198" y="3767140"/>
            <a:ext cx="357190" cy="285752"/>
          </a:xfrm>
          <a:prstGeom prst="ellipse">
            <a:avLst/>
          </a:prstGeom>
          <a:noFill/>
          <a:ln w="9525" cap="flat" cmpd="sng" algn="ctr">
            <a:solidFill>
              <a:srgbClr val="CC0000"/>
            </a:solidFill>
            <a:prstDash val="solid"/>
            <a:round/>
            <a:headEnd type="none" w="med" len="med"/>
            <a:tailEnd type="none" w="med" len="med"/>
          </a:ln>
          <a:effectLst/>
        </p:spPr>
        <p:txBody>
          <a:bodyPr vert="horz" wrap="none" lIns="108000" tIns="3600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ja-JP" altLang="en-US" sz="2400" dirty="0" smtClean="0">
                <a:solidFill>
                  <a:srgbClr val="CC0066"/>
                </a:solidFill>
                <a:latin typeface="+mn-lt"/>
              </a:rPr>
              <a:t>４</a:t>
            </a:r>
            <a:endParaRPr kumimoji="0" lang="ja-JP" altLang="en-US" sz="2400" b="0" i="0" u="none" strike="noStrike" cap="none" normalizeH="0" baseline="0" dirty="0" smtClean="0">
              <a:ln>
                <a:noFill/>
              </a:ln>
              <a:solidFill>
                <a:srgbClr val="CC0066"/>
              </a:solidFill>
              <a:effectLst/>
              <a:latin typeface="+mn-lt"/>
              <a:ea typeface="ＭＳ Ｐゴシック" pitchFamily="50" charset="-128"/>
            </a:endParaRPr>
          </a:p>
        </p:txBody>
      </p:sp>
      <p:sp>
        <p:nvSpPr>
          <p:cNvPr id="35" name="円/楕円 34"/>
          <p:cNvSpPr/>
          <p:nvPr/>
        </p:nvSpPr>
        <p:spPr bwMode="auto">
          <a:xfrm>
            <a:off x="6072198" y="3286124"/>
            <a:ext cx="357190" cy="285752"/>
          </a:xfrm>
          <a:prstGeom prst="ellipse">
            <a:avLst/>
          </a:prstGeom>
          <a:noFill/>
          <a:ln w="9525" cap="flat" cmpd="sng" algn="ctr">
            <a:solidFill>
              <a:srgbClr val="CC0000"/>
            </a:solidFill>
            <a:prstDash val="solid"/>
            <a:round/>
            <a:headEnd type="none" w="med" len="med"/>
            <a:tailEnd type="none" w="med" len="med"/>
          </a:ln>
          <a:effectLst/>
        </p:spPr>
        <p:txBody>
          <a:bodyPr vert="horz" wrap="none" lIns="108000" tIns="3600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ja-JP" altLang="en-US" sz="2400" dirty="0" smtClean="0">
                <a:solidFill>
                  <a:srgbClr val="CC0066"/>
                </a:solidFill>
                <a:latin typeface="+mn-lt"/>
              </a:rPr>
              <a:t>５</a:t>
            </a:r>
            <a:endParaRPr kumimoji="0" lang="ja-JP" altLang="en-US" sz="2400" b="0" i="0" u="none" strike="noStrike" cap="none" normalizeH="0" baseline="0" dirty="0" smtClean="0">
              <a:ln>
                <a:noFill/>
              </a:ln>
              <a:solidFill>
                <a:srgbClr val="CC0066"/>
              </a:solidFill>
              <a:effectLst/>
              <a:latin typeface="+mn-lt"/>
              <a:ea typeface="ＭＳ Ｐゴシック" pitchFamily="50" charset="-128"/>
            </a:endParaRPr>
          </a:p>
        </p:txBody>
      </p:sp>
      <p:sp>
        <p:nvSpPr>
          <p:cNvPr id="36" name="円/楕円 35"/>
          <p:cNvSpPr/>
          <p:nvPr/>
        </p:nvSpPr>
        <p:spPr bwMode="auto">
          <a:xfrm>
            <a:off x="6072198" y="2786058"/>
            <a:ext cx="357190" cy="285752"/>
          </a:xfrm>
          <a:prstGeom prst="ellipse">
            <a:avLst/>
          </a:prstGeom>
          <a:noFill/>
          <a:ln w="9525" cap="flat" cmpd="sng" algn="ctr">
            <a:solidFill>
              <a:srgbClr val="CC0000"/>
            </a:solidFill>
            <a:prstDash val="solid"/>
            <a:round/>
            <a:headEnd type="none" w="med" len="med"/>
            <a:tailEnd type="none" w="med" len="med"/>
          </a:ln>
          <a:effectLst/>
        </p:spPr>
        <p:txBody>
          <a:bodyPr vert="horz" wrap="none" lIns="108000" tIns="3600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2400" b="0" i="0" u="none" strike="noStrike" cap="none" normalizeH="0" baseline="0" dirty="0" smtClean="0">
                <a:ln>
                  <a:noFill/>
                </a:ln>
                <a:solidFill>
                  <a:srgbClr val="CC0066"/>
                </a:solidFill>
                <a:effectLst/>
                <a:latin typeface="+mn-lt"/>
                <a:ea typeface="ＭＳ Ｐゴシック" pitchFamily="50" charset="-128"/>
              </a:rPr>
              <a:t>1</a:t>
            </a:r>
            <a:endParaRPr kumimoji="0" lang="ja-JP" altLang="en-US" sz="2400" b="0" i="0" u="none" strike="noStrike" cap="none" normalizeH="0" baseline="0" dirty="0" smtClean="0">
              <a:ln>
                <a:noFill/>
              </a:ln>
              <a:solidFill>
                <a:srgbClr val="CC0066"/>
              </a:solidFill>
              <a:effectLst/>
              <a:latin typeface="+mn-lt"/>
              <a:ea typeface="ＭＳ Ｐゴシック" pitchFamily="50" charset="-128"/>
            </a:endParaRPr>
          </a:p>
        </p:txBody>
      </p:sp>
      <p:sp>
        <p:nvSpPr>
          <p:cNvPr id="37" name="円/楕円 36"/>
          <p:cNvSpPr/>
          <p:nvPr/>
        </p:nvSpPr>
        <p:spPr bwMode="auto">
          <a:xfrm>
            <a:off x="6072198" y="2285992"/>
            <a:ext cx="357190" cy="285752"/>
          </a:xfrm>
          <a:prstGeom prst="ellipse">
            <a:avLst/>
          </a:prstGeom>
          <a:noFill/>
          <a:ln w="9525" cap="flat" cmpd="sng" algn="ctr">
            <a:solidFill>
              <a:srgbClr val="CC0000"/>
            </a:solidFill>
            <a:prstDash val="solid"/>
            <a:round/>
            <a:headEnd type="none" w="med" len="med"/>
            <a:tailEnd type="none" w="med" len="med"/>
          </a:ln>
          <a:effectLst/>
        </p:spPr>
        <p:txBody>
          <a:bodyPr vert="horz" wrap="none" lIns="108000" tIns="3600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2400" dirty="0" smtClean="0">
                <a:solidFill>
                  <a:srgbClr val="CC0066"/>
                </a:solidFill>
                <a:latin typeface="+mn-lt"/>
              </a:rPr>
              <a:t>2</a:t>
            </a:r>
            <a:endParaRPr kumimoji="0" lang="ja-JP" altLang="en-US" sz="2400" b="0" i="0" u="none" strike="noStrike" cap="none" normalizeH="0" baseline="0" dirty="0" smtClean="0">
              <a:ln>
                <a:noFill/>
              </a:ln>
              <a:solidFill>
                <a:srgbClr val="CC0066"/>
              </a:solidFill>
              <a:effectLst/>
              <a:latin typeface="+mn-lt"/>
              <a:ea typeface="ＭＳ Ｐゴシック" pitchFamily="50" charset="-128"/>
            </a:endParaRPr>
          </a:p>
        </p:txBody>
      </p:sp>
      <p:grpSp>
        <p:nvGrpSpPr>
          <p:cNvPr id="51" name="グループ化 50"/>
          <p:cNvGrpSpPr/>
          <p:nvPr/>
        </p:nvGrpSpPr>
        <p:grpSpPr>
          <a:xfrm>
            <a:off x="6929454" y="3283507"/>
            <a:ext cx="2105040" cy="2145757"/>
            <a:chOff x="6786578" y="1509699"/>
            <a:chExt cx="2105040" cy="2145757"/>
          </a:xfrm>
        </p:grpSpPr>
        <p:sp>
          <p:nvSpPr>
            <p:cNvPr id="38" name="円/楕円 37"/>
            <p:cNvSpPr/>
            <p:nvPr/>
          </p:nvSpPr>
          <p:spPr bwMode="auto">
            <a:xfrm>
              <a:off x="6786578" y="3357562"/>
              <a:ext cx="357190" cy="285752"/>
            </a:xfrm>
            <a:prstGeom prst="ellipse">
              <a:avLst/>
            </a:prstGeom>
            <a:noFill/>
            <a:ln w="9525" cap="flat" cmpd="sng" algn="ctr">
              <a:solidFill>
                <a:srgbClr val="CC0000"/>
              </a:solidFill>
              <a:prstDash val="solid"/>
              <a:round/>
              <a:headEnd type="none" w="med" len="med"/>
              <a:tailEnd type="none" w="med" len="med"/>
            </a:ln>
            <a:effectLst/>
          </p:spPr>
          <p:txBody>
            <a:bodyPr vert="horz" wrap="none" lIns="108000" tIns="3600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2400" dirty="0" smtClean="0">
                  <a:solidFill>
                    <a:srgbClr val="CC0066"/>
                  </a:solidFill>
                  <a:latin typeface="+mn-lt"/>
                </a:rPr>
                <a:t>6</a:t>
              </a:r>
              <a:endParaRPr kumimoji="0" lang="ja-JP" altLang="en-US" sz="2400" b="0" i="0" u="none" strike="noStrike" cap="none" normalizeH="0" baseline="0" dirty="0" smtClean="0">
                <a:ln>
                  <a:noFill/>
                </a:ln>
                <a:solidFill>
                  <a:srgbClr val="CC0066"/>
                </a:solidFill>
                <a:effectLst/>
                <a:latin typeface="+mn-lt"/>
                <a:ea typeface="ＭＳ Ｐゴシック" pitchFamily="50" charset="-128"/>
              </a:endParaRPr>
            </a:p>
          </p:txBody>
        </p:sp>
        <p:sp>
          <p:nvSpPr>
            <p:cNvPr id="39" name="円/楕円 38"/>
            <p:cNvSpPr/>
            <p:nvPr/>
          </p:nvSpPr>
          <p:spPr bwMode="auto">
            <a:xfrm>
              <a:off x="6786578" y="3000372"/>
              <a:ext cx="357190" cy="285752"/>
            </a:xfrm>
            <a:prstGeom prst="ellipse">
              <a:avLst/>
            </a:prstGeom>
            <a:noFill/>
            <a:ln w="9525" cap="flat" cmpd="sng" algn="ctr">
              <a:solidFill>
                <a:srgbClr val="CC0000"/>
              </a:solidFill>
              <a:prstDash val="solid"/>
              <a:round/>
              <a:headEnd type="none" w="med" len="med"/>
              <a:tailEnd type="none" w="med" len="med"/>
            </a:ln>
            <a:effectLst/>
          </p:spPr>
          <p:txBody>
            <a:bodyPr vert="horz" wrap="none" lIns="108000" tIns="3600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2400" dirty="0" smtClean="0">
                  <a:solidFill>
                    <a:srgbClr val="CC0066"/>
                  </a:solidFill>
                  <a:latin typeface="+mn-lt"/>
                </a:rPr>
                <a:t>5</a:t>
              </a:r>
              <a:endParaRPr kumimoji="0" lang="ja-JP" altLang="en-US" sz="2400" b="0" i="0" u="none" strike="noStrike" cap="none" normalizeH="0" baseline="0" dirty="0" smtClean="0">
                <a:ln>
                  <a:noFill/>
                </a:ln>
                <a:solidFill>
                  <a:srgbClr val="CC0066"/>
                </a:solidFill>
                <a:effectLst/>
                <a:latin typeface="+mn-lt"/>
                <a:ea typeface="ＭＳ Ｐゴシック" pitchFamily="50" charset="-128"/>
              </a:endParaRPr>
            </a:p>
          </p:txBody>
        </p:sp>
        <p:sp>
          <p:nvSpPr>
            <p:cNvPr id="40" name="円/楕円 39"/>
            <p:cNvSpPr/>
            <p:nvPr/>
          </p:nvSpPr>
          <p:spPr bwMode="auto">
            <a:xfrm>
              <a:off x="6786578" y="2643182"/>
              <a:ext cx="357190" cy="285752"/>
            </a:xfrm>
            <a:prstGeom prst="ellipse">
              <a:avLst/>
            </a:prstGeom>
            <a:noFill/>
            <a:ln w="9525" cap="flat" cmpd="sng" algn="ctr">
              <a:solidFill>
                <a:srgbClr val="CC0000"/>
              </a:solidFill>
              <a:prstDash val="solid"/>
              <a:round/>
              <a:headEnd type="none" w="med" len="med"/>
              <a:tailEnd type="none" w="med" len="med"/>
            </a:ln>
            <a:effectLst/>
          </p:spPr>
          <p:txBody>
            <a:bodyPr vert="horz" wrap="none" lIns="108000" tIns="3600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2400" dirty="0" smtClean="0">
                  <a:solidFill>
                    <a:srgbClr val="CC0066"/>
                  </a:solidFill>
                  <a:latin typeface="+mn-lt"/>
                </a:rPr>
                <a:t>4</a:t>
              </a:r>
              <a:endParaRPr kumimoji="0" lang="ja-JP" altLang="en-US" sz="2400" b="0" i="0" u="none" strike="noStrike" cap="none" normalizeH="0" baseline="0" dirty="0" smtClean="0">
                <a:ln>
                  <a:noFill/>
                </a:ln>
                <a:solidFill>
                  <a:srgbClr val="CC0066"/>
                </a:solidFill>
                <a:effectLst/>
                <a:latin typeface="+mn-lt"/>
                <a:ea typeface="ＭＳ Ｐゴシック" pitchFamily="50" charset="-128"/>
              </a:endParaRPr>
            </a:p>
          </p:txBody>
        </p:sp>
        <p:sp>
          <p:nvSpPr>
            <p:cNvPr id="41" name="円/楕円 40"/>
            <p:cNvSpPr/>
            <p:nvPr/>
          </p:nvSpPr>
          <p:spPr bwMode="auto">
            <a:xfrm>
              <a:off x="6786578" y="2285992"/>
              <a:ext cx="357190" cy="285752"/>
            </a:xfrm>
            <a:prstGeom prst="ellipse">
              <a:avLst/>
            </a:prstGeom>
            <a:noFill/>
            <a:ln w="9525" cap="flat" cmpd="sng" algn="ctr">
              <a:solidFill>
                <a:srgbClr val="CC0000"/>
              </a:solidFill>
              <a:prstDash val="solid"/>
              <a:round/>
              <a:headEnd type="none" w="med" len="med"/>
              <a:tailEnd type="none" w="med" len="med"/>
            </a:ln>
            <a:effectLst/>
          </p:spPr>
          <p:txBody>
            <a:bodyPr vert="horz" wrap="none" lIns="108000" tIns="3600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2400" dirty="0" smtClean="0">
                  <a:solidFill>
                    <a:srgbClr val="CC0066"/>
                  </a:solidFill>
                  <a:latin typeface="+mn-lt"/>
                </a:rPr>
                <a:t>3</a:t>
              </a:r>
              <a:endParaRPr kumimoji="0" lang="ja-JP" altLang="en-US" sz="2400" b="0" i="0" u="none" strike="noStrike" cap="none" normalizeH="0" baseline="0" dirty="0" smtClean="0">
                <a:ln>
                  <a:noFill/>
                </a:ln>
                <a:solidFill>
                  <a:srgbClr val="CC0066"/>
                </a:solidFill>
                <a:effectLst/>
                <a:latin typeface="+mn-lt"/>
                <a:ea typeface="ＭＳ Ｐゴシック" pitchFamily="50" charset="-128"/>
              </a:endParaRPr>
            </a:p>
          </p:txBody>
        </p:sp>
        <p:sp>
          <p:nvSpPr>
            <p:cNvPr id="42" name="円/楕円 41"/>
            <p:cNvSpPr/>
            <p:nvPr/>
          </p:nvSpPr>
          <p:spPr bwMode="auto">
            <a:xfrm>
              <a:off x="6786578" y="1928802"/>
              <a:ext cx="357190" cy="285752"/>
            </a:xfrm>
            <a:prstGeom prst="ellipse">
              <a:avLst/>
            </a:prstGeom>
            <a:noFill/>
            <a:ln w="9525" cap="flat" cmpd="sng" algn="ctr">
              <a:solidFill>
                <a:srgbClr val="CC0000"/>
              </a:solidFill>
              <a:prstDash val="solid"/>
              <a:round/>
              <a:headEnd type="none" w="med" len="med"/>
              <a:tailEnd type="none" w="med" len="med"/>
            </a:ln>
            <a:effectLst/>
          </p:spPr>
          <p:txBody>
            <a:bodyPr vert="horz" wrap="none" lIns="108000" tIns="3600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2400" dirty="0" smtClean="0">
                  <a:solidFill>
                    <a:srgbClr val="CC0066"/>
                  </a:solidFill>
                  <a:latin typeface="+mn-lt"/>
                </a:rPr>
                <a:t>2</a:t>
              </a:r>
              <a:endParaRPr kumimoji="0" lang="ja-JP" altLang="en-US" sz="2400" b="0" i="0" u="none" strike="noStrike" cap="none" normalizeH="0" baseline="0" dirty="0" smtClean="0">
                <a:ln>
                  <a:noFill/>
                </a:ln>
                <a:solidFill>
                  <a:srgbClr val="CC0066"/>
                </a:solidFill>
                <a:effectLst/>
                <a:latin typeface="+mn-lt"/>
                <a:ea typeface="ＭＳ Ｐゴシック" pitchFamily="50" charset="-128"/>
              </a:endParaRPr>
            </a:p>
          </p:txBody>
        </p:sp>
        <p:sp>
          <p:nvSpPr>
            <p:cNvPr id="43" name="円/楕円 42"/>
            <p:cNvSpPr/>
            <p:nvPr/>
          </p:nvSpPr>
          <p:spPr bwMode="auto">
            <a:xfrm>
              <a:off x="6786578" y="1571611"/>
              <a:ext cx="357190" cy="285752"/>
            </a:xfrm>
            <a:prstGeom prst="ellipse">
              <a:avLst/>
            </a:prstGeom>
            <a:noFill/>
            <a:ln w="9525" cap="flat" cmpd="sng" algn="ctr">
              <a:solidFill>
                <a:srgbClr val="CC0000"/>
              </a:solidFill>
              <a:prstDash val="solid"/>
              <a:round/>
              <a:headEnd type="none" w="med" len="med"/>
              <a:tailEnd type="none" w="med" len="med"/>
            </a:ln>
            <a:effectLst/>
          </p:spPr>
          <p:txBody>
            <a:bodyPr vert="horz" wrap="none" lIns="108000" tIns="3600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2400" b="0" i="0" u="none" strike="noStrike" cap="none" normalizeH="0" baseline="0" dirty="0" smtClean="0">
                  <a:ln>
                    <a:noFill/>
                  </a:ln>
                  <a:solidFill>
                    <a:srgbClr val="CC0066"/>
                  </a:solidFill>
                  <a:effectLst/>
                  <a:latin typeface="+mn-lt"/>
                  <a:ea typeface="ＭＳ Ｐゴシック" pitchFamily="50" charset="-128"/>
                </a:rPr>
                <a:t>1</a:t>
              </a:r>
              <a:endParaRPr kumimoji="0" lang="ja-JP" altLang="en-US" sz="2400" b="0" i="0" u="none" strike="noStrike" cap="none" normalizeH="0" baseline="0" dirty="0" smtClean="0">
                <a:ln>
                  <a:noFill/>
                </a:ln>
                <a:solidFill>
                  <a:srgbClr val="CC0066"/>
                </a:solidFill>
                <a:effectLst/>
                <a:latin typeface="+mn-lt"/>
                <a:ea typeface="ＭＳ Ｐゴシック" pitchFamily="50" charset="-128"/>
              </a:endParaRPr>
            </a:p>
          </p:txBody>
        </p:sp>
        <p:sp>
          <p:nvSpPr>
            <p:cNvPr id="44" name="テキスト ボックス 43"/>
            <p:cNvSpPr txBox="1"/>
            <p:nvPr/>
          </p:nvSpPr>
          <p:spPr>
            <a:xfrm>
              <a:off x="7100905" y="1509699"/>
              <a:ext cx="1785950" cy="369332"/>
            </a:xfrm>
            <a:prstGeom prst="rect">
              <a:avLst/>
            </a:prstGeom>
            <a:noFill/>
          </p:spPr>
          <p:txBody>
            <a:bodyPr wrap="square" rtlCol="0">
              <a:spAutoFit/>
            </a:bodyPr>
            <a:lstStyle/>
            <a:p>
              <a:r>
                <a:rPr kumimoji="1" lang="en-US" altLang="ja-JP" dirty="0" smtClean="0">
                  <a:solidFill>
                    <a:srgbClr val="CC0066"/>
                  </a:solidFill>
                  <a:latin typeface="+mn-lt"/>
                </a:rPr>
                <a:t>:</a:t>
              </a:r>
              <a:r>
                <a:rPr kumimoji="1" lang="ja-JP" altLang="en-US" dirty="0" smtClean="0">
                  <a:solidFill>
                    <a:srgbClr val="CC0066"/>
                  </a:solidFill>
                  <a:latin typeface="+mn-lt"/>
                </a:rPr>
                <a:t> </a:t>
              </a:r>
              <a:r>
                <a:rPr kumimoji="1" lang="en-US" altLang="ja-JP" dirty="0" smtClean="0">
                  <a:solidFill>
                    <a:srgbClr val="CC0066"/>
                  </a:solidFill>
                  <a:latin typeface="+mn-lt"/>
                </a:rPr>
                <a:t>2.6.16</a:t>
              </a:r>
              <a:r>
                <a:rPr kumimoji="1" lang="ja-JP" altLang="en-US" dirty="0" smtClean="0">
                  <a:solidFill>
                    <a:srgbClr val="CC0066"/>
                  </a:solidFill>
                  <a:latin typeface="+mn-lt"/>
                </a:rPr>
                <a:t> 以前</a:t>
              </a:r>
              <a:endParaRPr kumimoji="1" lang="ja-JP" altLang="en-US" dirty="0">
                <a:solidFill>
                  <a:srgbClr val="CC0066"/>
                </a:solidFill>
                <a:latin typeface="+mn-lt"/>
              </a:endParaRPr>
            </a:p>
          </p:txBody>
        </p:sp>
        <p:sp>
          <p:nvSpPr>
            <p:cNvPr id="45" name="テキスト ボックス 44"/>
            <p:cNvSpPr txBox="1"/>
            <p:nvPr/>
          </p:nvSpPr>
          <p:spPr>
            <a:xfrm>
              <a:off x="7100905" y="1857364"/>
              <a:ext cx="1785950" cy="369332"/>
            </a:xfrm>
            <a:prstGeom prst="rect">
              <a:avLst/>
            </a:prstGeom>
            <a:noFill/>
          </p:spPr>
          <p:txBody>
            <a:bodyPr wrap="square" rtlCol="0">
              <a:spAutoFit/>
            </a:bodyPr>
            <a:lstStyle/>
            <a:p>
              <a:r>
                <a:rPr kumimoji="1" lang="en-US" altLang="ja-JP" dirty="0" smtClean="0">
                  <a:solidFill>
                    <a:srgbClr val="CC0066"/>
                  </a:solidFill>
                  <a:latin typeface="+mn-lt"/>
                </a:rPr>
                <a:t>:</a:t>
              </a:r>
              <a:r>
                <a:rPr kumimoji="1" lang="ja-JP" altLang="en-US" dirty="0" smtClean="0">
                  <a:solidFill>
                    <a:srgbClr val="CC0066"/>
                  </a:solidFill>
                  <a:latin typeface="+mn-lt"/>
                </a:rPr>
                <a:t> </a:t>
              </a:r>
              <a:r>
                <a:rPr kumimoji="1" lang="en-US" altLang="ja-JP" dirty="0" smtClean="0">
                  <a:solidFill>
                    <a:srgbClr val="CC0066"/>
                  </a:solidFill>
                  <a:latin typeface="+mn-lt"/>
                </a:rPr>
                <a:t>2.6.17</a:t>
              </a:r>
              <a:r>
                <a:rPr lang="ja-JP" altLang="en-US" dirty="0" smtClean="0">
                  <a:solidFill>
                    <a:srgbClr val="CC0066"/>
                  </a:solidFill>
                  <a:latin typeface="+mn-lt"/>
                </a:rPr>
                <a:t>～</a:t>
              </a:r>
              <a:r>
                <a:rPr lang="en-US" altLang="ja-JP" dirty="0" smtClean="0">
                  <a:solidFill>
                    <a:srgbClr val="CC0066"/>
                  </a:solidFill>
                  <a:latin typeface="+mn-lt"/>
                </a:rPr>
                <a:t>18</a:t>
              </a:r>
            </a:p>
          </p:txBody>
        </p:sp>
        <p:sp>
          <p:nvSpPr>
            <p:cNvPr id="46" name="テキスト ボックス 45"/>
            <p:cNvSpPr txBox="1"/>
            <p:nvPr/>
          </p:nvSpPr>
          <p:spPr>
            <a:xfrm>
              <a:off x="7100905" y="2221462"/>
              <a:ext cx="1785950" cy="369332"/>
            </a:xfrm>
            <a:prstGeom prst="rect">
              <a:avLst/>
            </a:prstGeom>
            <a:noFill/>
          </p:spPr>
          <p:txBody>
            <a:bodyPr wrap="square" rtlCol="0">
              <a:spAutoFit/>
            </a:bodyPr>
            <a:lstStyle/>
            <a:p>
              <a:r>
                <a:rPr kumimoji="1" lang="en-US" altLang="ja-JP" dirty="0" smtClean="0">
                  <a:solidFill>
                    <a:srgbClr val="CC0066"/>
                  </a:solidFill>
                  <a:latin typeface="+mn-lt"/>
                </a:rPr>
                <a:t>:</a:t>
              </a:r>
              <a:r>
                <a:rPr kumimoji="1" lang="ja-JP" altLang="en-US" dirty="0" smtClean="0">
                  <a:solidFill>
                    <a:srgbClr val="CC0066"/>
                  </a:solidFill>
                  <a:latin typeface="+mn-lt"/>
                </a:rPr>
                <a:t> </a:t>
              </a:r>
              <a:r>
                <a:rPr kumimoji="1" lang="en-US" altLang="ja-JP" dirty="0" smtClean="0">
                  <a:solidFill>
                    <a:srgbClr val="CC0066"/>
                  </a:solidFill>
                  <a:latin typeface="+mn-lt"/>
                </a:rPr>
                <a:t>2.6.19</a:t>
              </a:r>
              <a:r>
                <a:rPr kumimoji="1" lang="ja-JP" altLang="en-US" dirty="0" smtClean="0">
                  <a:solidFill>
                    <a:srgbClr val="CC0066"/>
                  </a:solidFill>
                  <a:latin typeface="+mn-lt"/>
                </a:rPr>
                <a:t>～</a:t>
              </a:r>
              <a:r>
                <a:rPr kumimoji="1" lang="en-US" altLang="ja-JP" dirty="0" smtClean="0">
                  <a:solidFill>
                    <a:srgbClr val="CC0066"/>
                  </a:solidFill>
                  <a:latin typeface="+mn-lt"/>
                </a:rPr>
                <a:t>20</a:t>
              </a:r>
            </a:p>
          </p:txBody>
        </p:sp>
        <p:sp>
          <p:nvSpPr>
            <p:cNvPr id="47" name="テキスト ボックス 46"/>
            <p:cNvSpPr txBox="1"/>
            <p:nvPr/>
          </p:nvSpPr>
          <p:spPr>
            <a:xfrm>
              <a:off x="7100905" y="2581269"/>
              <a:ext cx="1785950" cy="369332"/>
            </a:xfrm>
            <a:prstGeom prst="rect">
              <a:avLst/>
            </a:prstGeom>
            <a:noFill/>
          </p:spPr>
          <p:txBody>
            <a:bodyPr wrap="square" rtlCol="0">
              <a:spAutoFit/>
            </a:bodyPr>
            <a:lstStyle/>
            <a:p>
              <a:r>
                <a:rPr kumimoji="1" lang="en-US" altLang="ja-JP" dirty="0" smtClean="0">
                  <a:solidFill>
                    <a:srgbClr val="CC0066"/>
                  </a:solidFill>
                  <a:latin typeface="+mn-lt"/>
                </a:rPr>
                <a:t>:</a:t>
              </a:r>
              <a:r>
                <a:rPr kumimoji="1" lang="ja-JP" altLang="en-US" dirty="0" smtClean="0">
                  <a:solidFill>
                    <a:srgbClr val="CC0066"/>
                  </a:solidFill>
                  <a:latin typeface="+mn-lt"/>
                </a:rPr>
                <a:t> </a:t>
              </a:r>
              <a:r>
                <a:rPr kumimoji="1" lang="en-US" altLang="ja-JP" dirty="0" smtClean="0">
                  <a:solidFill>
                    <a:srgbClr val="CC0066"/>
                  </a:solidFill>
                  <a:latin typeface="+mn-lt"/>
                </a:rPr>
                <a:t>2.6.21</a:t>
              </a:r>
              <a:r>
                <a:rPr kumimoji="1" lang="ja-JP" altLang="en-US" dirty="0" smtClean="0">
                  <a:solidFill>
                    <a:srgbClr val="CC0066"/>
                  </a:solidFill>
                  <a:latin typeface="+mn-lt"/>
                </a:rPr>
                <a:t>～</a:t>
              </a:r>
              <a:r>
                <a:rPr kumimoji="1" lang="en-US" altLang="ja-JP" dirty="0" smtClean="0">
                  <a:solidFill>
                    <a:srgbClr val="CC0066"/>
                  </a:solidFill>
                  <a:latin typeface="+mn-lt"/>
                </a:rPr>
                <a:t>22</a:t>
              </a:r>
              <a:endParaRPr kumimoji="1" lang="ja-JP" altLang="en-US" dirty="0">
                <a:solidFill>
                  <a:srgbClr val="CC0066"/>
                </a:solidFill>
                <a:latin typeface="+mn-lt"/>
              </a:endParaRPr>
            </a:p>
          </p:txBody>
        </p:sp>
        <p:sp>
          <p:nvSpPr>
            <p:cNvPr id="48" name="テキスト ボックス 47"/>
            <p:cNvSpPr txBox="1"/>
            <p:nvPr/>
          </p:nvSpPr>
          <p:spPr>
            <a:xfrm>
              <a:off x="7105668" y="2935842"/>
              <a:ext cx="1785950" cy="369332"/>
            </a:xfrm>
            <a:prstGeom prst="rect">
              <a:avLst/>
            </a:prstGeom>
            <a:noFill/>
          </p:spPr>
          <p:txBody>
            <a:bodyPr wrap="square" rtlCol="0">
              <a:spAutoFit/>
            </a:bodyPr>
            <a:lstStyle/>
            <a:p>
              <a:r>
                <a:rPr kumimoji="1" lang="en-US" altLang="ja-JP" dirty="0" smtClean="0">
                  <a:solidFill>
                    <a:srgbClr val="CC0066"/>
                  </a:solidFill>
                  <a:latin typeface="+mn-lt"/>
                </a:rPr>
                <a:t>:</a:t>
              </a:r>
              <a:r>
                <a:rPr kumimoji="1" lang="ja-JP" altLang="en-US" dirty="0" smtClean="0">
                  <a:solidFill>
                    <a:srgbClr val="CC0066"/>
                  </a:solidFill>
                  <a:latin typeface="+mn-lt"/>
                </a:rPr>
                <a:t> </a:t>
              </a:r>
              <a:r>
                <a:rPr kumimoji="1" lang="en-US" altLang="ja-JP" dirty="0" smtClean="0">
                  <a:solidFill>
                    <a:srgbClr val="CC0066"/>
                  </a:solidFill>
                  <a:latin typeface="+mn-lt"/>
                </a:rPr>
                <a:t>2.6.23</a:t>
              </a:r>
              <a:r>
                <a:rPr kumimoji="1" lang="ja-JP" altLang="en-US" dirty="0" smtClean="0">
                  <a:solidFill>
                    <a:srgbClr val="CC0066"/>
                  </a:solidFill>
                  <a:latin typeface="+mn-lt"/>
                </a:rPr>
                <a:t>～</a:t>
              </a:r>
              <a:r>
                <a:rPr kumimoji="1" lang="en-US" altLang="ja-JP" dirty="0" smtClean="0">
                  <a:solidFill>
                    <a:srgbClr val="CC0066"/>
                  </a:solidFill>
                  <a:latin typeface="+mn-lt"/>
                </a:rPr>
                <a:t>24</a:t>
              </a:r>
              <a:endParaRPr kumimoji="1" lang="ja-JP" altLang="en-US" dirty="0">
                <a:solidFill>
                  <a:srgbClr val="CC0066"/>
                </a:solidFill>
                <a:latin typeface="+mn-lt"/>
              </a:endParaRPr>
            </a:p>
          </p:txBody>
        </p:sp>
        <p:sp>
          <p:nvSpPr>
            <p:cNvPr id="49" name="テキスト ボックス 48"/>
            <p:cNvSpPr txBox="1"/>
            <p:nvPr/>
          </p:nvSpPr>
          <p:spPr>
            <a:xfrm>
              <a:off x="7105668" y="3286124"/>
              <a:ext cx="1785950" cy="369332"/>
            </a:xfrm>
            <a:prstGeom prst="rect">
              <a:avLst/>
            </a:prstGeom>
            <a:noFill/>
          </p:spPr>
          <p:txBody>
            <a:bodyPr wrap="square" rtlCol="0">
              <a:spAutoFit/>
            </a:bodyPr>
            <a:lstStyle/>
            <a:p>
              <a:r>
                <a:rPr kumimoji="1" lang="en-US" altLang="ja-JP" dirty="0" smtClean="0">
                  <a:solidFill>
                    <a:srgbClr val="CC0066"/>
                  </a:solidFill>
                  <a:latin typeface="+mn-lt"/>
                </a:rPr>
                <a:t>:</a:t>
              </a:r>
              <a:r>
                <a:rPr kumimoji="1" lang="ja-JP" altLang="en-US" dirty="0" smtClean="0">
                  <a:solidFill>
                    <a:srgbClr val="CC0066"/>
                  </a:solidFill>
                  <a:latin typeface="+mn-lt"/>
                </a:rPr>
                <a:t> </a:t>
              </a:r>
              <a:r>
                <a:rPr kumimoji="1" lang="en-US" altLang="ja-JP" dirty="0" smtClean="0">
                  <a:solidFill>
                    <a:srgbClr val="CC0066"/>
                  </a:solidFill>
                  <a:latin typeface="+mn-lt"/>
                </a:rPr>
                <a:t>2.6.25 </a:t>
              </a:r>
              <a:r>
                <a:rPr kumimoji="1" lang="ja-JP" altLang="en-US" dirty="0" smtClean="0">
                  <a:solidFill>
                    <a:srgbClr val="CC0066"/>
                  </a:solidFill>
                  <a:latin typeface="+mn-lt"/>
                </a:rPr>
                <a:t>以降</a:t>
              </a:r>
              <a:endParaRPr kumimoji="1" lang="ja-JP" altLang="en-US" dirty="0">
                <a:solidFill>
                  <a:srgbClr val="CC0066"/>
                </a:solidFill>
                <a:latin typeface="+mn-lt"/>
              </a:endParaRPr>
            </a:p>
          </p:txBody>
        </p:sp>
      </p:grpSp>
      <p:sp>
        <p:nvSpPr>
          <p:cNvPr id="52" name="角丸四角形 51"/>
          <p:cNvSpPr/>
          <p:nvPr/>
        </p:nvSpPr>
        <p:spPr bwMode="auto">
          <a:xfrm>
            <a:off x="6786578" y="2285992"/>
            <a:ext cx="2071702" cy="3286148"/>
          </a:xfrm>
          <a:prstGeom prst="roundRect">
            <a:avLst>
              <a:gd name="adj" fmla="val 8851"/>
            </a:avLst>
          </a:prstGeom>
          <a:noFill/>
          <a:ln w="19050" cap="flat" cmpd="sng" algn="ctr">
            <a:solidFill>
              <a:srgbClr val="FF0000"/>
            </a:solidFill>
            <a:prstDash val="sysDash"/>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53" name="テキスト ボックス 52"/>
          <p:cNvSpPr txBox="1"/>
          <p:nvPr/>
        </p:nvSpPr>
        <p:spPr>
          <a:xfrm>
            <a:off x="6786578" y="2354041"/>
            <a:ext cx="2071702" cy="646331"/>
          </a:xfrm>
          <a:prstGeom prst="rect">
            <a:avLst/>
          </a:prstGeom>
          <a:noFill/>
        </p:spPr>
        <p:txBody>
          <a:bodyPr wrap="square" rtlCol="0">
            <a:spAutoFit/>
          </a:bodyPr>
          <a:lstStyle/>
          <a:p>
            <a:pPr algn="ctr"/>
            <a:r>
              <a:rPr kumimoji="1" lang="en-US" altLang="ja-JP" dirty="0" smtClean="0">
                <a:solidFill>
                  <a:srgbClr val="FF0000"/>
                </a:solidFill>
              </a:rPr>
              <a:t>Community</a:t>
            </a:r>
            <a:r>
              <a:rPr kumimoji="1" lang="ja-JP" altLang="en-US" dirty="0" smtClean="0">
                <a:solidFill>
                  <a:srgbClr val="FF0000"/>
                </a:solidFill>
              </a:rPr>
              <a:t> </a:t>
            </a:r>
            <a:r>
              <a:rPr kumimoji="1" lang="en-US" altLang="ja-JP" dirty="0" smtClean="0">
                <a:solidFill>
                  <a:srgbClr val="FF0000"/>
                </a:solidFill>
              </a:rPr>
              <a:t>code</a:t>
            </a:r>
            <a:r>
              <a:rPr lang="en-US" altLang="ja-JP" dirty="0" smtClean="0">
                <a:solidFill>
                  <a:srgbClr val="FF0000"/>
                </a:solidFill>
              </a:rPr>
              <a:t/>
            </a:r>
            <a:br>
              <a:rPr lang="en-US" altLang="ja-JP" dirty="0" smtClean="0">
                <a:solidFill>
                  <a:srgbClr val="FF0000"/>
                </a:solidFill>
              </a:rPr>
            </a:br>
            <a:r>
              <a:rPr lang="ja-JP" altLang="en-US" dirty="0" smtClean="0">
                <a:solidFill>
                  <a:srgbClr val="FF0000"/>
                </a:solidFill>
              </a:rPr>
              <a:t>適用範囲の推移</a:t>
            </a:r>
            <a:endParaRPr kumimoji="1" lang="ja-JP" altLang="en-US" dirty="0">
              <a:solidFill>
                <a:srgbClr val="FF0000"/>
              </a:solidFill>
            </a:endParaRPr>
          </a:p>
        </p:txBody>
      </p:sp>
      <p:sp>
        <p:nvSpPr>
          <p:cNvPr id="55" name="テキスト ボックス 54"/>
          <p:cNvSpPr txBox="1"/>
          <p:nvPr/>
        </p:nvSpPr>
        <p:spPr>
          <a:xfrm>
            <a:off x="285720" y="810547"/>
            <a:ext cx="8501122" cy="1118255"/>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bodyPr>
          <a:lstStyle/>
          <a:p>
            <a:pPr>
              <a:lnSpc>
                <a:spcPts val="2000"/>
              </a:lnSpc>
            </a:pPr>
            <a:r>
              <a:rPr kumimoji="1" lang="en-US" altLang="ja-JP" dirty="0" smtClean="0">
                <a:solidFill>
                  <a:srgbClr val="0070C0"/>
                </a:solidFill>
              </a:rPr>
              <a:t>IA32</a:t>
            </a:r>
            <a:r>
              <a:rPr kumimoji="1" lang="ja-JP" altLang="en-US" dirty="0" smtClean="0">
                <a:solidFill>
                  <a:srgbClr val="0070C0"/>
                </a:solidFill>
              </a:rPr>
              <a:t> ターゲットで開発・検証され</a:t>
            </a:r>
            <a:r>
              <a:rPr lang="ja-JP" altLang="en-US" dirty="0" smtClean="0">
                <a:solidFill>
                  <a:srgbClr val="0070C0"/>
                </a:solidFill>
              </a:rPr>
              <a:t>た コミュニティのデバイスドライバは </a:t>
            </a:r>
            <a:r>
              <a:rPr lang="en-US" altLang="ja-JP" dirty="0" smtClean="0">
                <a:solidFill>
                  <a:srgbClr val="0070C0"/>
                </a:solidFill>
              </a:rPr>
              <a:t>SH7780</a:t>
            </a:r>
            <a:r>
              <a:rPr kumimoji="1" lang="ja-JP" altLang="en-US" dirty="0" smtClean="0">
                <a:solidFill>
                  <a:srgbClr val="0070C0"/>
                </a:solidFill>
              </a:rPr>
              <a:t>内部 </a:t>
            </a:r>
            <a:r>
              <a:rPr kumimoji="1" lang="en-US" altLang="ja-JP" dirty="0" smtClean="0">
                <a:solidFill>
                  <a:srgbClr val="0070C0"/>
                </a:solidFill>
              </a:rPr>
              <a:t>IP</a:t>
            </a:r>
            <a:r>
              <a:rPr kumimoji="1" lang="ja-JP" altLang="en-US" dirty="0" err="1" smtClean="0">
                <a:solidFill>
                  <a:srgbClr val="0070C0"/>
                </a:solidFill>
              </a:rPr>
              <a:t>、</a:t>
            </a:r>
            <a:r>
              <a:rPr kumimoji="1" lang="ja-JP" altLang="en-US" dirty="0" smtClean="0">
                <a:solidFill>
                  <a:srgbClr val="0070C0"/>
                </a:solidFill>
              </a:rPr>
              <a:t>ボード上のデバイスとの整合性がとれていなかった。　このため ボード依存部コードに</a:t>
            </a:r>
            <a:r>
              <a:rPr kumimoji="1" lang="en-US" altLang="ja-JP" dirty="0" smtClean="0">
                <a:solidFill>
                  <a:srgbClr val="0070C0"/>
                </a:solidFill>
              </a:rPr>
              <a:t/>
            </a:r>
            <a:br>
              <a:rPr kumimoji="1" lang="en-US" altLang="ja-JP" dirty="0" smtClean="0">
                <a:solidFill>
                  <a:srgbClr val="0070C0"/>
                </a:solidFill>
              </a:rPr>
            </a:br>
            <a:r>
              <a:rPr kumimoji="1" lang="ja-JP" altLang="en-US" u="sng" dirty="0" smtClean="0">
                <a:solidFill>
                  <a:srgbClr val="0070C0"/>
                </a:solidFill>
              </a:rPr>
              <a:t>独自のデバイスドライバーを組み込んで対応していたが、このコードはオープン</a:t>
            </a:r>
            <a:r>
              <a:rPr lang="ja-JP" altLang="en-US" u="sng" dirty="0" smtClean="0">
                <a:solidFill>
                  <a:srgbClr val="0070C0"/>
                </a:solidFill>
              </a:rPr>
              <a:t>ソース開発</a:t>
            </a:r>
            <a:r>
              <a:rPr kumimoji="1" lang="ja-JP" altLang="en-US" u="sng" dirty="0" smtClean="0">
                <a:solidFill>
                  <a:srgbClr val="0070C0"/>
                </a:solidFill>
              </a:rPr>
              <a:t>サイクルに乗っていない（公開検証・保守されない） 孤立したコード</a:t>
            </a:r>
            <a:r>
              <a:rPr kumimoji="1" lang="ja-JP" altLang="en-US" dirty="0" smtClean="0">
                <a:solidFill>
                  <a:srgbClr val="0070C0"/>
                </a:solidFill>
              </a:rPr>
              <a:t>となっていた。</a:t>
            </a:r>
            <a:endParaRPr kumimoji="1" lang="ja-JP" altLang="en-US" dirty="0">
              <a:solidFill>
                <a:srgbClr val="0070C0"/>
              </a:solidFill>
            </a:endParaRPr>
          </a:p>
        </p:txBody>
      </p:sp>
      <p:sp>
        <p:nvSpPr>
          <p:cNvPr id="57" name="角丸四角形 56"/>
          <p:cNvSpPr/>
          <p:nvPr/>
        </p:nvSpPr>
        <p:spPr bwMode="auto">
          <a:xfrm>
            <a:off x="214282" y="5715016"/>
            <a:ext cx="8715436" cy="571504"/>
          </a:xfrm>
          <a:prstGeom prst="roundRect">
            <a:avLst/>
          </a:prstGeom>
          <a:solidFill>
            <a:srgbClr val="FF0000"/>
          </a:solidFill>
          <a:ln>
            <a:headEnd type="none" w="med" len="med"/>
            <a:tailEnd type="none" w="med" len="med"/>
          </a:ln>
          <a:scene3d>
            <a:camera prst="orthographicFront">
              <a:rot lat="0" lon="0" rev="0"/>
            </a:camera>
            <a:lightRig rig="threePt" dir="t">
              <a:rot lat="0" lon="0" rev="1200000"/>
            </a:lightRig>
          </a:scene3d>
          <a:sp3d extrusionH="25400">
            <a:bevelT w="88900" h="25400"/>
            <a:bevelB w="31750"/>
          </a:sp3d>
        </p:spPr>
        <p:style>
          <a:lnRef idx="0">
            <a:schemeClr val="accent2"/>
          </a:lnRef>
          <a:fillRef idx="3">
            <a:schemeClr val="accent2"/>
          </a:fillRef>
          <a:effectRef idx="3">
            <a:schemeClr val="accent2"/>
          </a:effectRef>
          <a:fontRef idx="minor">
            <a:schemeClr val="lt1"/>
          </a:fontRef>
        </p:style>
        <p:txBody>
          <a:bodyPr vert="horz" wrap="none" lIns="91440" tIns="72000" rIns="91440" bIns="45720" numCol="1" rtlCol="0" anchor="ctr" anchorCtr="0" compatLnSpc="1">
            <a:prstTxWarp prst="textNoShape">
              <a:avLst/>
            </a:prstTxWarp>
          </a:bodyPr>
          <a:lstStyle/>
          <a:p>
            <a:pPr marL="0" marR="0" indent="0" algn="ctr" defTabSz="914400" rtl="0" eaLnBrk="0" fontAlgn="base" latinLnBrk="0" hangingPunct="0">
              <a:lnSpc>
                <a:spcPts val="2000"/>
              </a:lnSpc>
              <a:spcBef>
                <a:spcPct val="0"/>
              </a:spcBef>
              <a:spcAft>
                <a:spcPct val="0"/>
              </a:spcAft>
              <a:buClrTx/>
              <a:buSzTx/>
              <a:buFontTx/>
              <a:buNone/>
              <a:tabLst/>
            </a:pPr>
            <a:r>
              <a:rPr kumimoji="0" lang="ja-JP" altLang="en-US" b="0" i="0" u="none" strike="noStrike" cap="none" normalizeH="0" baseline="0" dirty="0" smtClean="0">
                <a:ln>
                  <a:noFill/>
                </a:ln>
                <a:solidFill>
                  <a:schemeClr val="bg1"/>
                </a:solidFill>
                <a:effectLst/>
                <a:latin typeface="Times New Roman" pitchFamily="18" charset="0"/>
                <a:ea typeface="ＭＳ Ｐゴシック" pitchFamily="50" charset="-128"/>
              </a:rPr>
              <a:t>コミュニティドライバーの仕様拡張などを提案してきた結果、現在</a:t>
            </a:r>
            <a:r>
              <a:rPr kumimoji="0" lang="ja-JP" altLang="en-US" dirty="0" smtClean="0">
                <a:solidFill>
                  <a:schemeClr val="bg1"/>
                </a:solidFill>
                <a:latin typeface="Times New Roman" pitchFamily="18" charset="0"/>
              </a:rPr>
              <a:t>は</a:t>
            </a:r>
            <a:r>
              <a:rPr kumimoji="0" lang="ja-JP" altLang="en-US" dirty="0" smtClean="0">
                <a:solidFill>
                  <a:srgbClr val="FFFF00"/>
                </a:solidFill>
                <a:latin typeface="Times New Roman" pitchFamily="18" charset="0"/>
              </a:rPr>
              <a:t>大部分のデバイスが</a:t>
            </a:r>
            <a:r>
              <a:rPr kumimoji="0" lang="en-US" altLang="ja-JP" dirty="0" smtClean="0">
                <a:solidFill>
                  <a:srgbClr val="FFFF00"/>
                </a:solidFill>
                <a:latin typeface="Times New Roman" pitchFamily="18" charset="0"/>
              </a:rPr>
              <a:t/>
            </a:r>
            <a:br>
              <a:rPr kumimoji="0" lang="en-US" altLang="ja-JP" dirty="0" smtClean="0">
                <a:solidFill>
                  <a:srgbClr val="FFFF00"/>
                </a:solidFill>
                <a:latin typeface="Times New Roman" pitchFamily="18" charset="0"/>
              </a:rPr>
            </a:br>
            <a:r>
              <a:rPr kumimoji="0" lang="ja-JP" altLang="en-US" dirty="0" smtClean="0">
                <a:solidFill>
                  <a:srgbClr val="FFFF00"/>
                </a:solidFill>
                <a:latin typeface="Times New Roman" pitchFamily="18" charset="0"/>
              </a:rPr>
              <a:t>標準デバイスドライバーで動作</a:t>
            </a:r>
            <a:r>
              <a:rPr kumimoji="0" lang="ja-JP" altLang="en-US" dirty="0" smtClean="0">
                <a:solidFill>
                  <a:schemeClr val="bg1"/>
                </a:solidFill>
                <a:latin typeface="Times New Roman" pitchFamily="18" charset="0"/>
              </a:rPr>
              <a:t>するようになっている  ⇒  </a:t>
            </a:r>
            <a:r>
              <a:rPr kumimoji="0" lang="ja-JP" altLang="en-US" dirty="0" smtClean="0">
                <a:solidFill>
                  <a:srgbClr val="FFFF00"/>
                </a:solidFill>
                <a:latin typeface="Times New Roman" pitchFamily="18" charset="0"/>
              </a:rPr>
              <a:t>恒久的な品質改善</a:t>
            </a:r>
            <a:r>
              <a:rPr kumimoji="0" lang="ja-JP" altLang="en-US" dirty="0" smtClean="0">
                <a:solidFill>
                  <a:schemeClr val="bg1"/>
                </a:solidFill>
                <a:latin typeface="Times New Roman" pitchFamily="18" charset="0"/>
              </a:rPr>
              <a:t>を達成</a:t>
            </a:r>
            <a:endParaRPr kumimoji="0" lang="en-US" altLang="ja-JP" dirty="0" smtClean="0">
              <a:solidFill>
                <a:schemeClr val="bg1"/>
              </a:solidFill>
              <a:latin typeface="Times New Roman" pitchFamily="18" charset="0"/>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6" name="Text Box 4"/>
          <p:cNvSpPr txBox="1">
            <a:spLocks noChangeArrowheads="1"/>
          </p:cNvSpPr>
          <p:nvPr/>
        </p:nvSpPr>
        <p:spPr bwMode="auto">
          <a:xfrm>
            <a:off x="395288" y="6165850"/>
            <a:ext cx="5472112" cy="366713"/>
          </a:xfrm>
          <a:prstGeom prst="rect">
            <a:avLst/>
          </a:prstGeom>
          <a:noFill/>
          <a:ln w="9525">
            <a:noFill/>
            <a:miter lim="800000"/>
            <a:headEnd/>
            <a:tailEnd/>
          </a:ln>
          <a:effectLst/>
        </p:spPr>
        <p:txBody>
          <a:bodyPr>
            <a:spAutoFit/>
          </a:bodyPr>
          <a:lstStyle/>
          <a:p>
            <a:pPr>
              <a:spcBef>
                <a:spcPct val="50000"/>
              </a:spcBef>
            </a:pPr>
            <a:r>
              <a:rPr lang="en-US" altLang="ja-JP" dirty="0"/>
              <a:t>http://lwn.net:80/Articles/263717/</a:t>
            </a:r>
            <a:endParaRPr lang="ja-JP" altLang="en-US" dirty="0"/>
          </a:p>
        </p:txBody>
      </p:sp>
      <p:grpSp>
        <p:nvGrpSpPr>
          <p:cNvPr id="2" name="Group 8"/>
          <p:cNvGrpSpPr>
            <a:grpSpLocks/>
          </p:cNvGrpSpPr>
          <p:nvPr/>
        </p:nvGrpSpPr>
        <p:grpSpPr bwMode="auto">
          <a:xfrm>
            <a:off x="971550" y="609580"/>
            <a:ext cx="4867275" cy="5238750"/>
            <a:chOff x="1402" y="538"/>
            <a:chExt cx="3066" cy="3300"/>
          </a:xfrm>
        </p:grpSpPr>
        <p:pic>
          <p:nvPicPr>
            <p:cNvPr id="54277" name="Picture 5" descr="top10"/>
            <p:cNvPicPr>
              <a:picLocks noChangeAspect="1" noChangeArrowheads="1"/>
            </p:cNvPicPr>
            <p:nvPr/>
          </p:nvPicPr>
          <p:blipFill>
            <a:blip r:embed="rId2"/>
            <a:srcRect/>
            <a:stretch>
              <a:fillRect/>
            </a:stretch>
          </p:blipFill>
          <p:spPr bwMode="auto">
            <a:xfrm>
              <a:off x="1402" y="538"/>
              <a:ext cx="3066" cy="3300"/>
            </a:xfrm>
            <a:prstGeom prst="rect">
              <a:avLst/>
            </a:prstGeom>
            <a:noFill/>
          </p:spPr>
        </p:pic>
        <p:sp>
          <p:nvSpPr>
            <p:cNvPr id="54278" name="Line 6"/>
            <p:cNvSpPr>
              <a:spLocks noChangeShapeType="1"/>
            </p:cNvSpPr>
            <p:nvPr/>
          </p:nvSpPr>
          <p:spPr bwMode="auto">
            <a:xfrm>
              <a:off x="2819" y="2598"/>
              <a:ext cx="1315" cy="0"/>
            </a:xfrm>
            <a:prstGeom prst="line">
              <a:avLst/>
            </a:prstGeom>
            <a:noFill/>
            <a:ln w="57150">
              <a:solidFill>
                <a:srgbClr val="FF3300"/>
              </a:solidFill>
              <a:round/>
              <a:headEnd/>
              <a:tailEnd/>
            </a:ln>
            <a:effectLst/>
          </p:spPr>
          <p:txBody>
            <a:bodyPr/>
            <a:lstStyle/>
            <a:p>
              <a:endParaRPr lang="ja-JP" altLang="en-US"/>
            </a:p>
          </p:txBody>
        </p:sp>
        <p:sp>
          <p:nvSpPr>
            <p:cNvPr id="54279" name="Line 7"/>
            <p:cNvSpPr>
              <a:spLocks noChangeShapeType="1"/>
            </p:cNvSpPr>
            <p:nvPr/>
          </p:nvSpPr>
          <p:spPr bwMode="auto">
            <a:xfrm>
              <a:off x="1492" y="1888"/>
              <a:ext cx="1315" cy="0"/>
            </a:xfrm>
            <a:prstGeom prst="line">
              <a:avLst/>
            </a:prstGeom>
            <a:noFill/>
            <a:ln w="57150">
              <a:solidFill>
                <a:srgbClr val="FF3300"/>
              </a:solidFill>
              <a:round/>
              <a:headEnd/>
              <a:tailEnd/>
            </a:ln>
            <a:effectLst/>
          </p:spPr>
          <p:txBody>
            <a:bodyPr/>
            <a:lstStyle/>
            <a:p>
              <a:endParaRPr lang="ja-JP" altLang="en-US"/>
            </a:p>
          </p:txBody>
        </p:sp>
      </p:grpSp>
      <p:sp>
        <p:nvSpPr>
          <p:cNvPr id="54281" name="AutoShape 9"/>
          <p:cNvSpPr>
            <a:spLocks noChangeArrowheads="1"/>
          </p:cNvSpPr>
          <p:nvPr/>
        </p:nvSpPr>
        <p:spPr bwMode="auto">
          <a:xfrm>
            <a:off x="5651500" y="1023918"/>
            <a:ext cx="3095625" cy="4032250"/>
          </a:xfrm>
          <a:prstGeom prst="wedgeRectCallout">
            <a:avLst>
              <a:gd name="adj1" fmla="val -58921"/>
              <a:gd name="adj2" fmla="val 20472"/>
            </a:avLst>
          </a:prstGeom>
          <a:solidFill>
            <a:schemeClr val="accent6">
              <a:lumMod val="50000"/>
            </a:schemeClr>
          </a:solidFill>
          <a:ln w="9525">
            <a:noFill/>
            <a:miter lim="800000"/>
            <a:headEnd/>
            <a:tailEnd/>
          </a:ln>
          <a:effectLst/>
        </p:spPr>
        <p:txBody>
          <a:bodyPr anchor="ctr"/>
          <a:lstStyle/>
          <a:p>
            <a:pPr algn="ctr"/>
            <a:r>
              <a:rPr lang="ja-JP" altLang="en-US" dirty="0" smtClean="0">
                <a:solidFill>
                  <a:schemeClr val="bg1"/>
                </a:solidFill>
                <a:latin typeface="+mn-lt"/>
              </a:rPr>
              <a:t>ルネサステクノロジ は</a:t>
            </a:r>
            <a:r>
              <a:rPr lang="en-US" altLang="ja-JP" dirty="0" smtClean="0">
                <a:solidFill>
                  <a:schemeClr val="bg1"/>
                </a:solidFill>
                <a:latin typeface="+mn-lt"/>
              </a:rPr>
              <a:t/>
            </a:r>
            <a:br>
              <a:rPr lang="en-US" altLang="ja-JP" dirty="0" smtClean="0">
                <a:solidFill>
                  <a:schemeClr val="bg1"/>
                </a:solidFill>
                <a:latin typeface="+mn-lt"/>
              </a:rPr>
            </a:br>
            <a:r>
              <a:rPr lang="en-US" altLang="ja-JP" dirty="0" smtClean="0">
                <a:solidFill>
                  <a:schemeClr val="bg1"/>
                </a:solidFill>
                <a:latin typeface="+mn-lt"/>
              </a:rPr>
              <a:t>Linux kernel </a:t>
            </a:r>
            <a:r>
              <a:rPr lang="ja-JP" altLang="en-US" dirty="0" smtClean="0">
                <a:solidFill>
                  <a:schemeClr val="bg1"/>
                </a:solidFill>
                <a:latin typeface="+mn-lt"/>
              </a:rPr>
              <a:t>要素技術</a:t>
            </a:r>
            <a:endParaRPr lang="en-US" altLang="ja-JP" dirty="0" smtClean="0">
              <a:solidFill>
                <a:schemeClr val="bg1"/>
              </a:solidFill>
              <a:latin typeface="+mn-lt"/>
            </a:endParaRPr>
          </a:p>
          <a:p>
            <a:pPr algn="ctr"/>
            <a:r>
              <a:rPr lang="ja-JP" altLang="en-US" dirty="0" smtClean="0">
                <a:solidFill>
                  <a:schemeClr val="bg1"/>
                </a:solidFill>
                <a:latin typeface="+mn-lt"/>
              </a:rPr>
              <a:t>開発において </a:t>
            </a:r>
            <a:r>
              <a:rPr lang="en-US" altLang="ja-JP" dirty="0" smtClean="0">
                <a:solidFill>
                  <a:schemeClr val="bg1"/>
                </a:solidFill>
                <a:latin typeface="+mn-lt"/>
              </a:rPr>
              <a:t>2007</a:t>
            </a:r>
            <a:r>
              <a:rPr lang="ja-JP" altLang="en-US" dirty="0" smtClean="0">
                <a:solidFill>
                  <a:schemeClr val="bg1"/>
                </a:solidFill>
                <a:latin typeface="+mn-lt"/>
              </a:rPr>
              <a:t>年度</a:t>
            </a:r>
            <a:r>
              <a:rPr lang="en-US" altLang="ja-JP" dirty="0" smtClean="0">
                <a:solidFill>
                  <a:schemeClr val="bg1"/>
                </a:solidFill>
                <a:latin typeface="+mn-lt"/>
              </a:rPr>
              <a:t/>
            </a:r>
            <a:br>
              <a:rPr lang="en-US" altLang="ja-JP" dirty="0" smtClean="0">
                <a:solidFill>
                  <a:schemeClr val="bg1"/>
                </a:solidFill>
                <a:latin typeface="+mn-lt"/>
              </a:rPr>
            </a:br>
            <a:r>
              <a:rPr lang="ja-JP" altLang="en-US" dirty="0" smtClean="0">
                <a:solidFill>
                  <a:schemeClr val="bg1"/>
                </a:solidFill>
                <a:latin typeface="+mn-lt"/>
              </a:rPr>
              <a:t>世界トップレベルの</a:t>
            </a:r>
            <a:endParaRPr lang="en-US" altLang="ja-JP" dirty="0" smtClean="0">
              <a:solidFill>
                <a:schemeClr val="bg1"/>
              </a:solidFill>
              <a:latin typeface="+mn-lt"/>
            </a:endParaRPr>
          </a:p>
          <a:p>
            <a:pPr algn="ctr"/>
            <a:r>
              <a:rPr lang="ja-JP" altLang="en-US" dirty="0" smtClean="0">
                <a:solidFill>
                  <a:schemeClr val="bg1"/>
                </a:solidFill>
                <a:latin typeface="+mn-lt"/>
              </a:rPr>
              <a:t>貢献実績をあげました</a:t>
            </a:r>
            <a:endParaRPr lang="en-US" altLang="ja-JP" dirty="0" smtClean="0">
              <a:solidFill>
                <a:schemeClr val="bg1"/>
              </a:solidFill>
              <a:latin typeface="+mn-lt"/>
            </a:endParaRPr>
          </a:p>
          <a:p>
            <a:pPr algn="ctr"/>
            <a:endParaRPr lang="en-US" altLang="ja-JP" dirty="0" smtClean="0">
              <a:solidFill>
                <a:schemeClr val="bg1"/>
              </a:solidFill>
              <a:latin typeface="+mn-lt"/>
            </a:endParaRPr>
          </a:p>
          <a:p>
            <a:pPr algn="ctr"/>
            <a:r>
              <a:rPr lang="en-US" altLang="ja-JP" dirty="0" smtClean="0">
                <a:solidFill>
                  <a:schemeClr val="bg1"/>
                </a:solidFill>
                <a:latin typeface="+mn-lt"/>
              </a:rPr>
              <a:t>SuperH </a:t>
            </a:r>
            <a:r>
              <a:rPr lang="ja-JP" altLang="en-US" dirty="0" smtClean="0">
                <a:solidFill>
                  <a:schemeClr val="bg1"/>
                </a:solidFill>
                <a:latin typeface="+mn-lt"/>
              </a:rPr>
              <a:t>という独自</a:t>
            </a:r>
            <a:r>
              <a:rPr lang="en-US" altLang="ja-JP" dirty="0" smtClean="0">
                <a:solidFill>
                  <a:schemeClr val="bg1"/>
                </a:solidFill>
                <a:latin typeface="+mn-lt"/>
              </a:rPr>
              <a:t/>
            </a:r>
            <a:br>
              <a:rPr lang="en-US" altLang="ja-JP" dirty="0" smtClean="0">
                <a:solidFill>
                  <a:schemeClr val="bg1"/>
                </a:solidFill>
                <a:latin typeface="+mn-lt"/>
              </a:rPr>
            </a:br>
            <a:r>
              <a:rPr lang="en-US" altLang="ja-JP" dirty="0" smtClean="0">
                <a:solidFill>
                  <a:schemeClr val="bg1"/>
                </a:solidFill>
                <a:latin typeface="+mn-lt"/>
              </a:rPr>
              <a:t>CPU </a:t>
            </a:r>
            <a:r>
              <a:rPr lang="ja-JP" altLang="en-US" dirty="0" smtClean="0">
                <a:solidFill>
                  <a:schemeClr val="bg1"/>
                </a:solidFill>
                <a:latin typeface="+mn-lt"/>
              </a:rPr>
              <a:t>アーキテクチャ</a:t>
            </a:r>
            <a:r>
              <a:rPr lang="en-US" altLang="ja-JP" dirty="0" smtClean="0">
                <a:solidFill>
                  <a:schemeClr val="bg1"/>
                </a:solidFill>
                <a:latin typeface="+mn-lt"/>
              </a:rPr>
              <a:t/>
            </a:r>
            <a:br>
              <a:rPr lang="en-US" altLang="ja-JP" dirty="0" smtClean="0">
                <a:solidFill>
                  <a:schemeClr val="bg1"/>
                </a:solidFill>
                <a:latin typeface="+mn-lt"/>
              </a:rPr>
            </a:br>
            <a:r>
              <a:rPr lang="ja-JP" altLang="en-US" dirty="0" smtClean="0">
                <a:solidFill>
                  <a:schemeClr val="bg1"/>
                </a:solidFill>
                <a:latin typeface="+mn-lt"/>
              </a:rPr>
              <a:t>を御採用頂けるお客にも</a:t>
            </a:r>
            <a:endParaRPr lang="en-US" altLang="ja-JP" dirty="0" smtClean="0">
              <a:solidFill>
                <a:schemeClr val="bg1"/>
              </a:solidFill>
              <a:latin typeface="+mn-lt"/>
            </a:endParaRPr>
          </a:p>
          <a:p>
            <a:pPr algn="ctr"/>
            <a:r>
              <a:rPr lang="ja-JP" altLang="en-US" dirty="0" smtClean="0">
                <a:solidFill>
                  <a:schemeClr val="bg1"/>
                </a:solidFill>
                <a:latin typeface="+mn-lt"/>
              </a:rPr>
              <a:t>常に世界最先端の</a:t>
            </a:r>
            <a:endParaRPr lang="en-US" altLang="ja-JP" dirty="0" smtClean="0">
              <a:solidFill>
                <a:schemeClr val="bg1"/>
              </a:solidFill>
              <a:latin typeface="+mn-lt"/>
            </a:endParaRPr>
          </a:p>
          <a:p>
            <a:pPr algn="ctr"/>
            <a:r>
              <a:rPr lang="ja-JP" altLang="en-US" dirty="0" smtClean="0">
                <a:solidFill>
                  <a:schemeClr val="bg1"/>
                </a:solidFill>
                <a:latin typeface="+mn-lt"/>
              </a:rPr>
              <a:t>ソフトウエア技術を</a:t>
            </a:r>
            <a:endParaRPr lang="en-US" altLang="ja-JP" dirty="0" smtClean="0">
              <a:solidFill>
                <a:schemeClr val="bg1"/>
              </a:solidFill>
              <a:latin typeface="+mn-lt"/>
            </a:endParaRPr>
          </a:p>
          <a:p>
            <a:pPr algn="ctr"/>
            <a:r>
              <a:rPr lang="ja-JP" altLang="en-US" dirty="0" smtClean="0">
                <a:solidFill>
                  <a:schemeClr val="bg1"/>
                </a:solidFill>
                <a:latin typeface="+mn-lt"/>
              </a:rPr>
              <a:t>ご活用頂けるように</a:t>
            </a:r>
            <a:endParaRPr lang="en-US" altLang="ja-JP" dirty="0" smtClean="0">
              <a:solidFill>
                <a:schemeClr val="bg1"/>
              </a:solidFill>
              <a:latin typeface="+mn-lt"/>
            </a:endParaRPr>
          </a:p>
          <a:p>
            <a:pPr algn="ctr"/>
            <a:r>
              <a:rPr lang="ja-JP" altLang="en-US" dirty="0" smtClean="0">
                <a:solidFill>
                  <a:schemeClr val="bg1"/>
                </a:solidFill>
                <a:latin typeface="+mn-lt"/>
              </a:rPr>
              <a:t>活動を続けていきます</a:t>
            </a:r>
            <a:endParaRPr lang="en-US" altLang="ja-JP" dirty="0" smtClean="0">
              <a:solidFill>
                <a:schemeClr val="bg1"/>
              </a:solidFill>
              <a:latin typeface="+mn-lt"/>
            </a:endParaRPr>
          </a:p>
        </p:txBody>
      </p:sp>
      <p:sp>
        <p:nvSpPr>
          <p:cNvPr id="54274" name="Rectangle 2"/>
          <p:cNvSpPr>
            <a:spLocks noGrp="1" noChangeArrowheads="1"/>
          </p:cNvSpPr>
          <p:nvPr>
            <p:ph type="title"/>
          </p:nvPr>
        </p:nvSpPr>
        <p:spPr/>
        <p:txBody>
          <a:bodyPr/>
          <a:lstStyle/>
          <a:p>
            <a:r>
              <a:rPr lang="ja-JP" altLang="en-US" dirty="0" smtClean="0"/>
              <a:t>ルネサスの </a:t>
            </a:r>
            <a:r>
              <a:rPr lang="en-US" altLang="ja-JP" dirty="0" smtClean="0"/>
              <a:t>Linux kernel </a:t>
            </a:r>
            <a:r>
              <a:rPr lang="ja-JP" altLang="en-US" dirty="0" smtClean="0"/>
              <a:t>技術開発への取り組み成果</a:t>
            </a:r>
            <a:endParaRPr lang="en-US" altLang="ja-JP" dirty="0"/>
          </a:p>
        </p:txBody>
      </p:sp>
      <p:sp>
        <p:nvSpPr>
          <p:cNvPr id="9" name="角丸四角形 8"/>
          <p:cNvSpPr/>
          <p:nvPr/>
        </p:nvSpPr>
        <p:spPr bwMode="auto">
          <a:xfrm>
            <a:off x="214282" y="5719778"/>
            <a:ext cx="8715435" cy="428628"/>
          </a:xfrm>
          <a:prstGeom prst="roundRect">
            <a:avLst/>
          </a:prstGeom>
          <a:solidFill>
            <a:schemeClr val="tx2">
              <a:lumMod val="75000"/>
            </a:schemeClr>
          </a:solidFill>
          <a:ln w="9525" cap="flat" cmpd="sng" algn="ctr">
            <a:noFill/>
            <a:prstDash val="solid"/>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algn="ctr" eaLnBrk="0" hangingPunct="0"/>
            <a:r>
              <a:rPr kumimoji="0" lang="ja-JP" altLang="en-US" sz="2000" dirty="0" smtClean="0">
                <a:solidFill>
                  <a:schemeClr val="bg1"/>
                </a:solidFill>
                <a:latin typeface="Times New Roman" pitchFamily="18" charset="0"/>
              </a:rPr>
              <a:t>ルネサス には お客様のソフトウエア革新をサポートする基盤技術ができた</a:t>
            </a:r>
          </a:p>
        </p:txBody>
      </p:sp>
      <p:sp>
        <p:nvSpPr>
          <p:cNvPr id="10" name="スライド番号プレースホルダ 9"/>
          <p:cNvSpPr>
            <a:spLocks noGrp="1"/>
          </p:cNvSpPr>
          <p:nvPr>
            <p:ph type="sldNum" sz="quarter" idx="10"/>
          </p:nvPr>
        </p:nvSpPr>
        <p:spPr/>
        <p:txBody>
          <a:bodyPr/>
          <a:lstStyle/>
          <a:p>
            <a:pPr>
              <a:defRPr/>
            </a:pPr>
            <a:fld id="{AB8C92AF-B60B-44CF-9C86-3D138F4615A7}" type="slidenum">
              <a:rPr lang="ja-JP" altLang="en-US" smtClean="0"/>
              <a:pPr>
                <a:defRPr/>
              </a:pPr>
              <a:t>17</a:t>
            </a:fld>
            <a:endParaRPr lang="ja-JP" altLang="en-US"/>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a:xfrm>
            <a:off x="468313" y="260350"/>
            <a:ext cx="8496300" cy="525463"/>
          </a:xfrm>
        </p:spPr>
        <p:txBody>
          <a:bodyPr/>
          <a:lstStyle/>
          <a:p>
            <a:r>
              <a:rPr lang="ja-JP" altLang="en-US" smtClean="0"/>
              <a:t>（参考） </a:t>
            </a:r>
            <a:r>
              <a:rPr lang="en-US" altLang="ja-JP" smtClean="0"/>
              <a:t>Linus Torvalds </a:t>
            </a:r>
            <a:r>
              <a:rPr lang="ja-JP" altLang="en-US" smtClean="0"/>
              <a:t>も </a:t>
            </a:r>
            <a:r>
              <a:rPr lang="en-US" altLang="ja-JP" smtClean="0"/>
              <a:t>SuperH </a:t>
            </a:r>
            <a:r>
              <a:rPr lang="ja-JP" altLang="en-US" smtClean="0"/>
              <a:t>の最近の改善に注目している</a:t>
            </a:r>
          </a:p>
        </p:txBody>
      </p:sp>
      <p:pic>
        <p:nvPicPr>
          <p:cNvPr id="55300" name="Picture 4"/>
          <p:cNvPicPr>
            <a:picLocks noChangeAspect="1" noChangeArrowheads="1"/>
          </p:cNvPicPr>
          <p:nvPr/>
        </p:nvPicPr>
        <p:blipFill>
          <a:blip r:embed="rId2"/>
          <a:srcRect/>
          <a:stretch>
            <a:fillRect/>
          </a:stretch>
        </p:blipFill>
        <p:spPr bwMode="auto">
          <a:xfrm>
            <a:off x="1504950" y="981075"/>
            <a:ext cx="6523038" cy="4867275"/>
          </a:xfrm>
          <a:prstGeom prst="rect">
            <a:avLst/>
          </a:prstGeom>
          <a:noFill/>
        </p:spPr>
      </p:pic>
      <p:sp>
        <p:nvSpPr>
          <p:cNvPr id="55301" name="Text Box 5"/>
          <p:cNvSpPr txBox="1">
            <a:spLocks noChangeArrowheads="1"/>
          </p:cNvSpPr>
          <p:nvPr/>
        </p:nvSpPr>
        <p:spPr bwMode="auto">
          <a:xfrm>
            <a:off x="250825" y="6092825"/>
            <a:ext cx="7200900" cy="366713"/>
          </a:xfrm>
          <a:prstGeom prst="rect">
            <a:avLst/>
          </a:prstGeom>
          <a:noFill/>
          <a:ln w="9525">
            <a:noFill/>
            <a:miter lim="800000"/>
            <a:headEnd/>
            <a:tailEnd/>
          </a:ln>
          <a:effectLst/>
        </p:spPr>
        <p:txBody>
          <a:bodyPr>
            <a:spAutoFit/>
          </a:bodyPr>
          <a:lstStyle/>
          <a:p>
            <a:pPr>
              <a:spcBef>
                <a:spcPct val="50000"/>
              </a:spcBef>
            </a:pPr>
            <a:r>
              <a:rPr lang="en-US" altLang="ja-JP"/>
              <a:t>http://kerneltrap.org/Linux/2.6.25-rc2_A_Winner</a:t>
            </a:r>
            <a:endParaRPr lang="ja-JP" altLang="en-US"/>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タイトル 1"/>
          <p:cNvSpPr>
            <a:spLocks noGrp="1"/>
          </p:cNvSpPr>
          <p:nvPr>
            <p:ph type="title"/>
          </p:nvPr>
        </p:nvSpPr>
        <p:spPr>
          <a:xfrm>
            <a:off x="357188" y="3000375"/>
            <a:ext cx="8307387" cy="454025"/>
          </a:xfrm>
        </p:spPr>
        <p:txBody>
          <a:bodyPr/>
          <a:lstStyle/>
          <a:p>
            <a:pPr eaLnBrk="1" hangingPunct="1"/>
            <a:r>
              <a:rPr lang="ja-JP" altLang="en-US" dirty="0" smtClean="0">
                <a:solidFill>
                  <a:schemeClr val="tx2">
                    <a:lumMod val="75000"/>
                  </a:schemeClr>
                </a:solidFill>
              </a:rPr>
              <a:t>オープンソース活用のインフラ整備</a:t>
            </a:r>
            <a:r>
              <a:rPr lang="en-US" altLang="ja-JP" dirty="0" smtClean="0"/>
              <a:t/>
            </a:r>
            <a:br>
              <a:rPr lang="en-US" altLang="ja-JP" dirty="0" smtClean="0"/>
            </a:br>
            <a:endParaRPr lang="ja-JP" altLang="en-US" dirty="0" smtClean="0"/>
          </a:p>
        </p:txBody>
      </p:sp>
      <p:sp>
        <p:nvSpPr>
          <p:cNvPr id="5123" name="スライド番号プレースホルダ 3"/>
          <p:cNvSpPr>
            <a:spLocks noGrp="1"/>
          </p:cNvSpPr>
          <p:nvPr>
            <p:ph type="sldNum" sz="quarter" idx="10"/>
          </p:nvPr>
        </p:nvSpPr>
        <p:spPr>
          <a:noFill/>
        </p:spPr>
        <p:txBody>
          <a:bodyPr/>
          <a:lstStyle/>
          <a:p>
            <a:pPr fontAlgn="base">
              <a:spcBef>
                <a:spcPct val="0"/>
              </a:spcBef>
              <a:spcAft>
                <a:spcPct val="0"/>
              </a:spcAft>
            </a:pPr>
            <a:fld id="{DBBF770D-C946-40C9-8D99-95732FEF4F8B}" type="slidenum">
              <a:rPr lang="ja-JP" altLang="en-US" smtClean="0">
                <a:latin typeface="Arial" pitchFamily="34" charset="0"/>
              </a:rPr>
              <a:pPr fontAlgn="base">
                <a:spcBef>
                  <a:spcPct val="0"/>
                </a:spcBef>
                <a:spcAft>
                  <a:spcPct val="0"/>
                </a:spcAft>
              </a:pPr>
              <a:t>19</a:t>
            </a:fld>
            <a:endParaRPr lang="ja-JP" altLang="en-US" smtClean="0">
              <a:latin typeface="Arial" pitchFamily="34" charset="0"/>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5" name="曲線コネクタ 64"/>
          <p:cNvCxnSpPr/>
          <p:nvPr/>
        </p:nvCxnSpPr>
        <p:spPr bwMode="auto">
          <a:xfrm rot="10800000" flipV="1">
            <a:off x="7358082" y="1857364"/>
            <a:ext cx="1143008" cy="1071570"/>
          </a:xfrm>
          <a:prstGeom prst="curvedConnector3">
            <a:avLst>
              <a:gd name="adj1" fmla="val 35000"/>
            </a:avLst>
          </a:prstGeom>
          <a:solidFill>
            <a:schemeClr val="accent1"/>
          </a:solidFill>
          <a:ln w="19050" cap="flat" cmpd="sng" algn="ctr">
            <a:solidFill>
              <a:srgbClr val="FF0000"/>
            </a:solidFill>
            <a:prstDash val="solid"/>
            <a:round/>
            <a:headEnd type="none" w="med" len="med"/>
            <a:tailEnd type="arrow"/>
          </a:ln>
          <a:effectLst>
            <a:outerShdw dist="35921" dir="2700000" algn="ctr" rotWithShape="0">
              <a:schemeClr val="bg2"/>
            </a:outerShdw>
          </a:effectLst>
        </p:spPr>
      </p:cxnSp>
      <p:cxnSp>
        <p:nvCxnSpPr>
          <p:cNvPr id="8" name="曲線コネクタ 7"/>
          <p:cNvCxnSpPr/>
          <p:nvPr/>
        </p:nvCxnSpPr>
        <p:spPr bwMode="auto">
          <a:xfrm rot="10800000">
            <a:off x="6643702" y="1357298"/>
            <a:ext cx="1928828" cy="928696"/>
          </a:xfrm>
          <a:prstGeom prst="curvedConnector3">
            <a:avLst>
              <a:gd name="adj1" fmla="val 38148"/>
            </a:avLst>
          </a:prstGeom>
          <a:solidFill>
            <a:schemeClr val="accent1"/>
          </a:solidFill>
          <a:ln w="22225" cap="flat" cmpd="sng" algn="ctr">
            <a:solidFill>
              <a:srgbClr val="FF0000"/>
            </a:solidFill>
            <a:prstDash val="solid"/>
            <a:round/>
            <a:headEnd type="none" w="med" len="med"/>
            <a:tailEnd type="arrow"/>
          </a:ln>
          <a:effectLst/>
        </p:spPr>
      </p:cxnSp>
      <p:sp>
        <p:nvSpPr>
          <p:cNvPr id="2" name="タイトル 1"/>
          <p:cNvSpPr>
            <a:spLocks noGrp="1"/>
          </p:cNvSpPr>
          <p:nvPr>
            <p:ph type="title"/>
          </p:nvPr>
        </p:nvSpPr>
        <p:spPr/>
        <p:txBody>
          <a:bodyPr/>
          <a:lstStyle/>
          <a:p>
            <a:r>
              <a:rPr kumimoji="1" lang="ja-JP" altLang="en-US" u="sng" dirty="0" smtClean="0"/>
              <a:t>継続的にメンテナンス可能な </a:t>
            </a:r>
            <a:r>
              <a:rPr kumimoji="1" lang="en-US" altLang="ja-JP" u="sng" dirty="0" smtClean="0"/>
              <a:t>BSP</a:t>
            </a:r>
            <a:r>
              <a:rPr kumimoji="1" lang="ja-JP" altLang="en-US" u="sng" dirty="0" smtClean="0"/>
              <a:t> </a:t>
            </a:r>
            <a:r>
              <a:rPr kumimoji="1" lang="ja-JP" altLang="en-US" u="sng" dirty="0" err="1" smtClean="0"/>
              <a:t>を提</a:t>
            </a:r>
            <a:r>
              <a:rPr kumimoji="1" lang="ja-JP" altLang="en-US" u="sng" dirty="0" smtClean="0"/>
              <a:t>供する</a:t>
            </a:r>
            <a:r>
              <a:rPr kumimoji="1" lang="ja-JP" altLang="en-US" dirty="0" smtClean="0"/>
              <a:t>仕組みを構想中</a:t>
            </a:r>
            <a:endParaRPr kumimoji="1" lang="ja-JP" altLang="en-US" dirty="0"/>
          </a:p>
        </p:txBody>
      </p:sp>
      <p:sp>
        <p:nvSpPr>
          <p:cNvPr id="3" name="コンテンツ プレースホルダ 2"/>
          <p:cNvSpPr>
            <a:spLocks noGrp="1"/>
          </p:cNvSpPr>
          <p:nvPr>
            <p:ph idx="1"/>
          </p:nvPr>
        </p:nvSpPr>
        <p:spPr/>
        <p:txBody>
          <a:bodyPr/>
          <a:lstStyle/>
          <a:p>
            <a:r>
              <a:rPr lang="en-US" altLang="ja-JP" dirty="0" smtClean="0">
                <a:solidFill>
                  <a:srgbClr val="FF0000"/>
                </a:solidFill>
              </a:rPr>
              <a:t>Linux</a:t>
            </a:r>
            <a:r>
              <a:rPr lang="ja-JP" altLang="en-US" dirty="0" smtClean="0">
                <a:solidFill>
                  <a:srgbClr val="FF0000"/>
                </a:solidFill>
              </a:rPr>
              <a:t> 技術の本質は “進化（＝変化）が止まらないこと” </a:t>
            </a:r>
            <a:r>
              <a:rPr lang="en-US" altLang="ja-JP" dirty="0" smtClean="0">
                <a:solidFill>
                  <a:srgbClr val="FF0000"/>
                </a:solidFill>
              </a:rPr>
              <a:t>		</a:t>
            </a:r>
            <a:endParaRPr lang="en-US" altLang="ja-JP" dirty="0" smtClean="0"/>
          </a:p>
          <a:p>
            <a:pPr lvl="1"/>
            <a:r>
              <a:rPr lang="en-US" altLang="ja-JP" dirty="0" smtClean="0"/>
              <a:t>kernel</a:t>
            </a:r>
            <a:r>
              <a:rPr lang="ja-JP" altLang="en-US" dirty="0" smtClean="0"/>
              <a:t> ・・・・・・ 約</a:t>
            </a:r>
            <a:r>
              <a:rPr lang="en-US" altLang="ja-JP" dirty="0" smtClean="0"/>
              <a:t>90</a:t>
            </a:r>
            <a:r>
              <a:rPr lang="ja-JP" altLang="en-US" dirty="0" smtClean="0"/>
              <a:t>日周期で後方互換性なく</a:t>
            </a:r>
            <a:r>
              <a:rPr lang="ja-JP" altLang="en-US" dirty="0" smtClean="0">
                <a:solidFill>
                  <a:srgbClr val="FF0000"/>
                </a:solidFill>
              </a:rPr>
              <a:t>進化</a:t>
            </a:r>
            <a:endParaRPr lang="en-US" altLang="ja-JP" dirty="0" smtClean="0">
              <a:solidFill>
                <a:srgbClr val="FF0000"/>
              </a:solidFill>
            </a:endParaRPr>
          </a:p>
          <a:p>
            <a:pPr lvl="1"/>
            <a:r>
              <a:rPr lang="en-US" altLang="ja-JP" dirty="0" smtClean="0"/>
              <a:t>GNU</a:t>
            </a:r>
            <a:r>
              <a:rPr lang="ja-JP" altLang="en-US" dirty="0" smtClean="0"/>
              <a:t> </a:t>
            </a:r>
            <a:r>
              <a:rPr lang="en-US" altLang="ja-JP" dirty="0" smtClean="0"/>
              <a:t>Tool</a:t>
            </a:r>
            <a:r>
              <a:rPr lang="ja-JP" altLang="en-US" dirty="0" smtClean="0"/>
              <a:t> ・・・ 約</a:t>
            </a:r>
            <a:r>
              <a:rPr lang="en-US" altLang="ja-JP" dirty="0" smtClean="0"/>
              <a:t>180</a:t>
            </a:r>
            <a:r>
              <a:rPr lang="ja-JP" altLang="en-US" dirty="0" smtClean="0"/>
              <a:t>日周期で</a:t>
            </a:r>
            <a:r>
              <a:rPr lang="ja-JP" altLang="en-US" dirty="0" smtClean="0">
                <a:solidFill>
                  <a:srgbClr val="FF0000"/>
                </a:solidFill>
              </a:rPr>
              <a:t>更新</a:t>
            </a:r>
            <a:r>
              <a:rPr lang="ja-JP" altLang="en-US" dirty="0" smtClean="0"/>
              <a:t>、</a:t>
            </a:r>
            <a:r>
              <a:rPr lang="en-US" altLang="ja-JP" dirty="0" smtClean="0"/>
              <a:t>kernel</a:t>
            </a:r>
            <a:r>
              <a:rPr lang="ja-JP" altLang="en-US" dirty="0" smtClean="0"/>
              <a:t> 進化と同期</a:t>
            </a:r>
            <a:endParaRPr lang="en-US" altLang="ja-JP" dirty="0" smtClean="0"/>
          </a:p>
          <a:p>
            <a:pPr lvl="1"/>
            <a:r>
              <a:rPr lang="en-US" altLang="ja-JP" dirty="0" smtClean="0"/>
              <a:t>Application</a:t>
            </a:r>
            <a:r>
              <a:rPr lang="ja-JP" altLang="en-US" dirty="0" smtClean="0"/>
              <a:t> ・・ </a:t>
            </a:r>
            <a:r>
              <a:rPr lang="en-US" altLang="ja-JP" dirty="0" smtClean="0"/>
              <a:t>2,000</a:t>
            </a:r>
            <a:r>
              <a:rPr lang="ja-JP" altLang="en-US" dirty="0" smtClean="0"/>
              <a:t> 以上のプログラムが独立に</a:t>
            </a:r>
            <a:r>
              <a:rPr lang="ja-JP" altLang="en-US" dirty="0" smtClean="0">
                <a:solidFill>
                  <a:srgbClr val="FF0000"/>
                </a:solidFill>
              </a:rPr>
              <a:t>進化</a:t>
            </a:r>
            <a:endParaRPr lang="en-US" altLang="ja-JP" dirty="0" smtClean="0">
              <a:solidFill>
                <a:srgbClr val="FF0000"/>
              </a:solidFill>
            </a:endParaRPr>
          </a:p>
          <a:p>
            <a:endParaRPr lang="en-US" altLang="ja-JP" dirty="0" smtClean="0"/>
          </a:p>
          <a:p>
            <a:r>
              <a:rPr lang="en-US" altLang="ja-JP" dirty="0" smtClean="0">
                <a:solidFill>
                  <a:srgbClr val="FF0000"/>
                </a:solidFill>
              </a:rPr>
              <a:t>Linux</a:t>
            </a:r>
            <a:r>
              <a:rPr lang="ja-JP" altLang="en-US" dirty="0" smtClean="0">
                <a:solidFill>
                  <a:srgbClr val="FF0000"/>
                </a:solidFill>
              </a:rPr>
              <a:t> ビジネス推進には “検証済（＝安定） </a:t>
            </a:r>
            <a:r>
              <a:rPr lang="en-US" altLang="ja-JP" dirty="0" smtClean="0">
                <a:solidFill>
                  <a:srgbClr val="FF0000"/>
                </a:solidFill>
              </a:rPr>
              <a:t>Turnkey</a:t>
            </a:r>
            <a:r>
              <a:rPr lang="ja-JP" altLang="en-US" dirty="0" smtClean="0">
                <a:solidFill>
                  <a:srgbClr val="FF0000"/>
                </a:solidFill>
              </a:rPr>
              <a:t> </a:t>
            </a:r>
            <a:r>
              <a:rPr lang="en-US" altLang="ja-JP" dirty="0" smtClean="0">
                <a:solidFill>
                  <a:srgbClr val="FF0000"/>
                </a:solidFill>
              </a:rPr>
              <a:t>BSP</a:t>
            </a:r>
            <a:r>
              <a:rPr lang="ja-JP" altLang="en-US" dirty="0" smtClean="0">
                <a:solidFill>
                  <a:srgbClr val="FF0000"/>
                </a:solidFill>
              </a:rPr>
              <a:t>” が必要</a:t>
            </a:r>
            <a:endParaRPr lang="en-US" altLang="ja-JP" dirty="0" smtClean="0">
              <a:solidFill>
                <a:srgbClr val="FF0000"/>
              </a:solidFill>
            </a:endParaRPr>
          </a:p>
          <a:p>
            <a:pPr lvl="1"/>
            <a:r>
              <a:rPr lang="en-US" altLang="ja-JP" dirty="0" smtClean="0">
                <a:solidFill>
                  <a:srgbClr val="FF0000"/>
                </a:solidFill>
              </a:rPr>
              <a:t>BSP</a:t>
            </a:r>
            <a:r>
              <a:rPr lang="ja-JP" altLang="en-US" dirty="0" smtClean="0">
                <a:solidFill>
                  <a:srgbClr val="FF0000"/>
                </a:solidFill>
              </a:rPr>
              <a:t> ＝ 特定 </a:t>
            </a:r>
            <a:r>
              <a:rPr lang="en-US" altLang="ja-JP" dirty="0" smtClean="0"/>
              <a:t>kernel </a:t>
            </a:r>
            <a:r>
              <a:rPr lang="en-US" altLang="ja-JP" dirty="0" smtClean="0">
                <a:solidFill>
                  <a:srgbClr val="FF0000"/>
                </a:solidFill>
              </a:rPr>
              <a:t>+</a:t>
            </a:r>
            <a:r>
              <a:rPr lang="ja-JP" altLang="en-US" dirty="0" smtClean="0">
                <a:solidFill>
                  <a:srgbClr val="FF0000"/>
                </a:solidFill>
              </a:rPr>
              <a:t> 特定 </a:t>
            </a:r>
            <a:r>
              <a:rPr lang="en-US" altLang="ja-JP" dirty="0" smtClean="0"/>
              <a:t>GNU</a:t>
            </a:r>
            <a:r>
              <a:rPr lang="ja-JP" altLang="en-US" dirty="0" smtClean="0"/>
              <a:t> </a:t>
            </a:r>
            <a:r>
              <a:rPr lang="en-US" altLang="ja-JP" dirty="0" smtClean="0"/>
              <a:t>tool</a:t>
            </a:r>
            <a:r>
              <a:rPr lang="ja-JP" altLang="en-US" dirty="0" smtClean="0"/>
              <a:t> </a:t>
            </a:r>
            <a:r>
              <a:rPr lang="en-US" altLang="ja-JP" dirty="0" smtClean="0">
                <a:solidFill>
                  <a:srgbClr val="FF0000"/>
                </a:solidFill>
              </a:rPr>
              <a:t>+</a:t>
            </a:r>
            <a:r>
              <a:rPr lang="ja-JP" altLang="en-US" dirty="0" smtClean="0">
                <a:solidFill>
                  <a:srgbClr val="FF0000"/>
                </a:solidFill>
              </a:rPr>
              <a:t> 限定 </a:t>
            </a:r>
            <a:r>
              <a:rPr lang="en-US" altLang="ja-JP" dirty="0" smtClean="0"/>
              <a:t>Application</a:t>
            </a:r>
            <a:br>
              <a:rPr lang="en-US" altLang="ja-JP" dirty="0" smtClean="0"/>
            </a:br>
            <a:r>
              <a:rPr lang="ja-JP" altLang="en-US" dirty="0" smtClean="0"/>
              <a:t>（ ある </a:t>
            </a:r>
            <a:r>
              <a:rPr lang="en-US" altLang="ja-JP" dirty="0" smtClean="0"/>
              <a:t>BSP</a:t>
            </a:r>
            <a:r>
              <a:rPr lang="ja-JP" altLang="en-US" dirty="0" smtClean="0"/>
              <a:t> に着目すれば、そこには </a:t>
            </a:r>
            <a:r>
              <a:rPr lang="en-US" altLang="ja-JP" dirty="0" smtClean="0"/>
              <a:t>Dynamism</a:t>
            </a:r>
            <a:r>
              <a:rPr lang="ja-JP" altLang="en-US" dirty="0" smtClean="0"/>
              <a:t> は必要ない ）</a:t>
            </a:r>
            <a:endParaRPr lang="en-US" altLang="ja-JP" dirty="0" smtClean="0"/>
          </a:p>
          <a:p>
            <a:pPr lvl="1"/>
            <a:r>
              <a:rPr kumimoji="1" lang="en-US" altLang="ja-JP" dirty="0" smtClean="0">
                <a:solidFill>
                  <a:srgbClr val="FF0000"/>
                </a:solidFill>
              </a:rPr>
              <a:t>Linux</a:t>
            </a:r>
            <a:r>
              <a:rPr kumimoji="1" lang="ja-JP" altLang="en-US" dirty="0" smtClean="0">
                <a:solidFill>
                  <a:srgbClr val="FF0000"/>
                </a:solidFill>
              </a:rPr>
              <a:t> 技術が進化してしまうので安定版 </a:t>
            </a:r>
            <a:r>
              <a:rPr kumimoji="1" lang="en-US" altLang="ja-JP" dirty="0" smtClean="0">
                <a:solidFill>
                  <a:srgbClr val="FF0000"/>
                </a:solidFill>
              </a:rPr>
              <a:t>BSP</a:t>
            </a:r>
            <a:r>
              <a:rPr kumimoji="1" lang="ja-JP" altLang="en-US" dirty="0" smtClean="0">
                <a:solidFill>
                  <a:srgbClr val="FF0000"/>
                </a:solidFill>
              </a:rPr>
              <a:t> は必ず陳腐化 </a:t>
            </a:r>
            <a:r>
              <a:rPr kumimoji="1" lang="ja-JP" altLang="en-US" dirty="0" smtClean="0"/>
              <a:t>してしまう</a:t>
            </a:r>
            <a:r>
              <a:rPr kumimoji="1" lang="en-US" altLang="ja-JP" dirty="0" smtClean="0"/>
              <a:t/>
            </a:r>
            <a:br>
              <a:rPr kumimoji="1" lang="en-US" altLang="ja-JP" dirty="0" smtClean="0"/>
            </a:br>
            <a:r>
              <a:rPr lang="ja-JP" altLang="en-US" dirty="0" smtClean="0"/>
              <a:t>製品開発に適用しようとした 場合には </a:t>
            </a:r>
            <a:r>
              <a:rPr lang="en-US" altLang="ja-JP" dirty="0" smtClean="0"/>
              <a:t>BSP</a:t>
            </a:r>
            <a:r>
              <a:rPr lang="ja-JP" altLang="en-US" dirty="0" smtClean="0"/>
              <a:t> の改訂が発生する</a:t>
            </a:r>
            <a:endParaRPr kumimoji="1" lang="ja-JP" altLang="en-US" dirty="0"/>
          </a:p>
        </p:txBody>
      </p:sp>
      <p:sp>
        <p:nvSpPr>
          <p:cNvPr id="4" name="スライド番号プレースホルダ 3"/>
          <p:cNvSpPr>
            <a:spLocks noGrp="1"/>
          </p:cNvSpPr>
          <p:nvPr>
            <p:ph type="sldNum" sz="quarter" idx="10"/>
          </p:nvPr>
        </p:nvSpPr>
        <p:spPr/>
        <p:txBody>
          <a:bodyPr/>
          <a:lstStyle/>
          <a:p>
            <a:fld id="{2EC9AF66-DF34-4268-8F8E-F5AD9C4331AE}" type="slidenum">
              <a:rPr kumimoji="1" lang="ja-JP" altLang="en-US" smtClean="0"/>
              <a:pPr/>
              <a:t>20</a:t>
            </a:fld>
            <a:endParaRPr kumimoji="1" lang="ja-JP" altLang="en-US"/>
          </a:p>
        </p:txBody>
      </p:sp>
      <p:sp>
        <p:nvSpPr>
          <p:cNvPr id="5" name="角丸四角形 4"/>
          <p:cNvSpPr/>
          <p:nvPr/>
        </p:nvSpPr>
        <p:spPr bwMode="auto">
          <a:xfrm>
            <a:off x="357158" y="5072074"/>
            <a:ext cx="8501122" cy="1000132"/>
          </a:xfrm>
          <a:prstGeom prst="roundRect">
            <a:avLst>
              <a:gd name="adj" fmla="val 10000"/>
            </a:avLst>
          </a:prstGeom>
          <a:solidFill>
            <a:schemeClr val="tx2">
              <a:lumMod val="75000"/>
            </a:schemeClr>
          </a:solidFill>
          <a:ln w="9525" cap="flat" cmpd="sng" algn="ctr">
            <a:solidFill>
              <a:schemeClr val="tx1"/>
            </a:solidFill>
            <a:prstDash val="solid"/>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eaLnBrk="0" fontAlgn="base" hangingPunct="0">
              <a:spcBef>
                <a:spcPct val="0"/>
              </a:spcBef>
              <a:spcAft>
                <a:spcPct val="0"/>
              </a:spcAft>
            </a:pPr>
            <a:r>
              <a:rPr kumimoji="0" lang="ja-JP" altLang="en-US" sz="2000" b="0" i="0" u="none" strike="noStrike" cap="none" normalizeH="0" baseline="0" dirty="0" smtClean="0">
                <a:ln>
                  <a:noFill/>
                </a:ln>
                <a:solidFill>
                  <a:srgbClr val="FFFF00"/>
                </a:solidFill>
                <a:effectLst/>
                <a:latin typeface="Tahoma" pitchFamily="34" charset="0"/>
                <a:ea typeface="ＭＳ Ｐゴシック" pitchFamily="50" charset="-128"/>
                <a:cs typeface="Tahoma" pitchFamily="34" charset="0"/>
              </a:rPr>
              <a:t>常に進化</a:t>
            </a:r>
            <a:r>
              <a:rPr kumimoji="0" lang="en-US" altLang="ja-JP" sz="2000" b="0" i="0" u="none" strike="noStrike" cap="none" normalizeH="0" baseline="0" dirty="0" smtClean="0">
                <a:ln>
                  <a:noFill/>
                </a:ln>
                <a:solidFill>
                  <a:srgbClr val="FFFF00"/>
                </a:solidFill>
                <a:effectLst/>
                <a:latin typeface="Tahoma" pitchFamily="34" charset="0"/>
                <a:ea typeface="ＭＳ Ｐゴシック" pitchFamily="50" charset="-128"/>
                <a:cs typeface="Tahoma" pitchFamily="34" charset="0"/>
              </a:rPr>
              <a:t>(</a:t>
            </a:r>
            <a:r>
              <a:rPr kumimoji="0" lang="ja-JP" altLang="en-US" sz="2000" b="0" i="0" u="none" strike="noStrike" cap="none" normalizeH="0" baseline="0" dirty="0" smtClean="0">
                <a:ln>
                  <a:noFill/>
                </a:ln>
                <a:solidFill>
                  <a:srgbClr val="FFFF00"/>
                </a:solidFill>
                <a:effectLst/>
                <a:latin typeface="Tahoma" pitchFamily="34" charset="0"/>
                <a:ea typeface="ＭＳ Ｐゴシック" pitchFamily="50" charset="-128"/>
                <a:cs typeface="Tahoma" pitchFamily="34" charset="0"/>
              </a:rPr>
              <a:t>変化）している </a:t>
            </a:r>
            <a:r>
              <a:rPr kumimoji="0" lang="en-US" altLang="ja-JP" sz="2000" b="0" i="0" u="none" strike="noStrike" cap="none" normalizeH="0" baseline="0" dirty="0" smtClean="0">
                <a:ln>
                  <a:noFill/>
                </a:ln>
                <a:solidFill>
                  <a:srgbClr val="FFFF00"/>
                </a:solidFill>
                <a:effectLst/>
                <a:latin typeface="Tahoma" pitchFamily="34" charset="0"/>
                <a:ea typeface="ＭＳ Ｐゴシック" pitchFamily="50" charset="-128"/>
                <a:cs typeface="Tahoma" pitchFamily="34" charset="0"/>
              </a:rPr>
              <a:t>Linux</a:t>
            </a:r>
            <a:r>
              <a:rPr kumimoji="0" lang="ja-JP" altLang="en-US" sz="2000" b="0" i="0" u="none" strike="noStrike" cap="none" normalizeH="0" baseline="0" dirty="0" smtClean="0">
                <a:ln>
                  <a:noFill/>
                </a:ln>
                <a:solidFill>
                  <a:srgbClr val="FFFF00"/>
                </a:solidFill>
                <a:effectLst/>
                <a:latin typeface="Tahoma" pitchFamily="34" charset="0"/>
                <a:ea typeface="ＭＳ Ｐゴシック" pitchFamily="50" charset="-128"/>
                <a:cs typeface="Tahoma" pitchFamily="34" charset="0"/>
              </a:rPr>
              <a:t> のソフトウエア資産から逐次検証済の環境を</a:t>
            </a:r>
            <a:r>
              <a:rPr kumimoji="0" lang="en-US" altLang="ja-JP" sz="2000" b="0" i="0" u="none" strike="noStrike" cap="none" normalizeH="0" baseline="0" dirty="0" smtClean="0">
                <a:ln>
                  <a:noFill/>
                </a:ln>
                <a:solidFill>
                  <a:srgbClr val="FFFF00"/>
                </a:solidFill>
                <a:effectLst/>
                <a:latin typeface="Tahoma" pitchFamily="34" charset="0"/>
                <a:ea typeface="ＭＳ Ｐゴシック" pitchFamily="50" charset="-128"/>
                <a:cs typeface="Tahoma" pitchFamily="34" charset="0"/>
              </a:rPr>
              <a:t/>
            </a:r>
            <a:br>
              <a:rPr kumimoji="0" lang="en-US" altLang="ja-JP" sz="2000" b="0" i="0" u="none" strike="noStrike" cap="none" normalizeH="0" baseline="0" dirty="0" smtClean="0">
                <a:ln>
                  <a:noFill/>
                </a:ln>
                <a:solidFill>
                  <a:srgbClr val="FFFF00"/>
                </a:solidFill>
                <a:effectLst/>
                <a:latin typeface="Tahoma" pitchFamily="34" charset="0"/>
                <a:ea typeface="ＭＳ Ｐゴシック" pitchFamily="50" charset="-128"/>
                <a:cs typeface="Tahoma" pitchFamily="34" charset="0"/>
              </a:rPr>
            </a:br>
            <a:r>
              <a:rPr kumimoji="0" lang="ja-JP" altLang="en-US" sz="2000" dirty="0" smtClean="0">
                <a:solidFill>
                  <a:srgbClr val="FFFF00"/>
                </a:solidFill>
                <a:latin typeface="Tahoma" pitchFamily="34" charset="0"/>
                <a:cs typeface="Tahoma" pitchFamily="34" charset="0"/>
              </a:rPr>
              <a:t>お客様</a:t>
            </a:r>
            <a:r>
              <a:rPr kumimoji="0" lang="ja-JP" altLang="en-US" sz="2000" b="0" i="0" u="none" strike="noStrike" cap="none" normalizeH="0" baseline="0" dirty="0" smtClean="0">
                <a:ln>
                  <a:noFill/>
                </a:ln>
                <a:solidFill>
                  <a:srgbClr val="FFFF00"/>
                </a:solidFill>
                <a:effectLst/>
                <a:latin typeface="Tahoma" pitchFamily="34" charset="0"/>
                <a:ea typeface="ＭＳ Ｐゴシック" pitchFamily="50" charset="-128"/>
                <a:cs typeface="Tahoma" pitchFamily="34" charset="0"/>
              </a:rPr>
              <a:t>に提供していく仕掛け</a:t>
            </a:r>
            <a:r>
              <a:rPr kumimoji="0" lang="ja-JP" altLang="en-US" sz="2000" b="0" i="0" u="none" strike="noStrike" cap="none" normalizeH="0" baseline="0" dirty="0" smtClean="0">
                <a:ln>
                  <a:noFill/>
                </a:ln>
                <a:solidFill>
                  <a:schemeClr val="bg1"/>
                </a:solidFill>
                <a:effectLst/>
                <a:latin typeface="Tahoma" pitchFamily="34" charset="0"/>
                <a:ea typeface="ＭＳ Ｐゴシック" pitchFamily="50" charset="-128"/>
                <a:cs typeface="Tahoma" pitchFamily="34" charset="0"/>
              </a:rPr>
              <a:t>が重要。　この仕掛けを構築して変化と安定の</a:t>
            </a:r>
            <a:r>
              <a:rPr kumimoji="0" lang="en-US" altLang="ja-JP" sz="2000" b="0" i="0" u="none" strike="noStrike" cap="none" normalizeH="0" baseline="0" dirty="0" smtClean="0">
                <a:ln>
                  <a:noFill/>
                </a:ln>
                <a:solidFill>
                  <a:schemeClr val="bg1"/>
                </a:solidFill>
                <a:effectLst/>
                <a:latin typeface="Tahoma" pitchFamily="34" charset="0"/>
                <a:ea typeface="ＭＳ Ｐゴシック" pitchFamily="50" charset="-128"/>
                <a:cs typeface="Tahoma" pitchFamily="34" charset="0"/>
              </a:rPr>
              <a:t/>
            </a:r>
            <a:br>
              <a:rPr kumimoji="0" lang="en-US" altLang="ja-JP" sz="2000" b="0" i="0" u="none" strike="noStrike" cap="none" normalizeH="0" baseline="0" dirty="0" smtClean="0">
                <a:ln>
                  <a:noFill/>
                </a:ln>
                <a:solidFill>
                  <a:schemeClr val="bg1"/>
                </a:solidFill>
                <a:effectLst/>
                <a:latin typeface="Tahoma" pitchFamily="34" charset="0"/>
                <a:ea typeface="ＭＳ Ｐゴシック" pitchFamily="50" charset="-128"/>
                <a:cs typeface="Tahoma" pitchFamily="34" charset="0"/>
              </a:rPr>
            </a:br>
            <a:r>
              <a:rPr kumimoji="0" lang="ja-JP" altLang="en-US" sz="2000" b="0" i="0" u="none" strike="noStrike" cap="none" normalizeH="0" baseline="0" dirty="0" smtClean="0">
                <a:ln>
                  <a:noFill/>
                </a:ln>
                <a:solidFill>
                  <a:schemeClr val="bg1"/>
                </a:solidFill>
                <a:effectLst/>
                <a:latin typeface="Tahoma" pitchFamily="34" charset="0"/>
                <a:ea typeface="ＭＳ Ｐゴシック" pitchFamily="50" charset="-128"/>
                <a:cs typeface="Tahoma" pitchFamily="34" charset="0"/>
              </a:rPr>
              <a:t>矛盾を解決しなければ 実際の製品開発を支援することにならないと考えます</a:t>
            </a:r>
          </a:p>
        </p:txBody>
      </p:sp>
      <p:sp>
        <p:nvSpPr>
          <p:cNvPr id="6" name="円/楕円 5"/>
          <p:cNvSpPr/>
          <p:nvPr/>
        </p:nvSpPr>
        <p:spPr bwMode="auto">
          <a:xfrm>
            <a:off x="7500958" y="1714488"/>
            <a:ext cx="1285884" cy="785818"/>
          </a:xfrm>
          <a:prstGeom prst="ellipse">
            <a:avLst/>
          </a:prstGeom>
          <a:solidFill>
            <a:schemeClr val="accent6">
              <a:lumMod val="20000"/>
              <a:lumOff val="80000"/>
            </a:schemeClr>
          </a:solidFill>
          <a:ln w="9525" cap="flat" cmpd="sng" algn="ctr">
            <a:noFill/>
            <a:prstDash val="solid"/>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ja-JP" altLang="en-US" sz="2400" b="0" i="0" u="none" strike="noStrike" cap="none" normalizeH="0" baseline="0" dirty="0" smtClean="0">
                <a:ln>
                  <a:noFill/>
                </a:ln>
                <a:solidFill>
                  <a:srgbClr val="FF0000"/>
                </a:solidFill>
                <a:effectLst/>
                <a:latin typeface="Times New Roman" pitchFamily="18" charset="0"/>
                <a:ea typeface="ＭＳ Ｐゴシック" pitchFamily="50" charset="-128"/>
              </a:rPr>
              <a:t>矛 盾</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408017" y="260351"/>
            <a:ext cx="8307387" cy="454006"/>
          </a:xfrm>
        </p:spPr>
        <p:txBody>
          <a:bodyPr/>
          <a:lstStyle/>
          <a:p>
            <a:r>
              <a:rPr lang="en-US" altLang="ja-JP" sz="2800" dirty="0" smtClean="0"/>
              <a:t>BSP </a:t>
            </a:r>
            <a:r>
              <a:rPr lang="ja-JP" altLang="en-US" sz="2800" dirty="0" smtClean="0"/>
              <a:t>（</a:t>
            </a:r>
            <a:r>
              <a:rPr lang="en-US" altLang="ja-JP" sz="2800" dirty="0" smtClean="0"/>
              <a:t>=</a:t>
            </a:r>
            <a:r>
              <a:rPr lang="ja-JP" altLang="en-US" sz="2800" dirty="0" smtClean="0"/>
              <a:t> </a:t>
            </a:r>
            <a:r>
              <a:rPr lang="en-US" altLang="ja-JP" sz="2800" dirty="0" smtClean="0"/>
              <a:t>kernel + compiler + applications </a:t>
            </a:r>
            <a:r>
              <a:rPr lang="ja-JP" altLang="en-US" sz="2800" dirty="0" smtClean="0"/>
              <a:t>）</a:t>
            </a:r>
            <a:endParaRPr kumimoji="1" lang="ja-JP" altLang="en-US" sz="2800" dirty="0"/>
          </a:p>
        </p:txBody>
      </p:sp>
      <p:grpSp>
        <p:nvGrpSpPr>
          <p:cNvPr id="24" name="グループ化 23"/>
          <p:cNvGrpSpPr/>
          <p:nvPr/>
        </p:nvGrpSpPr>
        <p:grpSpPr>
          <a:xfrm>
            <a:off x="142844" y="468306"/>
            <a:ext cx="8715436" cy="5246710"/>
            <a:chOff x="285720" y="714356"/>
            <a:chExt cx="8715436" cy="5246710"/>
          </a:xfrm>
        </p:grpSpPr>
        <p:sp>
          <p:nvSpPr>
            <p:cNvPr id="38" name="右矢印 37"/>
            <p:cNvSpPr/>
            <p:nvPr/>
          </p:nvSpPr>
          <p:spPr bwMode="auto">
            <a:xfrm>
              <a:off x="285720" y="2071678"/>
              <a:ext cx="8643998" cy="3143272"/>
            </a:xfrm>
            <a:prstGeom prst="rightArrow">
              <a:avLst>
                <a:gd name="adj1" fmla="val 57563"/>
                <a:gd name="adj2" fmla="val 24538"/>
              </a:avLst>
            </a:prstGeom>
            <a:solidFill>
              <a:schemeClr val="accent6">
                <a:lumMod val="20000"/>
                <a:lumOff val="80000"/>
              </a:schemeClr>
            </a:solidFill>
            <a:ln w="1270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Arial" charset="0"/>
              </a:endParaRPr>
            </a:p>
          </p:txBody>
        </p:sp>
        <p:graphicFrame>
          <p:nvGraphicFramePr>
            <p:cNvPr id="4" name="図表 3"/>
            <p:cNvGraphicFramePr/>
            <p:nvPr/>
          </p:nvGraphicFramePr>
          <p:xfrm>
            <a:off x="357158" y="714356"/>
            <a:ext cx="8643998" cy="128588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図表 5"/>
            <p:cNvGraphicFramePr/>
            <p:nvPr/>
          </p:nvGraphicFramePr>
          <p:xfrm>
            <a:off x="357158" y="1714488"/>
            <a:ext cx="8286808" cy="571504"/>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graphicFrame>
          <p:nvGraphicFramePr>
            <p:cNvPr id="7" name="図表 6"/>
            <p:cNvGraphicFramePr/>
            <p:nvPr/>
          </p:nvGraphicFramePr>
          <p:xfrm>
            <a:off x="428596" y="5214950"/>
            <a:ext cx="8358246" cy="746116"/>
          </p:xfrm>
          <a:graphic>
            <a:graphicData uri="http://schemas.openxmlformats.org/drawingml/2006/diagram">
              <dgm:relIds xmlns:dgm="http://schemas.openxmlformats.org/drawingml/2006/diagram" xmlns:r="http://schemas.openxmlformats.org/officeDocument/2006/relationships" r:dm="rId10" r:lo="rId11" r:qs="rId12" r:cs="rId13"/>
            </a:graphicData>
          </a:graphic>
        </p:graphicFrame>
        <p:graphicFrame>
          <p:nvGraphicFramePr>
            <p:cNvPr id="9" name="図表 8"/>
            <p:cNvGraphicFramePr/>
            <p:nvPr/>
          </p:nvGraphicFramePr>
          <p:xfrm>
            <a:off x="1142976" y="2828921"/>
            <a:ext cx="1785950" cy="1714512"/>
          </p:xfrm>
          <a:graphic>
            <a:graphicData uri="http://schemas.openxmlformats.org/drawingml/2006/diagram">
              <dgm:relIds xmlns:dgm="http://schemas.openxmlformats.org/drawingml/2006/diagram" xmlns:r="http://schemas.openxmlformats.org/officeDocument/2006/relationships" r:dm="rId14" r:lo="rId15" r:qs="rId16" r:cs="rId17"/>
            </a:graphicData>
          </a:graphic>
        </p:graphicFrame>
        <p:cxnSp>
          <p:nvCxnSpPr>
            <p:cNvPr id="12" name="直線矢印コネクタ 11"/>
            <p:cNvCxnSpPr/>
            <p:nvPr/>
          </p:nvCxnSpPr>
          <p:spPr bwMode="auto">
            <a:xfrm rot="5400000">
              <a:off x="2162959" y="2980521"/>
              <a:ext cx="1460496" cy="214314"/>
            </a:xfrm>
            <a:prstGeom prst="straightConnector1">
              <a:avLst/>
            </a:prstGeom>
            <a:solidFill>
              <a:schemeClr val="accent1"/>
            </a:solidFill>
            <a:ln w="12700" cap="flat" cmpd="sng" algn="ctr">
              <a:solidFill>
                <a:schemeClr val="tx1"/>
              </a:solidFill>
              <a:prstDash val="solid"/>
              <a:round/>
              <a:headEnd type="none" w="med" len="med"/>
              <a:tailEnd type="arrow"/>
            </a:ln>
            <a:effectLst/>
          </p:spPr>
        </p:cxnSp>
        <p:cxnSp>
          <p:nvCxnSpPr>
            <p:cNvPr id="14" name="直線矢印コネクタ 13"/>
            <p:cNvCxnSpPr/>
            <p:nvPr/>
          </p:nvCxnSpPr>
          <p:spPr bwMode="auto">
            <a:xfrm rot="16200000" flipH="1">
              <a:off x="1250133" y="2178835"/>
              <a:ext cx="1143008" cy="214314"/>
            </a:xfrm>
            <a:prstGeom prst="straightConnector1">
              <a:avLst/>
            </a:prstGeom>
            <a:solidFill>
              <a:schemeClr val="accent1"/>
            </a:solidFill>
            <a:ln w="12700" cap="flat" cmpd="sng" algn="ctr">
              <a:solidFill>
                <a:schemeClr val="tx1"/>
              </a:solidFill>
              <a:prstDash val="solid"/>
              <a:round/>
              <a:headEnd type="none" w="med" len="med"/>
              <a:tailEnd type="arrow"/>
            </a:ln>
            <a:effectLst/>
          </p:spPr>
        </p:cxnSp>
        <p:cxnSp>
          <p:nvCxnSpPr>
            <p:cNvPr id="17" name="直線矢印コネクタ 16"/>
            <p:cNvCxnSpPr/>
            <p:nvPr/>
          </p:nvCxnSpPr>
          <p:spPr bwMode="auto">
            <a:xfrm rot="10800000">
              <a:off x="1500166" y="4214818"/>
              <a:ext cx="1071570" cy="785818"/>
            </a:xfrm>
            <a:prstGeom prst="straightConnector1">
              <a:avLst/>
            </a:prstGeom>
            <a:solidFill>
              <a:schemeClr val="accent1"/>
            </a:solidFill>
            <a:ln w="12700" cap="flat" cmpd="sng" algn="ctr">
              <a:solidFill>
                <a:schemeClr val="tx1"/>
              </a:solidFill>
              <a:prstDash val="solid"/>
              <a:round/>
              <a:headEnd type="none" w="med" len="med"/>
              <a:tailEnd type="arrow"/>
            </a:ln>
            <a:effectLst/>
          </p:spPr>
        </p:cxnSp>
        <p:cxnSp>
          <p:nvCxnSpPr>
            <p:cNvPr id="19" name="直線矢印コネクタ 18"/>
            <p:cNvCxnSpPr/>
            <p:nvPr/>
          </p:nvCxnSpPr>
          <p:spPr bwMode="auto">
            <a:xfrm rot="5400000" flipH="1" flipV="1">
              <a:off x="750067" y="4393413"/>
              <a:ext cx="785818" cy="428628"/>
            </a:xfrm>
            <a:prstGeom prst="straightConnector1">
              <a:avLst/>
            </a:prstGeom>
            <a:solidFill>
              <a:schemeClr val="accent1"/>
            </a:solidFill>
            <a:ln w="12700" cap="flat" cmpd="sng" algn="ctr">
              <a:solidFill>
                <a:schemeClr val="tx1"/>
              </a:solidFill>
              <a:prstDash val="solid"/>
              <a:round/>
              <a:headEnd type="none" w="med" len="med"/>
              <a:tailEnd type="arrow"/>
            </a:ln>
            <a:effectLst/>
          </p:spPr>
        </p:cxnSp>
        <p:cxnSp>
          <p:nvCxnSpPr>
            <p:cNvPr id="21" name="直線矢印コネクタ 20"/>
            <p:cNvCxnSpPr/>
            <p:nvPr/>
          </p:nvCxnSpPr>
          <p:spPr bwMode="auto">
            <a:xfrm rot="10800000">
              <a:off x="1643042" y="4143380"/>
              <a:ext cx="2786082" cy="857256"/>
            </a:xfrm>
            <a:prstGeom prst="straightConnector1">
              <a:avLst/>
            </a:prstGeom>
            <a:solidFill>
              <a:schemeClr val="accent1"/>
            </a:solidFill>
            <a:ln w="12700" cap="flat" cmpd="sng" algn="ctr">
              <a:solidFill>
                <a:schemeClr val="tx1"/>
              </a:solidFill>
              <a:prstDash val="solid"/>
              <a:round/>
              <a:headEnd type="none" w="med" len="med"/>
              <a:tailEnd type="arrow"/>
            </a:ln>
            <a:effectLst/>
          </p:spPr>
        </p:cxnSp>
        <p:cxnSp>
          <p:nvCxnSpPr>
            <p:cNvPr id="23" name="直線矢印コネクタ 22"/>
            <p:cNvCxnSpPr/>
            <p:nvPr/>
          </p:nvCxnSpPr>
          <p:spPr bwMode="auto">
            <a:xfrm rot="16200000" flipH="1">
              <a:off x="5179223" y="2210571"/>
              <a:ext cx="1143008" cy="71438"/>
            </a:xfrm>
            <a:prstGeom prst="straightConnector1">
              <a:avLst/>
            </a:prstGeom>
            <a:solidFill>
              <a:schemeClr val="accent1"/>
            </a:solidFill>
            <a:ln w="12700" cap="flat" cmpd="sng" algn="ctr">
              <a:solidFill>
                <a:schemeClr val="tx1"/>
              </a:solidFill>
              <a:prstDash val="solid"/>
              <a:round/>
              <a:headEnd type="none" w="med" len="med"/>
              <a:tailEnd type="arrow"/>
            </a:ln>
            <a:effectLst/>
          </p:spPr>
        </p:cxnSp>
        <p:cxnSp>
          <p:nvCxnSpPr>
            <p:cNvPr id="25" name="直線矢印コネクタ 24"/>
            <p:cNvCxnSpPr/>
            <p:nvPr/>
          </p:nvCxnSpPr>
          <p:spPr bwMode="auto">
            <a:xfrm rot="16200000" flipH="1">
              <a:off x="4556132" y="2373298"/>
              <a:ext cx="1174744" cy="1000132"/>
            </a:xfrm>
            <a:prstGeom prst="straightConnector1">
              <a:avLst/>
            </a:prstGeom>
            <a:solidFill>
              <a:schemeClr val="accent1"/>
            </a:solidFill>
            <a:ln w="12700" cap="flat" cmpd="sng" algn="ctr">
              <a:solidFill>
                <a:schemeClr val="tx1"/>
              </a:solidFill>
              <a:prstDash val="solid"/>
              <a:round/>
              <a:headEnd type="none" w="med" len="med"/>
              <a:tailEnd type="arrow"/>
            </a:ln>
            <a:effectLst/>
          </p:spPr>
        </p:cxnSp>
        <p:cxnSp>
          <p:nvCxnSpPr>
            <p:cNvPr id="27" name="直線矢印コネクタ 26"/>
            <p:cNvCxnSpPr/>
            <p:nvPr/>
          </p:nvCxnSpPr>
          <p:spPr bwMode="auto">
            <a:xfrm rot="10800000">
              <a:off x="5429256" y="4214818"/>
              <a:ext cx="1571636" cy="785818"/>
            </a:xfrm>
            <a:prstGeom prst="straightConnector1">
              <a:avLst/>
            </a:prstGeom>
            <a:solidFill>
              <a:schemeClr val="accent1"/>
            </a:solidFill>
            <a:ln w="12700" cap="flat" cmpd="sng" algn="ctr">
              <a:solidFill>
                <a:schemeClr val="tx1"/>
              </a:solidFill>
              <a:prstDash val="solid"/>
              <a:round/>
              <a:headEnd type="none" w="med" len="med"/>
              <a:tailEnd type="arrow"/>
            </a:ln>
            <a:effectLst/>
          </p:spPr>
        </p:cxnSp>
        <p:cxnSp>
          <p:nvCxnSpPr>
            <p:cNvPr id="31" name="直線矢印コネクタ 30"/>
            <p:cNvCxnSpPr/>
            <p:nvPr/>
          </p:nvCxnSpPr>
          <p:spPr bwMode="auto">
            <a:xfrm rot="5400000" flipH="1" flipV="1">
              <a:off x="4464843" y="4393413"/>
              <a:ext cx="785818" cy="428628"/>
            </a:xfrm>
            <a:prstGeom prst="straightConnector1">
              <a:avLst/>
            </a:prstGeom>
            <a:solidFill>
              <a:schemeClr val="accent1"/>
            </a:solidFill>
            <a:ln w="12700" cap="flat" cmpd="sng" algn="ctr">
              <a:solidFill>
                <a:schemeClr val="tx1"/>
              </a:solidFill>
              <a:prstDash val="solid"/>
              <a:round/>
              <a:headEnd type="none" w="med" len="med"/>
              <a:tailEnd type="arrow"/>
            </a:ln>
            <a:effectLst/>
          </p:spPr>
        </p:cxnSp>
        <p:cxnSp>
          <p:nvCxnSpPr>
            <p:cNvPr id="33" name="直線矢印コネクタ 32"/>
            <p:cNvCxnSpPr/>
            <p:nvPr/>
          </p:nvCxnSpPr>
          <p:spPr bwMode="auto">
            <a:xfrm rot="16200000" flipV="1">
              <a:off x="5036347" y="4536289"/>
              <a:ext cx="642942" cy="142876"/>
            </a:xfrm>
            <a:prstGeom prst="straightConnector1">
              <a:avLst/>
            </a:prstGeom>
            <a:solidFill>
              <a:schemeClr val="accent1"/>
            </a:solidFill>
            <a:ln w="12700" cap="flat" cmpd="sng" algn="ctr">
              <a:solidFill>
                <a:schemeClr val="tx1"/>
              </a:solidFill>
              <a:prstDash val="solid"/>
              <a:round/>
              <a:headEnd type="none" w="med" len="med"/>
              <a:tailEnd type="arrow"/>
            </a:ln>
            <a:effectLst/>
          </p:spPr>
        </p:cxnSp>
        <p:cxnSp>
          <p:nvCxnSpPr>
            <p:cNvPr id="35" name="直線矢印コネクタ 34"/>
            <p:cNvCxnSpPr/>
            <p:nvPr/>
          </p:nvCxnSpPr>
          <p:spPr bwMode="auto">
            <a:xfrm rot="10800000">
              <a:off x="1643042" y="4000504"/>
              <a:ext cx="3571900" cy="1071570"/>
            </a:xfrm>
            <a:prstGeom prst="straightConnector1">
              <a:avLst/>
            </a:prstGeom>
            <a:solidFill>
              <a:schemeClr val="accent1"/>
            </a:solidFill>
            <a:ln w="12700" cap="flat" cmpd="sng" algn="ctr">
              <a:solidFill>
                <a:schemeClr val="tx1"/>
              </a:solidFill>
              <a:prstDash val="solid"/>
              <a:round/>
              <a:headEnd type="none" w="med" len="med"/>
              <a:tailEnd type="arrow"/>
            </a:ln>
            <a:effectLst/>
          </p:spPr>
        </p:cxnSp>
        <p:cxnSp>
          <p:nvCxnSpPr>
            <p:cNvPr id="37" name="直線矢印コネクタ 36"/>
            <p:cNvCxnSpPr/>
            <p:nvPr/>
          </p:nvCxnSpPr>
          <p:spPr bwMode="auto">
            <a:xfrm flipV="1">
              <a:off x="3000364" y="4143380"/>
              <a:ext cx="2000264" cy="857256"/>
            </a:xfrm>
            <a:prstGeom prst="straightConnector1">
              <a:avLst/>
            </a:prstGeom>
            <a:solidFill>
              <a:schemeClr val="accent1"/>
            </a:solidFill>
            <a:ln w="12700" cap="flat" cmpd="sng" algn="ctr">
              <a:solidFill>
                <a:schemeClr val="tx1"/>
              </a:solidFill>
              <a:prstDash val="solid"/>
              <a:round/>
              <a:headEnd type="none" w="med" len="med"/>
              <a:tailEnd type="arrow"/>
            </a:ln>
            <a:effectLst/>
          </p:spPr>
        </p:cxnSp>
        <p:sp>
          <p:nvSpPr>
            <p:cNvPr id="40" name="テキスト ボックス 39"/>
            <p:cNvSpPr txBox="1"/>
            <p:nvPr/>
          </p:nvSpPr>
          <p:spPr>
            <a:xfrm>
              <a:off x="2976552" y="3143248"/>
              <a:ext cx="2143140" cy="923330"/>
            </a:xfrm>
            <a:prstGeom prst="rect">
              <a:avLst/>
            </a:prstGeom>
            <a:noFill/>
          </p:spPr>
          <p:txBody>
            <a:bodyPr wrap="square" rtlCol="0">
              <a:spAutoFit/>
            </a:bodyPr>
            <a:lstStyle/>
            <a:p>
              <a:r>
                <a:rPr lang="ja-JP" altLang="en-US" dirty="0" smtClean="0">
                  <a:solidFill>
                    <a:srgbClr val="FF0000"/>
                  </a:solidFill>
                  <a:latin typeface="Tahoma" pitchFamily="34" charset="0"/>
                  <a:cs typeface="Tahoma" pitchFamily="34" charset="0"/>
                </a:rPr>
                <a:t>開発ターゲット毎に</a:t>
              </a:r>
              <a:r>
                <a:rPr lang="en-US" altLang="ja-JP" dirty="0" smtClean="0">
                  <a:solidFill>
                    <a:srgbClr val="FF0000"/>
                  </a:solidFill>
                  <a:latin typeface="Tahoma" pitchFamily="34" charset="0"/>
                  <a:cs typeface="Tahoma" pitchFamily="34" charset="0"/>
                </a:rPr>
                <a:t/>
              </a:r>
              <a:br>
                <a:rPr lang="en-US" altLang="ja-JP" dirty="0" smtClean="0">
                  <a:solidFill>
                    <a:srgbClr val="FF0000"/>
                  </a:solidFill>
                  <a:latin typeface="Tahoma" pitchFamily="34" charset="0"/>
                  <a:cs typeface="Tahoma" pitchFamily="34" charset="0"/>
                </a:rPr>
              </a:br>
              <a:r>
                <a:rPr lang="ja-JP" altLang="en-US" dirty="0" smtClean="0">
                  <a:solidFill>
                    <a:srgbClr val="FF0000"/>
                  </a:solidFill>
                  <a:latin typeface="Tahoma" pitchFamily="34" charset="0"/>
                  <a:cs typeface="Tahoma" pitchFamily="34" charset="0"/>
                </a:rPr>
                <a:t>専用の </a:t>
              </a:r>
              <a:r>
                <a:rPr lang="en-US" altLang="ja-JP" dirty="0" smtClean="0">
                  <a:solidFill>
                    <a:srgbClr val="FF0000"/>
                  </a:solidFill>
                  <a:latin typeface="Tahoma" pitchFamily="34" charset="0"/>
                  <a:cs typeface="Tahoma" pitchFamily="34" charset="0"/>
                </a:rPr>
                <a:t>BSP </a:t>
              </a:r>
              <a:r>
                <a:rPr lang="ja-JP" altLang="en-US" dirty="0" smtClean="0">
                  <a:solidFill>
                    <a:srgbClr val="FF0000"/>
                  </a:solidFill>
                  <a:latin typeface="Tahoma" pitchFamily="34" charset="0"/>
                  <a:cs typeface="Tahoma" pitchFamily="34" charset="0"/>
                </a:rPr>
                <a:t>を提供</a:t>
              </a:r>
              <a:r>
                <a:rPr lang="en-US" altLang="ja-JP" dirty="0" smtClean="0">
                  <a:solidFill>
                    <a:srgbClr val="FF0000"/>
                  </a:solidFill>
                  <a:latin typeface="Tahoma" pitchFamily="34" charset="0"/>
                  <a:cs typeface="Tahoma" pitchFamily="34" charset="0"/>
                </a:rPr>
                <a:t/>
              </a:r>
              <a:br>
                <a:rPr lang="en-US" altLang="ja-JP" dirty="0" smtClean="0">
                  <a:solidFill>
                    <a:srgbClr val="FF0000"/>
                  </a:solidFill>
                  <a:latin typeface="Tahoma" pitchFamily="34" charset="0"/>
                  <a:cs typeface="Tahoma" pitchFamily="34" charset="0"/>
                </a:rPr>
              </a:br>
              <a:r>
                <a:rPr lang="ja-JP" altLang="en-US" dirty="0" smtClean="0">
                  <a:solidFill>
                    <a:srgbClr val="FF0000"/>
                  </a:solidFill>
                  <a:latin typeface="Tahoma" pitchFamily="34" charset="0"/>
                  <a:cs typeface="Tahoma" pitchFamily="34" charset="0"/>
                </a:rPr>
                <a:t>する仕掛けが必要</a:t>
              </a:r>
              <a:endParaRPr kumimoji="1" lang="ja-JP" altLang="en-US" dirty="0">
                <a:solidFill>
                  <a:srgbClr val="FF0000"/>
                </a:solidFill>
                <a:latin typeface="Tahoma" pitchFamily="34" charset="0"/>
                <a:cs typeface="Tahoma" pitchFamily="34" charset="0"/>
              </a:endParaRPr>
            </a:p>
          </p:txBody>
        </p:sp>
        <p:graphicFrame>
          <p:nvGraphicFramePr>
            <p:cNvPr id="10" name="図表 9"/>
            <p:cNvGraphicFramePr/>
            <p:nvPr/>
          </p:nvGraphicFramePr>
          <p:xfrm>
            <a:off x="4938715" y="2814633"/>
            <a:ext cx="1857388" cy="1652218"/>
          </p:xfrm>
          <a:graphic>
            <a:graphicData uri="http://schemas.openxmlformats.org/drawingml/2006/diagram">
              <dgm:relIds xmlns:dgm="http://schemas.openxmlformats.org/drawingml/2006/diagram" xmlns:r="http://schemas.openxmlformats.org/officeDocument/2006/relationships" r:dm="rId18" r:lo="rId19" r:qs="rId20" r:cs="rId21"/>
            </a:graphicData>
          </a:graphic>
        </p:graphicFrame>
      </p:grpSp>
      <p:sp>
        <p:nvSpPr>
          <p:cNvPr id="41" name="スライド番号プレースホルダ 40"/>
          <p:cNvSpPr>
            <a:spLocks noGrp="1"/>
          </p:cNvSpPr>
          <p:nvPr>
            <p:ph type="sldNum" sz="quarter" idx="10"/>
          </p:nvPr>
        </p:nvSpPr>
        <p:spPr/>
        <p:txBody>
          <a:bodyPr/>
          <a:lstStyle/>
          <a:p>
            <a:pPr>
              <a:defRPr/>
            </a:pPr>
            <a:fld id="{93A36C13-E645-46A7-93C5-9B7E72A6AD31}" type="slidenum">
              <a:rPr lang="en-US" altLang="ja-JP" smtClean="0"/>
              <a:pPr>
                <a:defRPr/>
              </a:pPr>
              <a:t>21</a:t>
            </a:fld>
            <a:endParaRPr lang="en-US" altLang="ja-JP" dirty="0"/>
          </a:p>
        </p:txBody>
      </p:sp>
      <p:sp>
        <p:nvSpPr>
          <p:cNvPr id="26" name="角丸四角形 25"/>
          <p:cNvSpPr/>
          <p:nvPr/>
        </p:nvSpPr>
        <p:spPr bwMode="auto">
          <a:xfrm>
            <a:off x="142844" y="5857892"/>
            <a:ext cx="8786873" cy="428628"/>
          </a:xfrm>
          <a:prstGeom prst="roundRect">
            <a:avLst/>
          </a:prstGeom>
          <a:solidFill>
            <a:schemeClr val="tx2">
              <a:lumMod val="75000"/>
            </a:schemeClr>
          </a:solidFill>
          <a:ln w="9525" cap="flat" cmpd="sng" algn="ctr">
            <a:noFill/>
            <a:prstDash val="solid"/>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algn="ctr" eaLnBrk="0" hangingPunct="0"/>
            <a:r>
              <a:rPr kumimoji="0" lang="ja-JP" altLang="en-US" sz="2000" dirty="0" smtClean="0">
                <a:solidFill>
                  <a:schemeClr val="bg1"/>
                </a:solidFill>
                <a:latin typeface="Times New Roman" pitchFamily="18" charset="0"/>
              </a:rPr>
              <a:t>お客様の製品開発を加速するための 最先端開発環境提供の仕組みを構想中</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オープンディストリビューションの活用　（準備中）</a:t>
            </a:r>
            <a:endParaRPr kumimoji="1" lang="ja-JP" altLang="en-US" dirty="0"/>
          </a:p>
        </p:txBody>
      </p:sp>
      <p:sp>
        <p:nvSpPr>
          <p:cNvPr id="4" name="スライド番号プレースホルダ 3"/>
          <p:cNvSpPr>
            <a:spLocks noGrp="1"/>
          </p:cNvSpPr>
          <p:nvPr>
            <p:ph type="sldNum" sz="quarter" idx="10"/>
          </p:nvPr>
        </p:nvSpPr>
        <p:spPr/>
        <p:txBody>
          <a:bodyPr/>
          <a:lstStyle/>
          <a:p>
            <a:pPr>
              <a:defRPr/>
            </a:pPr>
            <a:fld id="{AB8C92AF-B60B-44CF-9C86-3D138F4615A7}" type="slidenum">
              <a:rPr lang="ja-JP" altLang="en-US" smtClean="0"/>
              <a:pPr>
                <a:defRPr/>
              </a:pPr>
              <a:t>22</a:t>
            </a:fld>
            <a:endParaRPr lang="ja-JP" altLang="en-US"/>
          </a:p>
        </p:txBody>
      </p:sp>
      <p:pic>
        <p:nvPicPr>
          <p:cNvPr id="5" name="図 4" descr="gentoo.jpg"/>
          <p:cNvPicPr>
            <a:picLocks noChangeAspect="1"/>
          </p:cNvPicPr>
          <p:nvPr/>
        </p:nvPicPr>
        <p:blipFill>
          <a:blip r:embed="rId2"/>
          <a:stretch>
            <a:fillRect/>
          </a:stretch>
        </p:blipFill>
        <p:spPr>
          <a:xfrm>
            <a:off x="142844" y="857232"/>
            <a:ext cx="8786874" cy="4429156"/>
          </a:xfrm>
          <a:prstGeom prst="rect">
            <a:avLst/>
          </a:prstGeom>
        </p:spPr>
      </p:pic>
      <p:sp>
        <p:nvSpPr>
          <p:cNvPr id="6" name="角丸四角形 5"/>
          <p:cNvSpPr/>
          <p:nvPr/>
        </p:nvSpPr>
        <p:spPr bwMode="auto">
          <a:xfrm>
            <a:off x="357158" y="5357826"/>
            <a:ext cx="8501122" cy="928694"/>
          </a:xfrm>
          <a:prstGeom prst="roundRect">
            <a:avLst>
              <a:gd name="adj" fmla="val 10000"/>
            </a:avLst>
          </a:prstGeom>
          <a:solidFill>
            <a:schemeClr val="tx2">
              <a:lumMod val="75000"/>
            </a:schemeClr>
          </a:solidFill>
          <a:ln w="9525" cap="flat" cmpd="sng" algn="ctr">
            <a:solidFill>
              <a:schemeClr val="tx1"/>
            </a:solidFill>
            <a:prstDash val="solid"/>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eaLnBrk="0" fontAlgn="base" hangingPunct="0">
              <a:spcBef>
                <a:spcPct val="0"/>
              </a:spcBef>
              <a:spcAft>
                <a:spcPct val="0"/>
              </a:spcAft>
            </a:pPr>
            <a:r>
              <a:rPr kumimoji="0" lang="en-US" altLang="ja-JP" sz="2000" dirty="0" smtClean="0">
                <a:solidFill>
                  <a:schemeClr val="bg1"/>
                </a:solidFill>
                <a:latin typeface="Tahoma" pitchFamily="34" charset="0"/>
                <a:cs typeface="Tahoma" pitchFamily="34" charset="0"/>
              </a:rPr>
              <a:t>Linux</a:t>
            </a:r>
            <a:r>
              <a:rPr kumimoji="0" lang="ja-JP" altLang="en-US" sz="2000" dirty="0" smtClean="0">
                <a:solidFill>
                  <a:schemeClr val="bg1"/>
                </a:solidFill>
                <a:latin typeface="Tahoma" pitchFamily="34" charset="0"/>
                <a:cs typeface="Tahoma" pitchFamily="34" charset="0"/>
              </a:rPr>
              <a:t> </a:t>
            </a:r>
            <a:r>
              <a:rPr kumimoji="0" lang="en-US" altLang="ja-JP" sz="2000" dirty="0" smtClean="0">
                <a:solidFill>
                  <a:schemeClr val="bg1"/>
                </a:solidFill>
                <a:latin typeface="Tahoma" pitchFamily="34" charset="0"/>
                <a:cs typeface="Tahoma" pitchFamily="34" charset="0"/>
              </a:rPr>
              <a:t>OS</a:t>
            </a:r>
            <a:r>
              <a:rPr kumimoji="0" lang="ja-JP" altLang="en-US" sz="2000" dirty="0" smtClean="0">
                <a:solidFill>
                  <a:schemeClr val="bg1"/>
                </a:solidFill>
                <a:latin typeface="Tahoma" pitchFamily="34" charset="0"/>
                <a:cs typeface="Tahoma" pitchFamily="34" charset="0"/>
              </a:rPr>
              <a:t> 上で利用可能な 数千のプログラム（＝パッケージ） を </a:t>
            </a:r>
            <a:r>
              <a:rPr kumimoji="0" lang="en-US" altLang="ja-JP" sz="2000" dirty="0" smtClean="0">
                <a:solidFill>
                  <a:schemeClr val="bg1"/>
                </a:solidFill>
                <a:latin typeface="Tahoma" pitchFamily="34" charset="0"/>
                <a:cs typeface="Tahoma" pitchFamily="34" charset="0"/>
              </a:rPr>
              <a:t>SH</a:t>
            </a:r>
            <a:r>
              <a:rPr kumimoji="0" lang="ja-JP" altLang="en-US" sz="2000" dirty="0" smtClean="0">
                <a:solidFill>
                  <a:schemeClr val="bg1"/>
                </a:solidFill>
                <a:latin typeface="Tahoma" pitchFamily="34" charset="0"/>
                <a:cs typeface="Tahoma" pitchFamily="34" charset="0"/>
              </a:rPr>
              <a:t> 上でも</a:t>
            </a:r>
            <a:r>
              <a:rPr kumimoji="0" lang="en-US" altLang="ja-JP" sz="2000" dirty="0" smtClean="0">
                <a:solidFill>
                  <a:schemeClr val="bg1"/>
                </a:solidFill>
                <a:latin typeface="Tahoma" pitchFamily="34" charset="0"/>
                <a:cs typeface="Tahoma" pitchFamily="34" charset="0"/>
              </a:rPr>
              <a:t/>
            </a:r>
            <a:br>
              <a:rPr kumimoji="0" lang="en-US" altLang="ja-JP" sz="2000" dirty="0" smtClean="0">
                <a:solidFill>
                  <a:schemeClr val="bg1"/>
                </a:solidFill>
                <a:latin typeface="Tahoma" pitchFamily="34" charset="0"/>
                <a:cs typeface="Tahoma" pitchFamily="34" charset="0"/>
              </a:rPr>
            </a:br>
            <a:r>
              <a:rPr kumimoji="0" lang="ja-JP" altLang="en-US" sz="2000" dirty="0" smtClean="0">
                <a:solidFill>
                  <a:schemeClr val="bg1"/>
                </a:solidFill>
                <a:latin typeface="Tahoma" pitchFamily="34" charset="0"/>
                <a:cs typeface="Tahoma" pitchFamily="34" charset="0"/>
              </a:rPr>
              <a:t>有効活用して頂けるように、オープン系の ディストリビューション </a:t>
            </a:r>
            <a:r>
              <a:rPr kumimoji="0" lang="en-US" altLang="ja-JP" sz="2000" dirty="0" smtClean="0">
                <a:solidFill>
                  <a:schemeClr val="bg1"/>
                </a:solidFill>
                <a:latin typeface="Tahoma" pitchFamily="34" charset="0"/>
                <a:cs typeface="Tahoma" pitchFamily="34" charset="0"/>
              </a:rPr>
              <a:t>Gentoo</a:t>
            </a:r>
            <a:r>
              <a:rPr kumimoji="0" lang="ja-JP" altLang="en-US" sz="2000" dirty="0" smtClean="0">
                <a:solidFill>
                  <a:schemeClr val="bg1"/>
                </a:solidFill>
                <a:latin typeface="Tahoma" pitchFamily="34" charset="0"/>
                <a:cs typeface="Tahoma" pitchFamily="34" charset="0"/>
              </a:rPr>
              <a:t> の</a:t>
            </a:r>
            <a:r>
              <a:rPr kumimoji="0" lang="en-US" altLang="ja-JP" sz="2000" dirty="0" smtClean="0">
                <a:solidFill>
                  <a:schemeClr val="bg1"/>
                </a:solidFill>
                <a:latin typeface="Tahoma" pitchFamily="34" charset="0"/>
                <a:cs typeface="Tahoma" pitchFamily="34" charset="0"/>
              </a:rPr>
              <a:t/>
            </a:r>
            <a:br>
              <a:rPr kumimoji="0" lang="en-US" altLang="ja-JP" sz="2000" dirty="0" smtClean="0">
                <a:solidFill>
                  <a:schemeClr val="bg1"/>
                </a:solidFill>
                <a:latin typeface="Tahoma" pitchFamily="34" charset="0"/>
                <a:cs typeface="Tahoma" pitchFamily="34" charset="0"/>
              </a:rPr>
            </a:br>
            <a:r>
              <a:rPr kumimoji="0" lang="ja-JP" altLang="en-US" sz="2000" dirty="0" smtClean="0">
                <a:solidFill>
                  <a:schemeClr val="bg1"/>
                </a:solidFill>
                <a:latin typeface="Tahoma" pitchFamily="34" charset="0"/>
                <a:cs typeface="Tahoma" pitchFamily="34" charset="0"/>
              </a:rPr>
              <a:t>パッケージの整備を </a:t>
            </a:r>
            <a:r>
              <a:rPr kumimoji="0" lang="en-US" altLang="ja-JP" sz="2000" dirty="0" smtClean="0">
                <a:solidFill>
                  <a:schemeClr val="bg1"/>
                </a:solidFill>
                <a:latin typeface="Tahoma" pitchFamily="34" charset="0"/>
                <a:cs typeface="Tahoma" pitchFamily="34" charset="0"/>
              </a:rPr>
              <a:t>Gentoo</a:t>
            </a:r>
            <a:r>
              <a:rPr kumimoji="0" lang="ja-JP" altLang="en-US" sz="2000" dirty="0" smtClean="0">
                <a:solidFill>
                  <a:schemeClr val="bg1"/>
                </a:solidFill>
                <a:latin typeface="Tahoma" pitchFamily="34" charset="0"/>
                <a:cs typeface="Tahoma" pitchFamily="34" charset="0"/>
              </a:rPr>
              <a:t> </a:t>
            </a:r>
            <a:r>
              <a:rPr kumimoji="0" lang="en-US" altLang="ja-JP" sz="2000" dirty="0" smtClean="0">
                <a:solidFill>
                  <a:schemeClr val="bg1"/>
                </a:solidFill>
                <a:latin typeface="Tahoma" pitchFamily="34" charset="0"/>
                <a:cs typeface="Tahoma" pitchFamily="34" charset="0"/>
              </a:rPr>
              <a:t>Project</a:t>
            </a:r>
            <a:r>
              <a:rPr kumimoji="0" lang="ja-JP" altLang="en-US" sz="2000" dirty="0" smtClean="0">
                <a:solidFill>
                  <a:schemeClr val="bg1"/>
                </a:solidFill>
                <a:latin typeface="Tahoma" pitchFamily="34" charset="0"/>
                <a:cs typeface="Tahoma" pitchFamily="34" charset="0"/>
              </a:rPr>
              <a:t> と共同で推進することを 計画中</a:t>
            </a:r>
            <a:endParaRPr kumimoji="0" lang="ja-JP" altLang="en-US" sz="2000" b="0" i="0" u="none" strike="noStrike" cap="none" normalizeH="0" baseline="0" dirty="0" smtClean="0">
              <a:ln>
                <a:noFill/>
              </a:ln>
              <a:solidFill>
                <a:schemeClr val="bg1"/>
              </a:solidFill>
              <a:effectLst/>
              <a:latin typeface="Tahoma" pitchFamily="34" charset="0"/>
              <a:ea typeface="ＭＳ Ｐゴシック" pitchFamily="50" charset="-128"/>
              <a:cs typeface="Tahoma" pitchFamily="34" charset="0"/>
            </a:endParaRPr>
          </a:p>
        </p:txBody>
      </p:sp>
      <p:sp>
        <p:nvSpPr>
          <p:cNvPr id="7" name="円/楕円 6"/>
          <p:cNvSpPr/>
          <p:nvPr/>
        </p:nvSpPr>
        <p:spPr bwMode="auto">
          <a:xfrm>
            <a:off x="6072198" y="1571612"/>
            <a:ext cx="428628" cy="714380"/>
          </a:xfrm>
          <a:prstGeom prst="ellipse">
            <a:avLst/>
          </a:prstGeom>
          <a:noFill/>
          <a:ln w="28575" cap="flat" cmpd="sng" algn="ctr">
            <a:solidFill>
              <a:srgbClr val="FF0000"/>
            </a:solidFill>
            <a:prstDash val="sysDash"/>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8" name="円/楕円 7"/>
          <p:cNvSpPr/>
          <p:nvPr/>
        </p:nvSpPr>
        <p:spPr bwMode="auto">
          <a:xfrm>
            <a:off x="6072198" y="4071942"/>
            <a:ext cx="428628" cy="714380"/>
          </a:xfrm>
          <a:prstGeom prst="ellipse">
            <a:avLst/>
          </a:prstGeom>
          <a:noFill/>
          <a:ln w="28575" cap="flat" cmpd="sng" algn="ctr">
            <a:solidFill>
              <a:srgbClr val="FF0000"/>
            </a:solidFill>
            <a:prstDash val="sysDash"/>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cxnSp>
        <p:nvCxnSpPr>
          <p:cNvPr id="10" name="直線矢印コネクタ 9"/>
          <p:cNvCxnSpPr/>
          <p:nvPr/>
        </p:nvCxnSpPr>
        <p:spPr bwMode="auto">
          <a:xfrm rot="5400000">
            <a:off x="5464975" y="3178967"/>
            <a:ext cx="1643074" cy="1588"/>
          </a:xfrm>
          <a:prstGeom prst="straightConnector1">
            <a:avLst/>
          </a:prstGeom>
          <a:solidFill>
            <a:schemeClr val="accent1"/>
          </a:solidFill>
          <a:ln w="19050" cap="flat" cmpd="sng" algn="ctr">
            <a:solidFill>
              <a:srgbClr val="FF0000"/>
            </a:solidFill>
            <a:prstDash val="solid"/>
            <a:round/>
            <a:headEnd type="none" w="med" len="med"/>
            <a:tailEnd type="arrow"/>
          </a:ln>
          <a:effectLst>
            <a:outerShdw dist="35921" dir="2700000" algn="ctr" rotWithShape="0">
              <a:schemeClr val="bg2"/>
            </a:outerShdw>
          </a:effectLst>
        </p:spPr>
      </p:cxn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0" name="直線矢印コネクタ 29"/>
          <p:cNvCxnSpPr/>
          <p:nvPr/>
        </p:nvCxnSpPr>
        <p:spPr bwMode="auto">
          <a:xfrm rot="10800000" flipV="1">
            <a:off x="5357818" y="2071678"/>
            <a:ext cx="1214446" cy="714380"/>
          </a:xfrm>
          <a:prstGeom prst="straightConnector1">
            <a:avLst/>
          </a:prstGeom>
          <a:solidFill>
            <a:schemeClr val="accent1"/>
          </a:solidFill>
          <a:ln w="9525" cap="flat" cmpd="sng" algn="ctr">
            <a:solidFill>
              <a:schemeClr val="tx1"/>
            </a:solidFill>
            <a:prstDash val="solid"/>
            <a:round/>
            <a:headEnd type="none" w="med" len="med"/>
            <a:tailEnd type="arrow"/>
          </a:ln>
          <a:effectLst>
            <a:outerShdw dist="35921" dir="2700000" algn="ctr" rotWithShape="0">
              <a:schemeClr val="bg2"/>
            </a:outerShdw>
          </a:effectLst>
        </p:spPr>
      </p:cxnSp>
      <p:sp>
        <p:nvSpPr>
          <p:cNvPr id="2" name="タイトル 1"/>
          <p:cNvSpPr>
            <a:spLocks noGrp="1"/>
          </p:cNvSpPr>
          <p:nvPr>
            <p:ph type="title"/>
          </p:nvPr>
        </p:nvSpPr>
        <p:spPr/>
        <p:txBody>
          <a:bodyPr/>
          <a:lstStyle/>
          <a:p>
            <a:r>
              <a:rPr kumimoji="1" lang="ja-JP" altLang="en-US" dirty="0" smtClean="0"/>
              <a:t>オープン性の確保 と 性能実現最適化 の両立 </a:t>
            </a:r>
            <a:endParaRPr kumimoji="1" lang="ja-JP" altLang="en-US" dirty="0"/>
          </a:p>
        </p:txBody>
      </p:sp>
      <p:sp>
        <p:nvSpPr>
          <p:cNvPr id="4" name="スライド番号プレースホルダ 3"/>
          <p:cNvSpPr>
            <a:spLocks noGrp="1"/>
          </p:cNvSpPr>
          <p:nvPr>
            <p:ph type="sldNum" sz="quarter" idx="10"/>
          </p:nvPr>
        </p:nvSpPr>
        <p:spPr/>
        <p:txBody>
          <a:bodyPr/>
          <a:lstStyle/>
          <a:p>
            <a:fld id="{2EC9AF66-DF34-4268-8F8E-F5AD9C4331AE}" type="slidenum">
              <a:rPr kumimoji="1" lang="ja-JP" altLang="en-US" smtClean="0"/>
              <a:pPr/>
              <a:t>23</a:t>
            </a:fld>
            <a:endParaRPr kumimoji="1" lang="ja-JP" altLang="en-US"/>
          </a:p>
        </p:txBody>
      </p:sp>
      <p:grpSp>
        <p:nvGrpSpPr>
          <p:cNvPr id="10" name="グループ化 9"/>
          <p:cNvGrpSpPr/>
          <p:nvPr/>
        </p:nvGrpSpPr>
        <p:grpSpPr>
          <a:xfrm>
            <a:off x="785786" y="857232"/>
            <a:ext cx="7429552" cy="4786346"/>
            <a:chOff x="1285852" y="1142984"/>
            <a:chExt cx="7429552" cy="4786346"/>
          </a:xfrm>
        </p:grpSpPr>
        <p:sp>
          <p:nvSpPr>
            <p:cNvPr id="11" name="正方形/長方形 10"/>
            <p:cNvSpPr/>
            <p:nvPr/>
          </p:nvSpPr>
          <p:spPr>
            <a:xfrm>
              <a:off x="1285852" y="2143116"/>
              <a:ext cx="4500594" cy="1571636"/>
            </a:xfrm>
            <a:prstGeom prst="rect">
              <a:avLst/>
            </a:prstGeom>
          </p:spPr>
          <p:style>
            <a:lnRef idx="0">
              <a:schemeClr val="accent5"/>
            </a:lnRef>
            <a:fillRef idx="3">
              <a:schemeClr val="accent5"/>
            </a:fillRef>
            <a:effectRef idx="3">
              <a:schemeClr val="accent5"/>
            </a:effectRef>
            <a:fontRef idx="minor">
              <a:schemeClr val="lt1"/>
            </a:fontRef>
          </p:style>
          <p:txBody>
            <a:bodyPr/>
            <a:lstStyle/>
            <a:p>
              <a:pPr algn="ctr" fontAlgn="auto">
                <a:spcBef>
                  <a:spcPts val="0"/>
                </a:spcBef>
                <a:spcAft>
                  <a:spcPts val="0"/>
                </a:spcAft>
                <a:defRPr/>
              </a:pPr>
              <a:endParaRPr lang="en-US" altLang="ja-JP" dirty="0"/>
            </a:p>
            <a:p>
              <a:pPr algn="ctr" fontAlgn="auto">
                <a:spcBef>
                  <a:spcPts val="0"/>
                </a:spcBef>
                <a:spcAft>
                  <a:spcPts val="0"/>
                </a:spcAft>
                <a:defRPr/>
              </a:pPr>
              <a:r>
                <a:rPr lang="en-US" altLang="ja-JP" dirty="0"/>
                <a:t>Direct FB</a:t>
              </a:r>
              <a:endParaRPr lang="ja-JP" altLang="en-US" dirty="0"/>
            </a:p>
          </p:txBody>
        </p:sp>
        <p:sp>
          <p:nvSpPr>
            <p:cNvPr id="12" name="正方形/長方形 11"/>
            <p:cNvSpPr/>
            <p:nvPr/>
          </p:nvSpPr>
          <p:spPr>
            <a:xfrm>
              <a:off x="1285852" y="1142984"/>
              <a:ext cx="4500594" cy="914400"/>
            </a:xfrm>
            <a:prstGeom prst="rect">
              <a:avLst/>
            </a:prstGeom>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r>
                <a:rPr lang="en-US" altLang="ja-JP" dirty="0"/>
                <a:t>Digital </a:t>
              </a:r>
              <a:r>
                <a:rPr lang="en-US" altLang="ja-JP" dirty="0" smtClean="0"/>
                <a:t>Consumer </a:t>
              </a:r>
              <a:r>
                <a:rPr lang="en-US" altLang="ja-JP" dirty="0"/>
                <a:t>Applications</a:t>
              </a:r>
              <a:endParaRPr lang="ja-JP" altLang="en-US" dirty="0"/>
            </a:p>
          </p:txBody>
        </p:sp>
        <p:sp>
          <p:nvSpPr>
            <p:cNvPr id="13" name="正方形/長方形 12"/>
            <p:cNvSpPr/>
            <p:nvPr/>
          </p:nvSpPr>
          <p:spPr>
            <a:xfrm>
              <a:off x="1357290" y="2786058"/>
              <a:ext cx="2143140" cy="857256"/>
            </a:xfrm>
            <a:prstGeom prst="rect">
              <a:avLst/>
            </a:prstGeom>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r>
                <a:rPr lang="en-US" altLang="ja-JP" dirty="0" err="1"/>
                <a:t>gfxdriver</a:t>
              </a:r>
              <a:r>
                <a:rPr lang="en-US" altLang="ja-JP" dirty="0"/>
                <a:t> for </a:t>
              </a:r>
              <a:r>
                <a:rPr lang="en-US" altLang="ja-JP" dirty="0" err="1"/>
                <a:t>Renesas’s</a:t>
              </a:r>
              <a:r>
                <a:rPr lang="en-US" altLang="ja-JP" dirty="0"/>
                <a:t> Platform</a:t>
              </a:r>
              <a:endParaRPr lang="ja-JP" altLang="en-US" dirty="0"/>
            </a:p>
          </p:txBody>
        </p:sp>
        <p:sp>
          <p:nvSpPr>
            <p:cNvPr id="14" name="正方形/長方形 13"/>
            <p:cNvSpPr/>
            <p:nvPr/>
          </p:nvSpPr>
          <p:spPr>
            <a:xfrm>
              <a:off x="3571868" y="2786058"/>
              <a:ext cx="2143140" cy="857256"/>
            </a:xfrm>
            <a:prstGeom prst="rect">
              <a:avLst/>
            </a:prstGeom>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r>
                <a:rPr lang="en-US" altLang="ja-JP" dirty="0"/>
                <a:t>system module for </a:t>
              </a:r>
              <a:r>
                <a:rPr lang="en-US" altLang="ja-JP" dirty="0" err="1"/>
                <a:t>Renesas’s</a:t>
              </a:r>
              <a:r>
                <a:rPr lang="en-US" altLang="ja-JP" dirty="0"/>
                <a:t> Platform</a:t>
              </a:r>
              <a:endParaRPr lang="ja-JP" altLang="en-US" dirty="0"/>
            </a:p>
          </p:txBody>
        </p:sp>
        <p:sp>
          <p:nvSpPr>
            <p:cNvPr id="15" name="正方形/長方形 14"/>
            <p:cNvSpPr/>
            <p:nvPr/>
          </p:nvSpPr>
          <p:spPr>
            <a:xfrm>
              <a:off x="1285852" y="3786190"/>
              <a:ext cx="4500594" cy="1143008"/>
            </a:xfrm>
            <a:prstGeom prst="rect">
              <a:avLst/>
            </a:prstGeom>
          </p:spPr>
          <p:style>
            <a:lnRef idx="0">
              <a:schemeClr val="accent5"/>
            </a:lnRef>
            <a:fillRef idx="3">
              <a:schemeClr val="accent5"/>
            </a:fillRef>
            <a:effectRef idx="3">
              <a:schemeClr val="accent5"/>
            </a:effectRef>
            <a:fontRef idx="minor">
              <a:schemeClr val="lt1"/>
            </a:fontRef>
          </p:style>
          <p:txBody>
            <a:bodyPr/>
            <a:lstStyle/>
            <a:p>
              <a:pPr algn="ctr" fontAlgn="auto">
                <a:spcBef>
                  <a:spcPts val="0"/>
                </a:spcBef>
                <a:spcAft>
                  <a:spcPts val="0"/>
                </a:spcAft>
                <a:defRPr/>
              </a:pPr>
              <a:r>
                <a:rPr lang="en-US" altLang="ja-JP" dirty="0"/>
                <a:t>Linux Kernel</a:t>
              </a:r>
              <a:endParaRPr lang="ja-JP" altLang="en-US" dirty="0"/>
            </a:p>
          </p:txBody>
        </p:sp>
        <p:sp>
          <p:nvSpPr>
            <p:cNvPr id="16" name="正方形/長方形 15"/>
            <p:cNvSpPr/>
            <p:nvPr/>
          </p:nvSpPr>
          <p:spPr>
            <a:xfrm>
              <a:off x="1357290" y="4143380"/>
              <a:ext cx="2143140" cy="428628"/>
            </a:xfrm>
            <a:prstGeom prst="rect">
              <a:avLst/>
            </a:prstGeom>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r>
                <a:rPr lang="en-US" altLang="ja-JP" dirty="0"/>
                <a:t>Kernel Module</a:t>
              </a:r>
              <a:endParaRPr lang="ja-JP" altLang="en-US" dirty="0"/>
            </a:p>
          </p:txBody>
        </p:sp>
        <p:sp>
          <p:nvSpPr>
            <p:cNvPr id="17" name="正方形/長方形 16"/>
            <p:cNvSpPr/>
            <p:nvPr/>
          </p:nvSpPr>
          <p:spPr>
            <a:xfrm>
              <a:off x="1285852" y="5000636"/>
              <a:ext cx="2214578" cy="928694"/>
            </a:xfrm>
            <a:prstGeom prst="rect">
              <a:avLst/>
            </a:prstGeom>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r>
                <a:rPr lang="en-US" altLang="ja-JP" dirty="0"/>
                <a:t>Hardware Accelerator</a:t>
              </a:r>
              <a:endParaRPr lang="ja-JP" altLang="en-US" dirty="0"/>
            </a:p>
          </p:txBody>
        </p:sp>
        <p:sp>
          <p:nvSpPr>
            <p:cNvPr id="18" name="正方形/長方形 17"/>
            <p:cNvSpPr/>
            <p:nvPr/>
          </p:nvSpPr>
          <p:spPr>
            <a:xfrm>
              <a:off x="3571868" y="5000636"/>
              <a:ext cx="2214578" cy="928694"/>
            </a:xfrm>
            <a:prstGeom prst="rect">
              <a:avLst/>
            </a:prstGeom>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r>
                <a:rPr lang="en-US" altLang="ja-JP" dirty="0"/>
                <a:t>Video Memory</a:t>
              </a:r>
              <a:endParaRPr lang="ja-JP" altLang="en-US" dirty="0"/>
            </a:p>
          </p:txBody>
        </p:sp>
        <p:sp>
          <p:nvSpPr>
            <p:cNvPr id="19" name="正方形/長方形 18"/>
            <p:cNvSpPr/>
            <p:nvPr/>
          </p:nvSpPr>
          <p:spPr>
            <a:xfrm>
              <a:off x="7500958" y="3000372"/>
              <a:ext cx="1214446" cy="914400"/>
            </a:xfrm>
            <a:prstGeom prst="rect">
              <a:avLst/>
            </a:prstGeom>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r>
                <a:rPr lang="en-US" altLang="ja-JP" dirty="0"/>
                <a:t>Existing Code</a:t>
              </a:r>
              <a:endParaRPr lang="ja-JP" altLang="en-US" dirty="0"/>
            </a:p>
          </p:txBody>
        </p:sp>
        <p:sp>
          <p:nvSpPr>
            <p:cNvPr id="20" name="正方形/長方形 19"/>
            <p:cNvSpPr/>
            <p:nvPr/>
          </p:nvSpPr>
          <p:spPr>
            <a:xfrm>
              <a:off x="7500958" y="4000504"/>
              <a:ext cx="1214446" cy="914400"/>
            </a:xfrm>
            <a:prstGeom prst="rect">
              <a:avLst/>
            </a:prstGeom>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r>
                <a:rPr lang="en-US" altLang="ja-JP" dirty="0"/>
                <a:t>Custom Code</a:t>
              </a:r>
              <a:endParaRPr lang="ja-JP" altLang="en-US" dirty="0"/>
            </a:p>
          </p:txBody>
        </p:sp>
        <p:sp>
          <p:nvSpPr>
            <p:cNvPr id="21" name="正方形/長方形 20"/>
            <p:cNvSpPr/>
            <p:nvPr/>
          </p:nvSpPr>
          <p:spPr>
            <a:xfrm>
              <a:off x="7500958" y="5000636"/>
              <a:ext cx="1214446" cy="914400"/>
            </a:xfrm>
            <a:prstGeom prst="rect">
              <a:avLst/>
            </a:prstGeom>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r>
                <a:rPr lang="en-US" altLang="ja-JP" dirty="0"/>
                <a:t>Hardware</a:t>
              </a:r>
              <a:endParaRPr lang="ja-JP" altLang="en-US" dirty="0"/>
            </a:p>
          </p:txBody>
        </p:sp>
        <p:sp>
          <p:nvSpPr>
            <p:cNvPr id="22" name="上下矢印 21"/>
            <p:cNvSpPr/>
            <p:nvPr/>
          </p:nvSpPr>
          <p:spPr>
            <a:xfrm>
              <a:off x="2214563" y="3643310"/>
              <a:ext cx="357187" cy="500063"/>
            </a:xfrm>
            <a:prstGeom prst="upDownArrow">
              <a:avLst/>
            </a:prstGeom>
          </p:spPr>
          <p:style>
            <a:lnRef idx="1">
              <a:schemeClr val="accent4"/>
            </a:lnRef>
            <a:fillRef idx="2">
              <a:schemeClr val="accent4"/>
            </a:fillRef>
            <a:effectRef idx="1">
              <a:schemeClr val="accent4"/>
            </a:effectRef>
            <a:fontRef idx="minor">
              <a:schemeClr val="dk1"/>
            </a:fontRef>
          </p:style>
          <p:txBody>
            <a:bodyPr anchor="ctr"/>
            <a:lstStyle/>
            <a:p>
              <a:pPr algn="ctr" fontAlgn="auto">
                <a:spcBef>
                  <a:spcPts val="0"/>
                </a:spcBef>
                <a:spcAft>
                  <a:spcPts val="0"/>
                </a:spcAft>
                <a:defRPr/>
              </a:pPr>
              <a:endParaRPr lang="ja-JP" altLang="en-US"/>
            </a:p>
          </p:txBody>
        </p:sp>
        <p:sp>
          <p:nvSpPr>
            <p:cNvPr id="23" name="上下矢印 22"/>
            <p:cNvSpPr/>
            <p:nvPr/>
          </p:nvSpPr>
          <p:spPr>
            <a:xfrm>
              <a:off x="2214563" y="4571998"/>
              <a:ext cx="357187" cy="428625"/>
            </a:xfrm>
            <a:prstGeom prst="upDownArrow">
              <a:avLst/>
            </a:prstGeom>
          </p:spPr>
          <p:style>
            <a:lnRef idx="1">
              <a:schemeClr val="accent4"/>
            </a:lnRef>
            <a:fillRef idx="2">
              <a:schemeClr val="accent4"/>
            </a:fillRef>
            <a:effectRef idx="1">
              <a:schemeClr val="accent4"/>
            </a:effectRef>
            <a:fontRef idx="minor">
              <a:schemeClr val="dk1"/>
            </a:fontRef>
          </p:style>
          <p:txBody>
            <a:bodyPr anchor="ctr"/>
            <a:lstStyle/>
            <a:p>
              <a:pPr algn="ctr" fontAlgn="auto">
                <a:spcBef>
                  <a:spcPts val="0"/>
                </a:spcBef>
                <a:spcAft>
                  <a:spcPts val="0"/>
                </a:spcAft>
                <a:defRPr/>
              </a:pPr>
              <a:endParaRPr lang="ja-JP" altLang="en-US"/>
            </a:p>
          </p:txBody>
        </p:sp>
        <p:sp>
          <p:nvSpPr>
            <p:cNvPr id="24" name="上下矢印 23"/>
            <p:cNvSpPr/>
            <p:nvPr/>
          </p:nvSpPr>
          <p:spPr>
            <a:xfrm>
              <a:off x="4429125" y="3643310"/>
              <a:ext cx="357188" cy="1357313"/>
            </a:xfrm>
            <a:prstGeom prst="upDownArrow">
              <a:avLst/>
            </a:prstGeom>
          </p:spPr>
          <p:style>
            <a:lnRef idx="1">
              <a:schemeClr val="accent4"/>
            </a:lnRef>
            <a:fillRef idx="2">
              <a:schemeClr val="accent4"/>
            </a:fillRef>
            <a:effectRef idx="1">
              <a:schemeClr val="accent4"/>
            </a:effectRef>
            <a:fontRef idx="minor">
              <a:schemeClr val="dk1"/>
            </a:fontRef>
          </p:style>
          <p:txBody>
            <a:bodyPr anchor="ctr"/>
            <a:lstStyle/>
            <a:p>
              <a:pPr algn="ctr" fontAlgn="auto">
                <a:spcBef>
                  <a:spcPts val="0"/>
                </a:spcBef>
                <a:spcAft>
                  <a:spcPts val="0"/>
                </a:spcAft>
                <a:defRPr/>
              </a:pPr>
              <a:endParaRPr lang="ja-JP" altLang="en-US"/>
            </a:p>
          </p:txBody>
        </p:sp>
        <p:sp>
          <p:nvSpPr>
            <p:cNvPr id="25" name="上下矢印 24"/>
            <p:cNvSpPr/>
            <p:nvPr/>
          </p:nvSpPr>
          <p:spPr>
            <a:xfrm>
              <a:off x="3286125" y="1857373"/>
              <a:ext cx="357188" cy="428625"/>
            </a:xfrm>
            <a:prstGeom prst="upDownArrow">
              <a:avLst/>
            </a:prstGeom>
          </p:spPr>
          <p:style>
            <a:lnRef idx="1">
              <a:schemeClr val="accent4"/>
            </a:lnRef>
            <a:fillRef idx="2">
              <a:schemeClr val="accent4"/>
            </a:fillRef>
            <a:effectRef idx="1">
              <a:schemeClr val="accent4"/>
            </a:effectRef>
            <a:fontRef idx="minor">
              <a:schemeClr val="dk1"/>
            </a:fontRef>
          </p:style>
          <p:txBody>
            <a:bodyPr anchor="ctr"/>
            <a:lstStyle/>
            <a:p>
              <a:pPr algn="ctr" fontAlgn="auto">
                <a:spcBef>
                  <a:spcPts val="0"/>
                </a:spcBef>
                <a:spcAft>
                  <a:spcPts val="0"/>
                </a:spcAft>
                <a:defRPr/>
              </a:pPr>
              <a:endParaRPr lang="ja-JP" altLang="en-US"/>
            </a:p>
          </p:txBody>
        </p:sp>
        <p:sp>
          <p:nvSpPr>
            <p:cNvPr id="26" name="線吹き出し 1 (枠付き) 25"/>
            <p:cNvSpPr/>
            <p:nvPr/>
          </p:nvSpPr>
          <p:spPr>
            <a:xfrm>
              <a:off x="6072188" y="3714748"/>
              <a:ext cx="1143000" cy="923925"/>
            </a:xfrm>
            <a:prstGeom prst="borderCallout1">
              <a:avLst>
                <a:gd name="adj1" fmla="val 18750"/>
                <a:gd name="adj2" fmla="val -8333"/>
                <a:gd name="adj3" fmla="val 33895"/>
                <a:gd name="adj4" fmla="val -125997"/>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spAutoFit/>
            </a:bodyPr>
            <a:lstStyle/>
            <a:p>
              <a:pPr fontAlgn="auto">
                <a:spcBef>
                  <a:spcPts val="0"/>
                </a:spcBef>
                <a:spcAft>
                  <a:spcPts val="0"/>
                </a:spcAft>
                <a:defRPr/>
              </a:pPr>
              <a:r>
                <a:rPr lang="en-US" altLang="ja-JP" dirty="0">
                  <a:solidFill>
                    <a:schemeClr val="tx2">
                      <a:lumMod val="75000"/>
                    </a:schemeClr>
                  </a:solidFill>
                </a:rPr>
                <a:t>Direct </a:t>
              </a:r>
              <a:r>
                <a:rPr lang="en-US" altLang="ja-JP" dirty="0" err="1">
                  <a:solidFill>
                    <a:schemeClr val="tx2">
                      <a:lumMod val="75000"/>
                    </a:schemeClr>
                  </a:solidFill>
                </a:rPr>
                <a:t>mmap</a:t>
              </a:r>
              <a:r>
                <a:rPr lang="en-US" altLang="ja-JP" dirty="0">
                  <a:solidFill>
                    <a:schemeClr val="tx2">
                      <a:lumMod val="75000"/>
                    </a:schemeClr>
                  </a:solidFill>
                </a:rPr>
                <a:t>(), no </a:t>
              </a:r>
              <a:r>
                <a:rPr lang="en-US" altLang="ja-JP" dirty="0" err="1">
                  <a:solidFill>
                    <a:schemeClr val="tx2">
                      <a:lumMod val="75000"/>
                    </a:schemeClr>
                  </a:solidFill>
                </a:rPr>
                <a:t>fbdev</a:t>
              </a:r>
              <a:endParaRPr lang="ja-JP" altLang="en-US" dirty="0">
                <a:solidFill>
                  <a:schemeClr val="tx2">
                    <a:lumMod val="75000"/>
                  </a:schemeClr>
                </a:solidFill>
              </a:endParaRPr>
            </a:p>
          </p:txBody>
        </p:sp>
      </p:grpSp>
      <p:sp>
        <p:nvSpPr>
          <p:cNvPr id="27" name="角丸四角形 26"/>
          <p:cNvSpPr/>
          <p:nvPr/>
        </p:nvSpPr>
        <p:spPr bwMode="auto">
          <a:xfrm>
            <a:off x="142844" y="5781692"/>
            <a:ext cx="8786873" cy="428628"/>
          </a:xfrm>
          <a:prstGeom prst="roundRect">
            <a:avLst/>
          </a:prstGeom>
          <a:solidFill>
            <a:schemeClr val="tx2">
              <a:lumMod val="75000"/>
            </a:schemeClr>
          </a:solidFill>
          <a:ln w="9525" cap="flat" cmpd="sng" algn="ctr">
            <a:noFill/>
            <a:prstDash val="solid"/>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algn="ctr" eaLnBrk="0" hangingPunct="0"/>
            <a:r>
              <a:rPr kumimoji="0" lang="en-US" altLang="ja-JP" sz="2000" dirty="0" err="1" smtClean="0">
                <a:solidFill>
                  <a:schemeClr val="bg1"/>
                </a:solidFill>
                <a:latin typeface="+mn-lt"/>
              </a:rPr>
              <a:t>SoC</a:t>
            </a:r>
            <a:r>
              <a:rPr kumimoji="0" lang="ja-JP" altLang="en-US" sz="2000" dirty="0" smtClean="0">
                <a:solidFill>
                  <a:schemeClr val="bg1"/>
                </a:solidFill>
                <a:latin typeface="+mn-lt"/>
              </a:rPr>
              <a:t> に内蔵されたアクセラレータを有効活用するための仕掛けを提供する</a:t>
            </a:r>
          </a:p>
        </p:txBody>
      </p:sp>
      <p:cxnSp>
        <p:nvCxnSpPr>
          <p:cNvPr id="32" name="直線矢印コネクタ 31"/>
          <p:cNvCxnSpPr/>
          <p:nvPr/>
        </p:nvCxnSpPr>
        <p:spPr bwMode="auto">
          <a:xfrm rot="10800000">
            <a:off x="5357818" y="1285860"/>
            <a:ext cx="1000132" cy="1588"/>
          </a:xfrm>
          <a:prstGeom prst="straightConnector1">
            <a:avLst/>
          </a:prstGeom>
          <a:solidFill>
            <a:schemeClr val="accent1"/>
          </a:solidFill>
          <a:ln w="9525" cap="flat" cmpd="sng" algn="ctr">
            <a:solidFill>
              <a:schemeClr val="tx1"/>
            </a:solidFill>
            <a:prstDash val="solid"/>
            <a:round/>
            <a:headEnd type="none" w="med" len="med"/>
            <a:tailEnd type="arrow"/>
          </a:ln>
          <a:effectLst>
            <a:outerShdw dist="35921" dir="2700000" algn="ctr" rotWithShape="0">
              <a:schemeClr val="bg2"/>
            </a:outerShdw>
          </a:effectLst>
        </p:spPr>
      </p:cxnSp>
      <p:sp>
        <p:nvSpPr>
          <p:cNvPr id="28" name="円/楕円 27"/>
          <p:cNvSpPr/>
          <p:nvPr/>
        </p:nvSpPr>
        <p:spPr bwMode="auto">
          <a:xfrm>
            <a:off x="5715008" y="714356"/>
            <a:ext cx="2928958" cy="1714512"/>
          </a:xfrm>
          <a:prstGeom prst="ellipse">
            <a:avLst/>
          </a:prstGeom>
          <a:solidFill>
            <a:srgbClr val="002060"/>
          </a:solidFill>
          <a:ln w="9525" cap="flat" cmpd="sng" algn="ctr">
            <a:no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ja-JP" altLang="en-US" sz="2400" b="0" i="0" u="none" strike="noStrike" cap="none" normalizeH="0" baseline="0" dirty="0" smtClean="0">
                <a:ln>
                  <a:noFill/>
                </a:ln>
                <a:solidFill>
                  <a:schemeClr val="bg1"/>
                </a:solidFill>
                <a:effectLst/>
                <a:latin typeface="+mn-lt"/>
                <a:ea typeface="ＭＳ Ｐゴシック" pitchFamily="50" charset="-128"/>
              </a:rPr>
              <a:t>標準 </a:t>
            </a:r>
            <a:r>
              <a:rPr kumimoji="0" lang="en-US" altLang="ja-JP" sz="2400" b="0" i="0" u="none" strike="noStrike" cap="none" normalizeH="0" baseline="0" dirty="0" smtClean="0">
                <a:ln>
                  <a:noFill/>
                </a:ln>
                <a:solidFill>
                  <a:schemeClr val="bg1"/>
                </a:solidFill>
                <a:effectLst/>
                <a:latin typeface="+mn-lt"/>
                <a:ea typeface="ＭＳ Ｐゴシック" pitchFamily="50" charset="-128"/>
              </a:rPr>
              <a:t>API</a:t>
            </a:r>
            <a:br>
              <a:rPr kumimoji="0" lang="en-US" altLang="ja-JP" sz="2400" b="0" i="0" u="none" strike="noStrike" cap="none" normalizeH="0" baseline="0" dirty="0" smtClean="0">
                <a:ln>
                  <a:noFill/>
                </a:ln>
                <a:solidFill>
                  <a:schemeClr val="bg1"/>
                </a:solidFill>
                <a:effectLst/>
                <a:latin typeface="+mn-lt"/>
                <a:ea typeface="ＭＳ Ｐゴシック" pitchFamily="50" charset="-128"/>
              </a:rPr>
            </a:br>
            <a:r>
              <a:rPr kumimoji="0" lang="ja-JP" altLang="en-US" sz="2400" b="0" i="0" u="none" strike="noStrike" cap="none" normalizeH="0" baseline="0" dirty="0" smtClean="0">
                <a:ln>
                  <a:noFill/>
                </a:ln>
                <a:solidFill>
                  <a:schemeClr val="bg1"/>
                </a:solidFill>
                <a:effectLst/>
                <a:latin typeface="+mn-lt"/>
                <a:ea typeface="ＭＳ Ｐゴシック" pitchFamily="50" charset="-128"/>
              </a:rPr>
              <a:t>＋</a:t>
            </a:r>
            <a:endParaRPr kumimoji="0" lang="en-US" altLang="ja-JP" sz="2400" b="0" i="0" u="none" strike="noStrike" cap="none" normalizeH="0" baseline="0" dirty="0" smtClean="0">
              <a:ln>
                <a:noFill/>
              </a:ln>
              <a:solidFill>
                <a:schemeClr val="bg1"/>
              </a:solidFill>
              <a:effectLst/>
              <a:latin typeface="+mn-lt"/>
              <a:ea typeface="ＭＳ Ｐゴシック" pitchFamily="50" charset="-128"/>
            </a:endParaRPr>
          </a:p>
          <a:p>
            <a:pPr marL="0" marR="0" indent="0" algn="ctr" defTabSz="914400" rtl="0" eaLnBrk="0" fontAlgn="base" latinLnBrk="0" hangingPunct="0">
              <a:lnSpc>
                <a:spcPct val="100000"/>
              </a:lnSpc>
              <a:spcBef>
                <a:spcPct val="0"/>
              </a:spcBef>
              <a:spcAft>
                <a:spcPct val="0"/>
              </a:spcAft>
              <a:buClrTx/>
              <a:buSzTx/>
              <a:buFontTx/>
              <a:buNone/>
              <a:tabLst/>
            </a:pPr>
            <a:r>
              <a:rPr kumimoji="0" lang="ja-JP" altLang="en-US" sz="2400" dirty="0" smtClean="0">
                <a:solidFill>
                  <a:schemeClr val="bg1"/>
                </a:solidFill>
                <a:latin typeface="+mn-lt"/>
              </a:rPr>
              <a:t>専用ドライバー</a:t>
            </a:r>
            <a:endParaRPr kumimoji="0" lang="ja-JP" altLang="en-US" sz="2000" b="0" i="0" u="none" strike="noStrike" cap="none" normalizeH="0" baseline="0" dirty="0" smtClean="0">
              <a:ln>
                <a:noFill/>
              </a:ln>
              <a:solidFill>
                <a:schemeClr val="bg1"/>
              </a:solidFill>
              <a:effectLst/>
              <a:latin typeface="+mn-lt"/>
              <a:ea typeface="ＭＳ Ｐゴシック" pitchFamily="50" charset="-128"/>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err="1" smtClean="0"/>
              <a:t>DirectDB</a:t>
            </a:r>
            <a:r>
              <a:rPr kumimoji="1" lang="ja-JP" altLang="en-US" dirty="0" smtClean="0"/>
              <a:t>　（ </a:t>
            </a:r>
            <a:r>
              <a:rPr lang="en-US" altLang="ja-JP" dirty="0" smtClean="0"/>
              <a:t>opensource</a:t>
            </a:r>
            <a:r>
              <a:rPr lang="ja-JP" altLang="en-US" dirty="0" smtClean="0"/>
              <a:t> </a:t>
            </a:r>
            <a:r>
              <a:rPr kumimoji="1" lang="en-US" altLang="ja-JP" dirty="0" smtClean="0"/>
              <a:t>2DG</a:t>
            </a:r>
            <a:r>
              <a:rPr kumimoji="1" lang="ja-JP" altLang="en-US" dirty="0" smtClean="0"/>
              <a:t> </a:t>
            </a:r>
            <a:r>
              <a:rPr kumimoji="1" lang="en-US" altLang="ja-JP" dirty="0" smtClean="0"/>
              <a:t>API</a:t>
            </a:r>
            <a:r>
              <a:rPr kumimoji="1" lang="ja-JP" altLang="en-US" dirty="0" smtClean="0"/>
              <a:t> ）</a:t>
            </a:r>
            <a:endParaRPr kumimoji="1" lang="ja-JP" altLang="en-US" dirty="0"/>
          </a:p>
        </p:txBody>
      </p:sp>
      <p:sp>
        <p:nvSpPr>
          <p:cNvPr id="4" name="スライド番号プレースホルダ 3"/>
          <p:cNvSpPr>
            <a:spLocks noGrp="1"/>
          </p:cNvSpPr>
          <p:nvPr>
            <p:ph type="sldNum" sz="quarter" idx="10"/>
          </p:nvPr>
        </p:nvSpPr>
        <p:spPr/>
        <p:txBody>
          <a:bodyPr/>
          <a:lstStyle/>
          <a:p>
            <a:fld id="{2EC9AF66-DF34-4268-8F8E-F5AD9C4331AE}" type="slidenum">
              <a:rPr kumimoji="1" lang="ja-JP" altLang="en-US" smtClean="0"/>
              <a:pPr/>
              <a:t>24</a:t>
            </a:fld>
            <a:endParaRPr kumimoji="1" lang="ja-JP" altLang="en-US"/>
          </a:p>
        </p:txBody>
      </p:sp>
      <p:pic>
        <p:nvPicPr>
          <p:cNvPr id="1026" name="Picture 2"/>
          <p:cNvPicPr>
            <a:picLocks noChangeAspect="1" noChangeArrowheads="1"/>
          </p:cNvPicPr>
          <p:nvPr/>
        </p:nvPicPr>
        <p:blipFill>
          <a:blip r:embed="rId2"/>
          <a:srcRect/>
          <a:stretch>
            <a:fillRect/>
          </a:stretch>
        </p:blipFill>
        <p:spPr bwMode="auto">
          <a:xfrm>
            <a:off x="195232" y="714356"/>
            <a:ext cx="8715436" cy="4946238"/>
          </a:xfrm>
          <a:prstGeom prst="rect">
            <a:avLst/>
          </a:prstGeom>
          <a:noFill/>
          <a:ln w="9525">
            <a:noFill/>
            <a:miter lim="800000"/>
            <a:headEnd/>
            <a:tailEnd/>
          </a:ln>
          <a:effectLst/>
        </p:spPr>
      </p:pic>
      <p:sp>
        <p:nvSpPr>
          <p:cNvPr id="5" name="テキスト ボックス 4"/>
          <p:cNvSpPr txBox="1"/>
          <p:nvPr/>
        </p:nvSpPr>
        <p:spPr>
          <a:xfrm>
            <a:off x="47594" y="6205556"/>
            <a:ext cx="6500858" cy="307777"/>
          </a:xfrm>
          <a:prstGeom prst="rect">
            <a:avLst/>
          </a:prstGeom>
          <a:noFill/>
        </p:spPr>
        <p:txBody>
          <a:bodyPr wrap="square" rtlCol="0">
            <a:spAutoFit/>
          </a:bodyPr>
          <a:lstStyle/>
          <a:p>
            <a:r>
              <a:rPr lang="en-US" altLang="ja-JP" sz="1400" dirty="0" smtClean="0">
                <a:solidFill>
                  <a:srgbClr val="C00000"/>
                </a:solidFill>
              </a:rPr>
              <a:t>http://www.directfb.org/index.php?path=Main</a:t>
            </a:r>
            <a:endParaRPr kumimoji="1" lang="ja-JP" altLang="en-US" sz="1400" dirty="0">
              <a:solidFill>
                <a:srgbClr val="C00000"/>
              </a:solidFill>
            </a:endParaRPr>
          </a:p>
        </p:txBody>
      </p:sp>
      <p:sp>
        <p:nvSpPr>
          <p:cNvPr id="6" name="角丸四角形 5"/>
          <p:cNvSpPr/>
          <p:nvPr/>
        </p:nvSpPr>
        <p:spPr bwMode="auto">
          <a:xfrm>
            <a:off x="142844" y="5724542"/>
            <a:ext cx="8786873" cy="428628"/>
          </a:xfrm>
          <a:prstGeom prst="roundRect">
            <a:avLst/>
          </a:prstGeom>
          <a:solidFill>
            <a:schemeClr val="tx2">
              <a:lumMod val="75000"/>
            </a:schemeClr>
          </a:solidFill>
          <a:ln w="9525" cap="flat" cmpd="sng" algn="ctr">
            <a:noFill/>
            <a:prstDash val="solid"/>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algn="ctr" eaLnBrk="0" hangingPunct="0"/>
            <a:r>
              <a:rPr kumimoji="0" lang="ja-JP" altLang="en-US" sz="2000" dirty="0" smtClean="0">
                <a:solidFill>
                  <a:schemeClr val="bg1"/>
                </a:solidFill>
                <a:latin typeface="+mn-lt"/>
              </a:rPr>
              <a:t>オープンソースプロジェクトと協調して </a:t>
            </a:r>
            <a:r>
              <a:rPr kumimoji="0" lang="en-US" altLang="ja-JP" sz="2000" dirty="0" smtClean="0">
                <a:solidFill>
                  <a:schemeClr val="bg1"/>
                </a:solidFill>
                <a:latin typeface="+mn-lt"/>
              </a:rPr>
              <a:t>SH7722</a:t>
            </a:r>
            <a:r>
              <a:rPr kumimoji="0" lang="ja-JP" altLang="en-US" sz="2000" dirty="0" smtClean="0">
                <a:solidFill>
                  <a:schemeClr val="bg1"/>
                </a:solidFill>
                <a:latin typeface="+mn-lt"/>
              </a:rPr>
              <a:t> 内蔵アクセラレータ対応を推進</a:t>
            </a:r>
          </a:p>
        </p:txBody>
      </p:sp>
      <p:sp>
        <p:nvSpPr>
          <p:cNvPr id="7" name="円/楕円 6"/>
          <p:cNvSpPr/>
          <p:nvPr/>
        </p:nvSpPr>
        <p:spPr bwMode="auto">
          <a:xfrm>
            <a:off x="1343003" y="1604950"/>
            <a:ext cx="1571636" cy="428628"/>
          </a:xfrm>
          <a:prstGeom prst="ellipse">
            <a:avLst/>
          </a:prstGeom>
          <a:noFill/>
          <a:ln w="34925" cap="flat" cmpd="sng" algn="ctr">
            <a:solidFill>
              <a:srgbClr val="FFFF00"/>
            </a:solidFill>
            <a:prstDash val="sysDash"/>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タイトル 1"/>
          <p:cNvSpPr>
            <a:spLocks noGrp="1"/>
          </p:cNvSpPr>
          <p:nvPr>
            <p:ph type="title"/>
          </p:nvPr>
        </p:nvSpPr>
        <p:spPr>
          <a:xfrm>
            <a:off x="357188" y="3000375"/>
            <a:ext cx="8307387" cy="454025"/>
          </a:xfrm>
        </p:spPr>
        <p:txBody>
          <a:bodyPr/>
          <a:lstStyle/>
          <a:p>
            <a:pPr eaLnBrk="1" hangingPunct="1"/>
            <a:r>
              <a:rPr lang="ja-JP" altLang="en-US" dirty="0" smtClean="0"/>
              <a:t>総　括</a:t>
            </a:r>
            <a:r>
              <a:rPr lang="en-US" altLang="ja-JP" dirty="0" smtClean="0"/>
              <a:t/>
            </a:r>
            <a:br>
              <a:rPr lang="en-US" altLang="ja-JP" dirty="0" smtClean="0"/>
            </a:br>
            <a:endParaRPr lang="ja-JP" altLang="en-US" dirty="0" smtClean="0"/>
          </a:p>
        </p:txBody>
      </p:sp>
      <p:sp>
        <p:nvSpPr>
          <p:cNvPr id="5123" name="スライド番号プレースホルダ 3"/>
          <p:cNvSpPr>
            <a:spLocks noGrp="1"/>
          </p:cNvSpPr>
          <p:nvPr>
            <p:ph type="sldNum" sz="quarter" idx="10"/>
          </p:nvPr>
        </p:nvSpPr>
        <p:spPr>
          <a:noFill/>
        </p:spPr>
        <p:txBody>
          <a:bodyPr/>
          <a:lstStyle/>
          <a:p>
            <a:pPr fontAlgn="base">
              <a:spcBef>
                <a:spcPct val="0"/>
              </a:spcBef>
              <a:spcAft>
                <a:spcPct val="0"/>
              </a:spcAft>
            </a:pPr>
            <a:fld id="{DBBF770D-C946-40C9-8D99-95732FEF4F8B}" type="slidenum">
              <a:rPr lang="ja-JP" altLang="en-US" smtClean="0">
                <a:latin typeface="Arial" pitchFamily="34" charset="0"/>
              </a:rPr>
              <a:pPr fontAlgn="base">
                <a:spcBef>
                  <a:spcPct val="0"/>
                </a:spcBef>
                <a:spcAft>
                  <a:spcPct val="0"/>
                </a:spcAft>
              </a:pPr>
              <a:t>25</a:t>
            </a:fld>
            <a:endParaRPr lang="ja-JP" altLang="en-US" smtClean="0">
              <a:latin typeface="Arial" pitchFamily="34" charset="0"/>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コンテンツ プレースホルダ 2"/>
          <p:cNvSpPr>
            <a:spLocks noGrp="1"/>
          </p:cNvSpPr>
          <p:nvPr>
            <p:ph idx="1"/>
          </p:nvPr>
        </p:nvSpPr>
        <p:spPr>
          <a:xfrm>
            <a:off x="285750" y="1071563"/>
            <a:ext cx="8643938" cy="5000625"/>
          </a:xfrm>
          <a:solidFill>
            <a:srgbClr val="FFFFCC"/>
          </a:solidFill>
        </p:spPr>
        <p:txBody>
          <a:bodyPr tIns="144000"/>
          <a:lstStyle/>
          <a:p>
            <a:pPr>
              <a:buFontTx/>
              <a:buBlip>
                <a:blip r:embed="rId2"/>
              </a:buBlip>
            </a:pPr>
            <a:r>
              <a:rPr lang="en-US" altLang="ja-JP" smtClean="0"/>
              <a:t>Linux</a:t>
            </a:r>
            <a:r>
              <a:rPr lang="ja-JP" altLang="en-US" smtClean="0"/>
              <a:t> など大規模なオープンソースソフトウエアを組み込み機器への導入</a:t>
            </a:r>
            <a:r>
              <a:rPr lang="en-US" altLang="ja-JP" smtClean="0"/>
              <a:t/>
            </a:r>
            <a:br>
              <a:rPr lang="en-US" altLang="ja-JP" smtClean="0"/>
            </a:br>
            <a:r>
              <a:rPr lang="ja-JP" altLang="en-US" smtClean="0"/>
              <a:t>が増大中、 </a:t>
            </a:r>
            <a:r>
              <a:rPr lang="ja-JP" altLang="en-US" smtClean="0">
                <a:solidFill>
                  <a:srgbClr val="FF0000"/>
                </a:solidFill>
              </a:rPr>
              <a:t>お客様からはルネサスから </a:t>
            </a:r>
            <a:r>
              <a:rPr lang="en-US" altLang="ja-JP" smtClean="0">
                <a:solidFill>
                  <a:srgbClr val="FF0000"/>
                </a:solidFill>
              </a:rPr>
              <a:t>SH</a:t>
            </a:r>
            <a:r>
              <a:rPr lang="ja-JP" altLang="en-US" smtClean="0">
                <a:solidFill>
                  <a:srgbClr val="FF0000"/>
                </a:solidFill>
              </a:rPr>
              <a:t> </a:t>
            </a:r>
            <a:r>
              <a:rPr lang="en-US" altLang="ja-JP" smtClean="0">
                <a:solidFill>
                  <a:srgbClr val="FF0000"/>
                </a:solidFill>
              </a:rPr>
              <a:t>CPU </a:t>
            </a:r>
            <a:r>
              <a:rPr lang="ja-JP" altLang="en-US" smtClean="0">
                <a:solidFill>
                  <a:srgbClr val="FF0000"/>
                </a:solidFill>
              </a:rPr>
              <a:t>上で動作するオープン</a:t>
            </a:r>
            <a:br>
              <a:rPr lang="ja-JP" altLang="en-US" smtClean="0">
                <a:solidFill>
                  <a:srgbClr val="FF0000"/>
                </a:solidFill>
              </a:rPr>
            </a:br>
            <a:r>
              <a:rPr lang="ja-JP" altLang="en-US" smtClean="0">
                <a:solidFill>
                  <a:srgbClr val="FF0000"/>
                </a:solidFill>
              </a:rPr>
              <a:t>ソースの品質改善に積極的に貢献して欲しいという期待 </a:t>
            </a:r>
            <a:r>
              <a:rPr lang="ja-JP" altLang="en-US" smtClean="0"/>
              <a:t>が大きい</a:t>
            </a:r>
            <a:endParaRPr lang="en-US" altLang="ja-JP" smtClean="0"/>
          </a:p>
          <a:p>
            <a:pPr>
              <a:buFontTx/>
              <a:buNone/>
            </a:pPr>
            <a:endParaRPr lang="en-US" altLang="ja-JP" sz="1100" smtClean="0"/>
          </a:p>
          <a:p>
            <a:pPr>
              <a:buFontTx/>
              <a:buBlip>
                <a:blip r:embed="rId2"/>
              </a:buBlip>
            </a:pPr>
            <a:r>
              <a:rPr lang="ja-JP" altLang="en-US" smtClean="0"/>
              <a:t>オープンソースは無保証前提で配布されるものだが、その開発プロセスには</a:t>
            </a:r>
            <a:r>
              <a:rPr lang="en-US" altLang="ja-JP" smtClean="0"/>
              <a:t/>
            </a:r>
            <a:br>
              <a:rPr lang="en-US" altLang="ja-JP" smtClean="0"/>
            </a:br>
            <a:r>
              <a:rPr lang="ja-JP" altLang="en-US" smtClean="0"/>
              <a:t>十分なソフトウエアの品質保証メカニズムが導入されていることがわかった。</a:t>
            </a:r>
            <a:r>
              <a:rPr lang="en-US" altLang="ja-JP" smtClean="0"/>
              <a:t/>
            </a:r>
            <a:br>
              <a:rPr lang="en-US" altLang="ja-JP" smtClean="0"/>
            </a:br>
            <a:r>
              <a:rPr lang="ja-JP" altLang="en-US" smtClean="0">
                <a:solidFill>
                  <a:srgbClr val="FF0000"/>
                </a:solidFill>
              </a:rPr>
              <a:t>ルネサス自身が開発サイクルの中に入って 品質保証のために </a:t>
            </a:r>
            <a:r>
              <a:rPr lang="en-US" altLang="ja-JP" smtClean="0">
                <a:solidFill>
                  <a:srgbClr val="FF0000"/>
                </a:solidFill>
              </a:rPr>
              <a:t>PDCA</a:t>
            </a:r>
            <a:r>
              <a:rPr lang="ja-JP" altLang="en-US" smtClean="0">
                <a:solidFill>
                  <a:srgbClr val="FF0000"/>
                </a:solidFill>
              </a:rPr>
              <a:t> 活動に参加することが、</a:t>
            </a:r>
            <a:r>
              <a:rPr lang="en-US" altLang="ja-JP" smtClean="0">
                <a:solidFill>
                  <a:srgbClr val="FF0000"/>
                </a:solidFill>
              </a:rPr>
              <a:t>SH</a:t>
            </a:r>
            <a:r>
              <a:rPr lang="ja-JP" altLang="en-US" smtClean="0">
                <a:solidFill>
                  <a:srgbClr val="FF0000"/>
                </a:solidFill>
              </a:rPr>
              <a:t> 向けのソフト資産の品質改善に結びつく </a:t>
            </a:r>
            <a:r>
              <a:rPr lang="ja-JP" altLang="en-US" smtClean="0"/>
              <a:t>と考えた</a:t>
            </a:r>
            <a:endParaRPr lang="en-US" altLang="ja-JP" smtClean="0"/>
          </a:p>
          <a:p>
            <a:pPr>
              <a:buFontTx/>
              <a:buNone/>
            </a:pPr>
            <a:endParaRPr lang="en-US" altLang="ja-JP" sz="1100" smtClean="0"/>
          </a:p>
          <a:p>
            <a:pPr>
              <a:buFontTx/>
              <a:buBlip>
                <a:blip r:embed="rId2"/>
              </a:buBlip>
            </a:pPr>
            <a:r>
              <a:rPr lang="en-US" altLang="ja-JP" smtClean="0"/>
              <a:t>2007</a:t>
            </a:r>
            <a:r>
              <a:rPr lang="ja-JP" altLang="en-US" smtClean="0"/>
              <a:t>年一年間を通して </a:t>
            </a:r>
            <a:r>
              <a:rPr lang="en-US" altLang="ja-JP" smtClean="0"/>
              <a:t>SH-Linux</a:t>
            </a:r>
            <a:r>
              <a:rPr lang="ja-JP" altLang="en-US" smtClean="0"/>
              <a:t> </a:t>
            </a:r>
            <a:r>
              <a:rPr lang="en-US" altLang="ja-JP" smtClean="0"/>
              <a:t>kernel</a:t>
            </a:r>
            <a:r>
              <a:rPr lang="ja-JP" altLang="en-US" smtClean="0"/>
              <a:t> 及び デバイスドライバーを</a:t>
            </a:r>
            <a:r>
              <a:rPr lang="en-US" altLang="ja-JP" smtClean="0"/>
              <a:t/>
            </a:r>
            <a:br>
              <a:rPr lang="en-US" altLang="ja-JP" smtClean="0"/>
            </a:br>
            <a:r>
              <a:rPr lang="ja-JP" altLang="en-US" smtClean="0">
                <a:solidFill>
                  <a:srgbClr val="FF0000"/>
                </a:solidFill>
              </a:rPr>
              <a:t>開発コミュニティのマスターコードと同期化</a:t>
            </a:r>
            <a:r>
              <a:rPr lang="ja-JP" altLang="en-US" smtClean="0"/>
              <a:t>する作業を行った結果、顕著な</a:t>
            </a:r>
            <a:r>
              <a:rPr lang="en-US" altLang="ja-JP" smtClean="0"/>
              <a:t/>
            </a:r>
            <a:br>
              <a:rPr lang="en-US" altLang="ja-JP" smtClean="0"/>
            </a:br>
            <a:r>
              <a:rPr lang="ja-JP" altLang="en-US" smtClean="0"/>
              <a:t>成果をあげることができた。 （ </a:t>
            </a:r>
            <a:r>
              <a:rPr lang="en-US" altLang="ja-JP" smtClean="0"/>
              <a:t>USB</a:t>
            </a:r>
            <a:r>
              <a:rPr lang="ja-JP" altLang="en-US" smtClean="0"/>
              <a:t> ドライバー、ボードサポート、コア</a:t>
            </a:r>
            <a:r>
              <a:rPr lang="en-US" altLang="ja-JP" smtClean="0"/>
              <a:t>API</a:t>
            </a:r>
            <a:r>
              <a:rPr lang="ja-JP" altLang="en-US" smtClean="0"/>
              <a:t>  ）</a:t>
            </a:r>
            <a:endParaRPr lang="en-US" altLang="ja-JP" smtClean="0"/>
          </a:p>
          <a:p>
            <a:pPr>
              <a:buFontTx/>
              <a:buNone/>
            </a:pPr>
            <a:endParaRPr lang="en-US" altLang="ja-JP" sz="1100" smtClean="0"/>
          </a:p>
          <a:p>
            <a:pPr>
              <a:buFontTx/>
              <a:buBlip>
                <a:blip r:embed="rId2"/>
              </a:buBlip>
            </a:pPr>
            <a:r>
              <a:rPr lang="en-US" altLang="ja-JP" smtClean="0"/>
              <a:t>2008</a:t>
            </a:r>
            <a:r>
              <a:rPr lang="ja-JP" altLang="en-US" smtClean="0"/>
              <a:t>年には </a:t>
            </a:r>
            <a:r>
              <a:rPr lang="en-US" altLang="ja-JP" smtClean="0"/>
              <a:t>SH</a:t>
            </a:r>
            <a:r>
              <a:rPr lang="ja-JP" altLang="en-US" smtClean="0"/>
              <a:t> 用のユーザーランドアプリケーション（パッケージ）を </a:t>
            </a:r>
            <a:r>
              <a:rPr lang="en-US" altLang="ja-JP" smtClean="0"/>
              <a:t>Web</a:t>
            </a:r>
            <a:br>
              <a:rPr lang="en-US" altLang="ja-JP" smtClean="0"/>
            </a:br>
            <a:r>
              <a:rPr lang="ja-JP" altLang="en-US" smtClean="0"/>
              <a:t>からダウンロードして簡単にインストールできる仕組み や </a:t>
            </a:r>
            <a:r>
              <a:rPr lang="en-US" altLang="ja-JP" smtClean="0"/>
              <a:t>Media</a:t>
            </a:r>
            <a:r>
              <a:rPr lang="ja-JP" altLang="en-US" smtClean="0"/>
              <a:t> </a:t>
            </a:r>
            <a:r>
              <a:rPr lang="en-US" altLang="ja-JP" smtClean="0"/>
              <a:t>Codec</a:t>
            </a:r>
            <a:r>
              <a:rPr lang="ja-JP" altLang="en-US" smtClean="0"/>
              <a:t> の</a:t>
            </a:r>
            <a:r>
              <a:rPr lang="en-US" altLang="ja-JP" smtClean="0"/>
              <a:t/>
            </a:r>
            <a:br>
              <a:rPr lang="en-US" altLang="ja-JP" smtClean="0"/>
            </a:br>
            <a:r>
              <a:rPr lang="ja-JP" altLang="en-US" smtClean="0"/>
              <a:t>サポート拡大など </a:t>
            </a:r>
            <a:r>
              <a:rPr lang="ja-JP" altLang="en-US" smtClean="0">
                <a:solidFill>
                  <a:srgbClr val="FF0000"/>
                </a:solidFill>
              </a:rPr>
              <a:t>更にユーザビリティが改善するように継続して努力 </a:t>
            </a:r>
            <a:r>
              <a:rPr lang="ja-JP" altLang="en-US" smtClean="0"/>
              <a:t>したい</a:t>
            </a:r>
            <a:endParaRPr lang="en-US" altLang="ja-JP" smtClean="0"/>
          </a:p>
        </p:txBody>
      </p:sp>
      <p:sp>
        <p:nvSpPr>
          <p:cNvPr id="26627" name="スライド番号プレースホルダ 3"/>
          <p:cNvSpPr>
            <a:spLocks noGrp="1"/>
          </p:cNvSpPr>
          <p:nvPr>
            <p:ph type="sldNum" sz="quarter" idx="10"/>
          </p:nvPr>
        </p:nvSpPr>
        <p:spPr>
          <a:noFill/>
        </p:spPr>
        <p:txBody>
          <a:bodyPr/>
          <a:lstStyle/>
          <a:p>
            <a:pPr fontAlgn="base">
              <a:spcBef>
                <a:spcPct val="0"/>
              </a:spcBef>
              <a:spcAft>
                <a:spcPct val="0"/>
              </a:spcAft>
            </a:pPr>
            <a:fld id="{6CDEAFAC-AF4A-4FC5-9689-D05FB0247F6F}" type="slidenum">
              <a:rPr lang="ja-JP" altLang="en-US" smtClean="0">
                <a:latin typeface="Arial" pitchFamily="34" charset="0"/>
              </a:rPr>
              <a:pPr fontAlgn="base">
                <a:spcBef>
                  <a:spcPct val="0"/>
                </a:spcBef>
                <a:spcAft>
                  <a:spcPct val="0"/>
                </a:spcAft>
              </a:pPr>
              <a:t>26</a:t>
            </a:fld>
            <a:endParaRPr lang="en-US" altLang="ja-JP" smtClean="0">
              <a:latin typeface="Arial" pitchFamily="34" charset="0"/>
            </a:endParaRPr>
          </a:p>
        </p:txBody>
      </p:sp>
      <p:sp>
        <p:nvSpPr>
          <p:cNvPr id="5" name="角丸四角形 4"/>
          <p:cNvSpPr/>
          <p:nvPr/>
        </p:nvSpPr>
        <p:spPr bwMode="auto">
          <a:xfrm>
            <a:off x="142844" y="214290"/>
            <a:ext cx="8786874" cy="500066"/>
          </a:xfrm>
          <a:prstGeom prst="round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2700000" scaled="1"/>
            <a:tileRect/>
          </a:gra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wrap="none" anchor="ctr"/>
          <a:lstStyle/>
          <a:p>
            <a:pPr algn="ctr" eaLnBrk="0" hangingPunct="0">
              <a:defRPr/>
            </a:pPr>
            <a:r>
              <a:rPr kumimoji="0" lang="en-US" altLang="ja-JP" sz="2400" dirty="0">
                <a:solidFill>
                  <a:schemeClr val="bg1"/>
                </a:solidFill>
              </a:rPr>
              <a:t>YAMAHA</a:t>
            </a:r>
            <a:r>
              <a:rPr kumimoji="0" lang="ja-JP" altLang="en-US" sz="2400" dirty="0">
                <a:solidFill>
                  <a:schemeClr val="bg1"/>
                </a:solidFill>
              </a:rPr>
              <a:t> の魅力ある製品作りに貢献できる基盤整備を推進します</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タイトル 1"/>
          <p:cNvSpPr>
            <a:spLocks noGrp="1"/>
          </p:cNvSpPr>
          <p:nvPr>
            <p:ph type="title" idx="4294967295"/>
          </p:nvPr>
        </p:nvSpPr>
        <p:spPr>
          <a:xfrm>
            <a:off x="357188" y="3000375"/>
            <a:ext cx="8307387" cy="454025"/>
          </a:xfrm>
        </p:spPr>
        <p:txBody>
          <a:bodyPr/>
          <a:lstStyle/>
          <a:p>
            <a:pPr eaLnBrk="1" hangingPunct="1"/>
            <a:r>
              <a:rPr lang="en-US" altLang="ja-JP" smtClean="0"/>
              <a:t>Android</a:t>
            </a:r>
            <a:r>
              <a:rPr lang="ja-JP" altLang="en-US" smtClean="0"/>
              <a:t> 分析</a:t>
            </a:r>
            <a:r>
              <a:rPr lang="en-US" altLang="ja-JP" smtClean="0"/>
              <a:t/>
            </a:r>
            <a:br>
              <a:rPr lang="en-US" altLang="ja-JP" smtClean="0"/>
            </a:br>
            <a:endParaRPr lang="ja-JP" altLang="en-US" smtClean="0"/>
          </a:p>
        </p:txBody>
      </p:sp>
      <p:sp>
        <p:nvSpPr>
          <p:cNvPr id="44035" name="スライド番号プレースホルダ 3"/>
          <p:cNvSpPr txBox="1">
            <a:spLocks noGrp="1"/>
          </p:cNvSpPr>
          <p:nvPr/>
        </p:nvSpPr>
        <p:spPr bwMode="auto">
          <a:xfrm>
            <a:off x="66675" y="6524625"/>
            <a:ext cx="496888" cy="279400"/>
          </a:xfrm>
          <a:prstGeom prst="rect">
            <a:avLst/>
          </a:prstGeom>
          <a:noFill/>
          <a:ln w="9525">
            <a:noFill/>
            <a:miter lim="800000"/>
            <a:headEnd/>
            <a:tailEnd/>
          </a:ln>
        </p:spPr>
        <p:txBody>
          <a:bodyPr/>
          <a:lstStyle/>
          <a:p>
            <a:fld id="{FB59F0F7-8F29-4CDC-BECB-E739D25C21A2}" type="slidenum">
              <a:rPr lang="ja-JP" altLang="en-US" sz="1400"/>
              <a:pPr/>
              <a:t>27</a:t>
            </a:fld>
            <a:endParaRPr lang="en-US" altLang="ja-JP" sz="140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タイトル 1"/>
          <p:cNvSpPr>
            <a:spLocks noGrp="1"/>
          </p:cNvSpPr>
          <p:nvPr>
            <p:ph type="title" idx="4294967295"/>
          </p:nvPr>
        </p:nvSpPr>
        <p:spPr>
          <a:xfrm>
            <a:off x="468313" y="260350"/>
            <a:ext cx="8307387" cy="454025"/>
          </a:xfrm>
        </p:spPr>
        <p:txBody>
          <a:bodyPr/>
          <a:lstStyle/>
          <a:p>
            <a:pPr eaLnBrk="1" hangingPunct="1"/>
            <a:r>
              <a:rPr lang="en-US" altLang="ja-JP" smtClean="0"/>
              <a:t>Android</a:t>
            </a:r>
            <a:r>
              <a:rPr lang="ja-JP" altLang="en-US" smtClean="0"/>
              <a:t>　とは </a:t>
            </a:r>
            <a:r>
              <a:rPr lang="en-US" altLang="ja-JP" smtClean="0"/>
              <a:t>?</a:t>
            </a:r>
            <a:endParaRPr lang="ja-JP" altLang="en-US" smtClean="0"/>
          </a:p>
        </p:txBody>
      </p:sp>
      <p:sp>
        <p:nvSpPr>
          <p:cNvPr id="3" name="コンテンツ プレースホルダ 2"/>
          <p:cNvSpPr>
            <a:spLocks noGrp="1"/>
          </p:cNvSpPr>
          <p:nvPr>
            <p:ph idx="4294967295"/>
          </p:nvPr>
        </p:nvSpPr>
        <p:spPr>
          <a:xfrm>
            <a:off x="285750" y="1143000"/>
            <a:ext cx="8643938" cy="5214938"/>
          </a:xfrm>
        </p:spPr>
        <p:txBody>
          <a:bodyPr rtlCol="0">
            <a:normAutofit/>
          </a:bodyPr>
          <a:lstStyle/>
          <a:p>
            <a:pPr eaLnBrk="1" fontAlgn="auto" hangingPunct="1">
              <a:spcAft>
                <a:spcPts val="0"/>
              </a:spcAft>
              <a:buFontTx/>
              <a:buBlip>
                <a:blip r:embed="rId2"/>
              </a:buBlip>
              <a:defRPr/>
            </a:pPr>
            <a:r>
              <a:rPr lang="en-US" altLang="ja-JP" sz="2000" dirty="0" smtClean="0">
                <a:latin typeface="+mj-lt"/>
              </a:rPr>
              <a:t>Google</a:t>
            </a:r>
            <a:r>
              <a:rPr lang="ja-JP" altLang="en-US" sz="2000" dirty="0" smtClean="0">
                <a:latin typeface="+mj-lt"/>
              </a:rPr>
              <a:t>が開発した携帯電話用ソフトウェアプラットフォーム</a:t>
            </a:r>
            <a:endParaRPr lang="en-US" altLang="ja-JP" sz="2000" dirty="0" smtClean="0">
              <a:latin typeface="+mj-lt"/>
            </a:endParaRPr>
          </a:p>
          <a:p>
            <a:pPr lvl="1" eaLnBrk="1" fontAlgn="auto" hangingPunct="1">
              <a:spcAft>
                <a:spcPts val="0"/>
              </a:spcAft>
              <a:buFontTx/>
              <a:buBlip>
                <a:blip r:embed="rId2"/>
              </a:buBlip>
              <a:defRPr/>
            </a:pPr>
            <a:r>
              <a:rPr lang="ja-JP" altLang="en-US" sz="2000" dirty="0">
                <a:latin typeface="+mj-lt"/>
              </a:rPr>
              <a:t>無償</a:t>
            </a:r>
            <a:r>
              <a:rPr lang="ja-JP" altLang="en-US" sz="2000" dirty="0" smtClean="0">
                <a:latin typeface="+mj-lt"/>
              </a:rPr>
              <a:t>提供</a:t>
            </a:r>
            <a:endParaRPr lang="en-US" altLang="ja-JP" sz="2000" dirty="0" smtClean="0">
              <a:latin typeface="+mj-lt"/>
            </a:endParaRPr>
          </a:p>
          <a:p>
            <a:pPr lvl="1" eaLnBrk="1" fontAlgn="auto" hangingPunct="1">
              <a:spcAft>
                <a:spcPts val="0"/>
              </a:spcAft>
              <a:buFontTx/>
              <a:buBlip>
                <a:blip r:embed="rId2"/>
              </a:buBlip>
              <a:defRPr/>
            </a:pPr>
            <a:r>
              <a:rPr lang="ja-JP" altLang="en-US" sz="2000" dirty="0" smtClean="0">
                <a:latin typeface="+mj-lt"/>
              </a:rPr>
              <a:t>オープンソース（</a:t>
            </a:r>
            <a:r>
              <a:rPr lang="en-US" sz="2000" dirty="0" smtClean="0">
                <a:latin typeface="+mj-lt"/>
              </a:rPr>
              <a:t> </a:t>
            </a:r>
            <a:r>
              <a:rPr lang="ja-JP" altLang="en-US" sz="2000" dirty="0" smtClean="0">
                <a:latin typeface="+mj-lt"/>
              </a:rPr>
              <a:t>カーネル以外は</a:t>
            </a:r>
            <a:r>
              <a:rPr lang="en-US" sz="2000" dirty="0" smtClean="0">
                <a:latin typeface="+mj-lt"/>
              </a:rPr>
              <a:t>Apache License</a:t>
            </a:r>
            <a:r>
              <a:rPr lang="ja-JP" altLang="en-US" sz="2000" dirty="0" smtClean="0">
                <a:latin typeface="+mj-lt"/>
              </a:rPr>
              <a:t>）</a:t>
            </a:r>
            <a:endParaRPr lang="en-US" altLang="ja-JP" sz="2000" dirty="0" smtClean="0">
              <a:latin typeface="+mj-lt"/>
            </a:endParaRPr>
          </a:p>
          <a:p>
            <a:pPr lvl="1" eaLnBrk="1" fontAlgn="auto" hangingPunct="1">
              <a:spcAft>
                <a:spcPts val="0"/>
              </a:spcAft>
              <a:buFontTx/>
              <a:buBlip>
                <a:blip r:embed="rId2"/>
              </a:buBlip>
              <a:defRPr/>
            </a:pPr>
            <a:r>
              <a:rPr lang="en-US" altLang="ja-JP" sz="2000" dirty="0" smtClean="0">
                <a:latin typeface="+mj-lt"/>
              </a:rPr>
              <a:t>OS</a:t>
            </a:r>
            <a:r>
              <a:rPr lang="ja-JP" altLang="en-US" sz="2000" dirty="0" smtClean="0">
                <a:latin typeface="+mj-lt"/>
              </a:rPr>
              <a:t>からブラウザなど上位アプリケーションまでをパッケージング</a:t>
            </a:r>
            <a:endParaRPr lang="en-US" altLang="ja-JP" sz="2000" dirty="0" smtClean="0">
              <a:latin typeface="+mj-lt"/>
            </a:endParaRPr>
          </a:p>
          <a:p>
            <a:pPr lvl="1" eaLnBrk="1" fontAlgn="auto" hangingPunct="1">
              <a:spcAft>
                <a:spcPts val="0"/>
              </a:spcAft>
              <a:buFontTx/>
              <a:buBlip>
                <a:blip r:embed="rId2"/>
              </a:buBlip>
              <a:defRPr/>
            </a:pPr>
            <a:r>
              <a:rPr lang="ja-JP" altLang="en-US" sz="2000" dirty="0" smtClean="0">
                <a:latin typeface="+mj-lt"/>
              </a:rPr>
              <a:t>アプリ開発環境 </a:t>
            </a:r>
            <a:r>
              <a:rPr lang="en-US" altLang="ja-JP" sz="2000" dirty="0" smtClean="0">
                <a:latin typeface="+mj-lt"/>
              </a:rPr>
              <a:t>(=Eclipse)</a:t>
            </a:r>
            <a:r>
              <a:rPr lang="ja-JP" altLang="en-US" sz="2000" dirty="0" smtClean="0">
                <a:latin typeface="+mj-lt"/>
              </a:rPr>
              <a:t> 公開、既にソフト開発が実機に先行</a:t>
            </a:r>
            <a:endParaRPr lang="en-US" altLang="ja-JP" sz="2000" dirty="0" smtClean="0">
              <a:latin typeface="+mj-lt"/>
            </a:endParaRPr>
          </a:p>
          <a:p>
            <a:pPr lvl="1" eaLnBrk="1" fontAlgn="auto" hangingPunct="1">
              <a:spcAft>
                <a:spcPts val="0"/>
              </a:spcAft>
              <a:buFontTx/>
              <a:buBlip>
                <a:blip r:embed="rId2"/>
              </a:buBlip>
              <a:defRPr/>
            </a:pPr>
            <a:r>
              <a:rPr lang="en-US" altLang="ja-JP" sz="2000" dirty="0" smtClean="0">
                <a:latin typeface="+mj-lt"/>
              </a:rPr>
              <a:t>OHA</a:t>
            </a:r>
            <a:r>
              <a:rPr lang="ja-JP" altLang="en-US" sz="2000" dirty="0" smtClean="0">
                <a:latin typeface="+mj-lt"/>
              </a:rPr>
              <a:t> </a:t>
            </a:r>
            <a:r>
              <a:rPr lang="en-US" altLang="ja-JP" sz="2000" dirty="0" smtClean="0">
                <a:latin typeface="+mj-lt"/>
              </a:rPr>
              <a:t>(Open</a:t>
            </a:r>
            <a:r>
              <a:rPr lang="ja-JP" altLang="en-US" sz="2000" dirty="0" smtClean="0">
                <a:latin typeface="+mj-lt"/>
              </a:rPr>
              <a:t> </a:t>
            </a:r>
            <a:r>
              <a:rPr lang="en-US" altLang="ja-JP" sz="2000" dirty="0" smtClean="0">
                <a:latin typeface="+mj-lt"/>
              </a:rPr>
              <a:t>Handset</a:t>
            </a:r>
            <a:r>
              <a:rPr lang="ja-JP" altLang="en-US" sz="2000" dirty="0" smtClean="0">
                <a:latin typeface="+mj-lt"/>
              </a:rPr>
              <a:t> </a:t>
            </a:r>
            <a:r>
              <a:rPr lang="en-US" altLang="ja-JP" sz="2000" dirty="0" smtClean="0">
                <a:latin typeface="+mj-lt"/>
              </a:rPr>
              <a:t>Alliance)</a:t>
            </a:r>
            <a:r>
              <a:rPr lang="ja-JP" altLang="en-US" sz="2000" dirty="0" smtClean="0">
                <a:latin typeface="+mj-lt"/>
              </a:rPr>
              <a:t> によるアライアンス推進</a:t>
            </a:r>
            <a:endParaRPr lang="en-US" altLang="ja-JP" sz="2000" dirty="0" smtClean="0">
              <a:latin typeface="+mj-lt"/>
            </a:endParaRPr>
          </a:p>
          <a:p>
            <a:pPr lvl="1" eaLnBrk="1" fontAlgn="auto" hangingPunct="1">
              <a:spcAft>
                <a:spcPts val="0"/>
              </a:spcAft>
              <a:buFontTx/>
              <a:buBlip>
                <a:blip r:embed="rId2"/>
              </a:buBlip>
              <a:defRPr/>
            </a:pPr>
            <a:endParaRPr lang="en-US" altLang="ja-JP" sz="2000" dirty="0" smtClean="0">
              <a:latin typeface="+mj-lt"/>
            </a:endParaRPr>
          </a:p>
          <a:p>
            <a:pPr eaLnBrk="1" fontAlgn="auto" hangingPunct="1">
              <a:spcAft>
                <a:spcPts val="0"/>
              </a:spcAft>
              <a:buFontTx/>
              <a:buBlip>
                <a:blip r:embed="rId2"/>
              </a:buBlip>
              <a:defRPr/>
            </a:pPr>
            <a:r>
              <a:rPr lang="en-US" altLang="ja-JP" sz="2000" dirty="0" smtClean="0">
                <a:solidFill>
                  <a:srgbClr val="FF0000"/>
                </a:solidFill>
                <a:latin typeface="+mj-lt"/>
              </a:rPr>
              <a:t>SVG</a:t>
            </a:r>
            <a:r>
              <a:rPr lang="ja-JP" altLang="en-US" sz="2000" dirty="0" smtClean="0">
                <a:solidFill>
                  <a:srgbClr val="FF0000"/>
                </a:solidFill>
                <a:latin typeface="+mj-lt"/>
              </a:rPr>
              <a:t> （</a:t>
            </a:r>
            <a:r>
              <a:rPr lang="en-US" altLang="ja-JP" sz="2000" dirty="0" smtClean="0">
                <a:solidFill>
                  <a:srgbClr val="FF0000"/>
                </a:solidFill>
                <a:latin typeface="+mj-lt"/>
              </a:rPr>
              <a:t>Scalable</a:t>
            </a:r>
            <a:r>
              <a:rPr lang="ja-JP" altLang="en-US" sz="2000" dirty="0" smtClean="0">
                <a:solidFill>
                  <a:srgbClr val="FF0000"/>
                </a:solidFill>
                <a:latin typeface="+mj-lt"/>
              </a:rPr>
              <a:t> </a:t>
            </a:r>
            <a:r>
              <a:rPr lang="en-US" altLang="ja-JP" sz="2000" dirty="0" smtClean="0">
                <a:solidFill>
                  <a:srgbClr val="FF0000"/>
                </a:solidFill>
                <a:latin typeface="+mj-lt"/>
              </a:rPr>
              <a:t>Vector</a:t>
            </a:r>
            <a:r>
              <a:rPr lang="ja-JP" altLang="en-US" sz="2000" dirty="0" smtClean="0">
                <a:solidFill>
                  <a:srgbClr val="FF0000"/>
                </a:solidFill>
                <a:latin typeface="+mj-lt"/>
              </a:rPr>
              <a:t> </a:t>
            </a:r>
            <a:r>
              <a:rPr lang="en-US" altLang="ja-JP" sz="2000" dirty="0" smtClean="0">
                <a:solidFill>
                  <a:srgbClr val="FF0000"/>
                </a:solidFill>
                <a:latin typeface="+mj-lt"/>
              </a:rPr>
              <a:t>Graphics</a:t>
            </a:r>
            <a:r>
              <a:rPr lang="ja-JP" altLang="en-US" sz="2000" dirty="0" smtClean="0">
                <a:solidFill>
                  <a:srgbClr val="FF0000"/>
                </a:solidFill>
                <a:latin typeface="+mj-lt"/>
              </a:rPr>
              <a:t> ）に対応した最先端アプリ実行環境</a:t>
            </a:r>
            <a:endParaRPr lang="en-US" altLang="ja-JP" sz="2000" dirty="0" smtClean="0">
              <a:solidFill>
                <a:srgbClr val="FF0000"/>
              </a:solidFill>
              <a:latin typeface="+mj-lt"/>
            </a:endParaRPr>
          </a:p>
          <a:p>
            <a:pPr eaLnBrk="1" fontAlgn="auto" hangingPunct="1">
              <a:spcAft>
                <a:spcPts val="0"/>
              </a:spcAft>
              <a:buFontTx/>
              <a:buBlip>
                <a:blip r:embed="rId2"/>
              </a:buBlip>
              <a:defRPr/>
            </a:pPr>
            <a:r>
              <a:rPr lang="ja-JP" altLang="en-US" sz="2000" dirty="0" smtClean="0">
                <a:solidFill>
                  <a:srgbClr val="FF0000"/>
                </a:solidFill>
                <a:latin typeface="+mj-lt"/>
              </a:rPr>
              <a:t>サーバー連携機能など 次世代携帯電話むけ機能を先取りして実装済</a:t>
            </a:r>
            <a:endParaRPr lang="en-US" altLang="ja-JP" sz="2000" dirty="0" smtClean="0">
              <a:solidFill>
                <a:srgbClr val="FF0000"/>
              </a:solidFill>
              <a:latin typeface="+mj-lt"/>
            </a:endParaRPr>
          </a:p>
          <a:p>
            <a:pPr eaLnBrk="1" fontAlgn="auto" hangingPunct="1">
              <a:spcAft>
                <a:spcPts val="0"/>
              </a:spcAft>
              <a:buFontTx/>
              <a:buBlip>
                <a:blip r:embed="rId2"/>
              </a:buBlip>
              <a:defRPr/>
            </a:pPr>
            <a:endParaRPr lang="en-US" altLang="ja-JP" sz="2000" dirty="0">
              <a:latin typeface="+mj-lt"/>
            </a:endParaRPr>
          </a:p>
          <a:p>
            <a:pPr eaLnBrk="1" fontAlgn="auto" hangingPunct="1">
              <a:spcAft>
                <a:spcPts val="0"/>
              </a:spcAft>
              <a:buFontTx/>
              <a:buBlip>
                <a:blip r:embed="rId2"/>
              </a:buBlip>
              <a:defRPr/>
            </a:pPr>
            <a:r>
              <a:rPr lang="en-US" altLang="ja-JP" sz="2000" dirty="0" smtClean="0">
                <a:latin typeface="+mj-lt"/>
              </a:rPr>
              <a:t>2008</a:t>
            </a:r>
            <a:r>
              <a:rPr lang="ja-JP" altLang="en-US" sz="2000" dirty="0" smtClean="0">
                <a:latin typeface="+mj-lt"/>
              </a:rPr>
              <a:t>年にも搭載したセットが出てくると言われている</a:t>
            </a:r>
            <a:r>
              <a:rPr lang="en-US" altLang="ja-JP" sz="2000" dirty="0" smtClean="0">
                <a:latin typeface="+mj-lt"/>
              </a:rPr>
              <a:t/>
            </a:r>
            <a:br>
              <a:rPr lang="en-US" altLang="ja-JP" sz="2000" dirty="0" smtClean="0">
                <a:latin typeface="+mj-lt"/>
              </a:rPr>
            </a:br>
            <a:r>
              <a:rPr lang="en-US" altLang="ja-JP" sz="2000" dirty="0" smtClean="0">
                <a:latin typeface="+mj-lt"/>
              </a:rPr>
              <a:t>(</a:t>
            </a:r>
            <a:r>
              <a:rPr lang="ja-JP" altLang="en-US" sz="2000" dirty="0" smtClean="0">
                <a:latin typeface="+mj-lt"/>
              </a:rPr>
              <a:t> </a:t>
            </a:r>
            <a:r>
              <a:rPr lang="en-US" altLang="ja-JP" sz="2000" dirty="0" smtClean="0">
                <a:latin typeface="+mj-lt"/>
              </a:rPr>
              <a:t>LG</a:t>
            </a:r>
            <a:r>
              <a:rPr lang="ja-JP" altLang="en-US" sz="2000" dirty="0" err="1" smtClean="0">
                <a:latin typeface="+mj-lt"/>
              </a:rPr>
              <a:t>、</a:t>
            </a:r>
            <a:r>
              <a:rPr lang="en-US" altLang="ja-JP" sz="2000" dirty="0" smtClean="0">
                <a:latin typeface="+mj-lt"/>
              </a:rPr>
              <a:t>Samsung</a:t>
            </a:r>
            <a:r>
              <a:rPr lang="ja-JP" altLang="en-US" sz="2000" dirty="0" err="1" smtClean="0">
                <a:latin typeface="+mj-lt"/>
              </a:rPr>
              <a:t>、</a:t>
            </a:r>
            <a:r>
              <a:rPr lang="en-US" altLang="ja-JP" sz="2000" dirty="0" smtClean="0">
                <a:latin typeface="+mj-lt"/>
              </a:rPr>
              <a:t>HTC</a:t>
            </a:r>
            <a:r>
              <a:rPr lang="ja-JP" altLang="en-US" sz="2000" dirty="0" err="1" smtClean="0">
                <a:latin typeface="+mj-lt"/>
              </a:rPr>
              <a:t>、</a:t>
            </a:r>
            <a:r>
              <a:rPr lang="en-US" altLang="ja-JP" sz="2000" dirty="0" smtClean="0">
                <a:latin typeface="+mj-lt"/>
              </a:rPr>
              <a:t>Motorola</a:t>
            </a:r>
            <a:r>
              <a:rPr lang="ja-JP" altLang="en-US" sz="2000" dirty="0" smtClean="0">
                <a:latin typeface="+mj-lt"/>
              </a:rPr>
              <a:t> が製品化発表 </a:t>
            </a:r>
            <a:r>
              <a:rPr lang="en-US" altLang="ja-JP" sz="2000" dirty="0" smtClean="0">
                <a:latin typeface="+mj-lt"/>
              </a:rPr>
              <a:t>)</a:t>
            </a:r>
            <a:endParaRPr lang="en-US" altLang="ja-JP" sz="2000" dirty="0">
              <a:latin typeface="+mj-lt"/>
            </a:endParaRPr>
          </a:p>
          <a:p>
            <a:pPr eaLnBrk="1" fontAlgn="auto" hangingPunct="1">
              <a:spcAft>
                <a:spcPts val="0"/>
              </a:spcAft>
              <a:buFont typeface="Arial" pitchFamily="34" charset="0"/>
              <a:buNone/>
              <a:defRPr/>
            </a:pPr>
            <a:r>
              <a:rPr lang="en-US" altLang="ja-JP" sz="2000" dirty="0">
                <a:latin typeface="+mj-lt"/>
                <a:hlinkClick r:id="rId3"/>
              </a:rPr>
              <a:t>http://code.google.com/android</a:t>
            </a:r>
            <a:r>
              <a:rPr lang="en-US" altLang="ja-JP" sz="2000" dirty="0" smtClean="0">
                <a:latin typeface="+mj-lt"/>
                <a:hlinkClick r:id="rId3"/>
              </a:rPr>
              <a:t>/</a:t>
            </a:r>
            <a:endParaRPr lang="en-US" altLang="ja-JP" sz="2000" dirty="0" smtClean="0">
              <a:latin typeface="+mj-lt"/>
            </a:endParaRPr>
          </a:p>
          <a:p>
            <a:pPr eaLnBrk="1" fontAlgn="auto" hangingPunct="1">
              <a:spcAft>
                <a:spcPts val="0"/>
              </a:spcAft>
              <a:buFont typeface="Arial" pitchFamily="34" charset="0"/>
              <a:buNone/>
              <a:defRPr/>
            </a:pPr>
            <a:r>
              <a:rPr lang="en-US" altLang="ja-JP" sz="2000" dirty="0">
                <a:latin typeface="+mj-lt"/>
                <a:hlinkClick r:id="rId4"/>
              </a:rPr>
              <a:t>http://www.openhandsetalliance.com</a:t>
            </a:r>
            <a:r>
              <a:rPr lang="en-US" altLang="ja-JP" sz="2000" dirty="0" smtClean="0">
                <a:latin typeface="+mj-lt"/>
                <a:hlinkClick r:id="rId4"/>
              </a:rPr>
              <a:t>/</a:t>
            </a:r>
            <a:endParaRPr lang="en-US" altLang="ja-JP" sz="2000" dirty="0" smtClean="0">
              <a:latin typeface="+mj-lt"/>
            </a:endParaRPr>
          </a:p>
        </p:txBody>
      </p:sp>
      <p:sp>
        <p:nvSpPr>
          <p:cNvPr id="45060" name="スライド番号プレースホルダ 3"/>
          <p:cNvSpPr txBox="1">
            <a:spLocks noGrp="1"/>
          </p:cNvSpPr>
          <p:nvPr/>
        </p:nvSpPr>
        <p:spPr bwMode="auto">
          <a:xfrm>
            <a:off x="66675" y="6524625"/>
            <a:ext cx="496888" cy="279400"/>
          </a:xfrm>
          <a:prstGeom prst="rect">
            <a:avLst/>
          </a:prstGeom>
          <a:noFill/>
          <a:ln w="9525">
            <a:noFill/>
            <a:miter lim="800000"/>
            <a:headEnd/>
            <a:tailEnd/>
          </a:ln>
        </p:spPr>
        <p:txBody>
          <a:bodyPr/>
          <a:lstStyle/>
          <a:p>
            <a:fld id="{6A5B010D-D010-4D03-859D-3CCA9D6C7063}" type="slidenum">
              <a:rPr lang="ja-JP" altLang="en-US" sz="1400"/>
              <a:pPr/>
              <a:t>28</a:t>
            </a:fld>
            <a:endParaRPr lang="en-US" altLang="ja-JP" sz="1400"/>
          </a:p>
        </p:txBody>
      </p:sp>
      <p:sp>
        <p:nvSpPr>
          <p:cNvPr id="6" name="角丸四角形 5"/>
          <p:cNvSpPr/>
          <p:nvPr/>
        </p:nvSpPr>
        <p:spPr bwMode="auto">
          <a:xfrm>
            <a:off x="357188" y="728663"/>
            <a:ext cx="8286750" cy="428625"/>
          </a:xfrm>
          <a:prstGeom prst="roundRect">
            <a:avLst/>
          </a:prstGeom>
          <a:solidFill>
            <a:srgbClr val="FF0000"/>
          </a:solidFill>
          <a:ln w="9525" cap="flat" cmpd="sng" algn="ctr">
            <a:noFill/>
            <a:prstDash val="solid"/>
            <a:round/>
            <a:headEnd type="none" w="med" len="med"/>
            <a:tailEnd type="none" w="med" len="med"/>
          </a:ln>
          <a:effectLst>
            <a:outerShdw dist="35921" dir="2700000" algn="ctr" rotWithShape="0">
              <a:schemeClr val="bg2"/>
            </a:outerShdw>
          </a:effectLst>
        </p:spPr>
        <p:txBody>
          <a:bodyPr wrap="none" anchor="ctr"/>
          <a:lstStyle/>
          <a:p>
            <a:pPr algn="ctr" eaLnBrk="0" hangingPunct="0">
              <a:defRPr/>
            </a:pPr>
            <a:r>
              <a:rPr kumimoji="0" lang="ja-JP" altLang="en-US" sz="2400" dirty="0">
                <a:solidFill>
                  <a:schemeClr val="bg1"/>
                </a:solidFill>
                <a:latin typeface="+mn-lt"/>
              </a:rPr>
              <a:t>携帯電話ソフト開発に投じられた 黒船 ・・・ 異文化ショック</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タイトル 1"/>
          <p:cNvSpPr>
            <a:spLocks noGrp="1"/>
          </p:cNvSpPr>
          <p:nvPr>
            <p:ph type="title" idx="4294967295"/>
          </p:nvPr>
        </p:nvSpPr>
        <p:spPr>
          <a:xfrm>
            <a:off x="468313" y="260350"/>
            <a:ext cx="8307387" cy="454025"/>
          </a:xfrm>
        </p:spPr>
        <p:txBody>
          <a:bodyPr/>
          <a:lstStyle/>
          <a:p>
            <a:pPr eaLnBrk="1" hangingPunct="1"/>
            <a:r>
              <a:rPr lang="en-US" altLang="ja-JP" smtClean="0"/>
              <a:t>Android</a:t>
            </a:r>
            <a:r>
              <a:rPr lang="ja-JP" altLang="en-US" smtClean="0"/>
              <a:t> </a:t>
            </a:r>
            <a:r>
              <a:rPr lang="en-US" altLang="ja-JP" smtClean="0"/>
              <a:t>components</a:t>
            </a:r>
            <a:endParaRPr lang="ja-JP" altLang="en-US" smtClean="0"/>
          </a:p>
        </p:txBody>
      </p:sp>
      <p:sp>
        <p:nvSpPr>
          <p:cNvPr id="46083" name="スライド番号プレースホルダ 3"/>
          <p:cNvSpPr txBox="1">
            <a:spLocks noGrp="1"/>
          </p:cNvSpPr>
          <p:nvPr/>
        </p:nvSpPr>
        <p:spPr bwMode="auto">
          <a:xfrm>
            <a:off x="66675" y="6524625"/>
            <a:ext cx="496888" cy="279400"/>
          </a:xfrm>
          <a:prstGeom prst="rect">
            <a:avLst/>
          </a:prstGeom>
          <a:noFill/>
          <a:ln w="9525">
            <a:noFill/>
            <a:miter lim="800000"/>
            <a:headEnd/>
            <a:tailEnd/>
          </a:ln>
        </p:spPr>
        <p:txBody>
          <a:bodyPr/>
          <a:lstStyle/>
          <a:p>
            <a:fld id="{7A4C870D-110F-4E1F-B41E-41AB09BF369E}" type="slidenum">
              <a:rPr lang="ja-JP" altLang="en-US" sz="1400"/>
              <a:pPr/>
              <a:t>29</a:t>
            </a:fld>
            <a:endParaRPr lang="en-US" altLang="ja-JP" sz="1400"/>
          </a:p>
        </p:txBody>
      </p:sp>
      <p:pic>
        <p:nvPicPr>
          <p:cNvPr id="46084" name="Picture 2" descr="system-architecture"/>
          <p:cNvPicPr>
            <a:picLocks noChangeAspect="1" noChangeArrowheads="1"/>
          </p:cNvPicPr>
          <p:nvPr/>
        </p:nvPicPr>
        <p:blipFill>
          <a:blip r:embed="rId2"/>
          <a:srcRect/>
          <a:stretch>
            <a:fillRect/>
          </a:stretch>
        </p:blipFill>
        <p:spPr bwMode="auto">
          <a:xfrm>
            <a:off x="865188" y="741363"/>
            <a:ext cx="7635875" cy="4830762"/>
          </a:xfrm>
          <a:prstGeom prst="rect">
            <a:avLst/>
          </a:prstGeom>
          <a:noFill/>
          <a:ln w="9525">
            <a:noFill/>
            <a:miter lim="800000"/>
            <a:headEnd/>
            <a:tailEnd/>
          </a:ln>
        </p:spPr>
      </p:pic>
      <p:sp>
        <p:nvSpPr>
          <p:cNvPr id="5" name="角丸四角形 4"/>
          <p:cNvSpPr/>
          <p:nvPr/>
        </p:nvSpPr>
        <p:spPr bwMode="auto">
          <a:xfrm>
            <a:off x="357188" y="5715000"/>
            <a:ext cx="8286750" cy="428625"/>
          </a:xfrm>
          <a:prstGeom prst="roundRect">
            <a:avLst/>
          </a:prstGeom>
          <a:solidFill>
            <a:srgbClr val="FF0000"/>
          </a:solidFill>
          <a:ln w="9525" cap="flat" cmpd="sng" algn="ctr">
            <a:noFill/>
            <a:prstDash val="solid"/>
            <a:round/>
            <a:headEnd type="none" w="med" len="med"/>
            <a:tailEnd type="none" w="med" len="med"/>
          </a:ln>
          <a:effectLst>
            <a:outerShdw dist="35921" dir="2700000" algn="ctr" rotWithShape="0">
              <a:schemeClr val="bg2"/>
            </a:outerShdw>
          </a:effectLst>
        </p:spPr>
        <p:txBody>
          <a:bodyPr wrap="none" anchor="ctr"/>
          <a:lstStyle/>
          <a:p>
            <a:pPr algn="ctr" eaLnBrk="0" hangingPunct="0">
              <a:defRPr/>
            </a:pPr>
            <a:r>
              <a:rPr lang="en-US" sz="2400" dirty="0">
                <a:solidFill>
                  <a:schemeClr val="bg1"/>
                </a:solidFill>
              </a:rPr>
              <a:t>Write Once, Run Everywhere</a:t>
            </a:r>
            <a:r>
              <a:rPr lang="ja-JP" altLang="en-US" sz="2400" dirty="0">
                <a:solidFill>
                  <a:schemeClr val="bg1"/>
                </a:solidFill>
              </a:rPr>
              <a:t> ＝ 携帯アプリ開発コスト削減</a:t>
            </a:r>
            <a:endParaRPr kumimoji="0" lang="ja-JP" altLang="en-US" sz="2400" dirty="0">
              <a:solidFill>
                <a:schemeClr val="bg1"/>
              </a:solidFill>
              <a:latin typeface="+mn-lt"/>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p:cNvPicPr>
            <a:picLocks noChangeAspect="1" noChangeArrowheads="1"/>
          </p:cNvPicPr>
          <p:nvPr/>
        </p:nvPicPr>
        <p:blipFill>
          <a:blip r:embed="rId2"/>
          <a:srcRect/>
          <a:stretch>
            <a:fillRect/>
          </a:stretch>
        </p:blipFill>
        <p:spPr bwMode="auto">
          <a:xfrm>
            <a:off x="142875" y="1500188"/>
            <a:ext cx="2863850" cy="4759325"/>
          </a:xfrm>
          <a:prstGeom prst="rect">
            <a:avLst/>
          </a:prstGeom>
          <a:noFill/>
          <a:ln w="9525">
            <a:noFill/>
            <a:miter lim="800000"/>
            <a:headEnd/>
            <a:tailEnd/>
          </a:ln>
        </p:spPr>
      </p:pic>
      <p:pic>
        <p:nvPicPr>
          <p:cNvPr id="47107" name="Picture 3"/>
          <p:cNvPicPr>
            <a:picLocks noChangeAspect="1" noChangeArrowheads="1"/>
          </p:cNvPicPr>
          <p:nvPr/>
        </p:nvPicPr>
        <p:blipFill>
          <a:blip r:embed="rId3"/>
          <a:srcRect/>
          <a:stretch>
            <a:fillRect/>
          </a:stretch>
        </p:blipFill>
        <p:spPr bwMode="auto">
          <a:xfrm>
            <a:off x="3176588" y="1477963"/>
            <a:ext cx="2862262" cy="4759325"/>
          </a:xfrm>
          <a:prstGeom prst="rect">
            <a:avLst/>
          </a:prstGeom>
          <a:noFill/>
          <a:ln w="9525">
            <a:noFill/>
            <a:miter lim="800000"/>
            <a:headEnd/>
            <a:tailEnd/>
          </a:ln>
        </p:spPr>
      </p:pic>
      <p:pic>
        <p:nvPicPr>
          <p:cNvPr id="47108" name="Picture 4"/>
          <p:cNvPicPr>
            <a:picLocks noChangeAspect="1" noChangeArrowheads="1"/>
          </p:cNvPicPr>
          <p:nvPr/>
        </p:nvPicPr>
        <p:blipFill>
          <a:blip r:embed="rId4"/>
          <a:srcRect/>
          <a:stretch>
            <a:fillRect/>
          </a:stretch>
        </p:blipFill>
        <p:spPr bwMode="auto">
          <a:xfrm>
            <a:off x="6208713" y="1477963"/>
            <a:ext cx="2863850" cy="4759325"/>
          </a:xfrm>
          <a:prstGeom prst="rect">
            <a:avLst/>
          </a:prstGeom>
          <a:noFill/>
          <a:ln w="9525">
            <a:noFill/>
            <a:miter lim="800000"/>
            <a:headEnd/>
            <a:tailEnd/>
          </a:ln>
        </p:spPr>
      </p:pic>
      <p:sp>
        <p:nvSpPr>
          <p:cNvPr id="4101" name="テキスト ボックス 7"/>
          <p:cNvSpPr txBox="1">
            <a:spLocks noChangeArrowheads="1"/>
          </p:cNvSpPr>
          <p:nvPr/>
        </p:nvSpPr>
        <p:spPr bwMode="auto">
          <a:xfrm>
            <a:off x="785813" y="928688"/>
            <a:ext cx="1627187" cy="523875"/>
          </a:xfrm>
          <a:prstGeom prst="rect">
            <a:avLst/>
          </a:prstGeom>
          <a:noFill/>
          <a:ln w="9525">
            <a:noFill/>
            <a:miter lim="800000"/>
            <a:headEnd/>
            <a:tailEnd/>
          </a:ln>
        </p:spPr>
        <p:txBody>
          <a:bodyPr wrap="none">
            <a:spAutoFit/>
          </a:bodyPr>
          <a:lstStyle/>
          <a:p>
            <a:pPr>
              <a:defRPr/>
            </a:pPr>
            <a:r>
              <a:rPr lang="ja-JP" altLang="en-US" sz="2800" dirty="0">
                <a:latin typeface="+mn-lt"/>
              </a:rPr>
              <a:t>初期画面</a:t>
            </a:r>
          </a:p>
        </p:txBody>
      </p:sp>
      <p:sp>
        <p:nvSpPr>
          <p:cNvPr id="4102" name="テキスト ボックス 8"/>
          <p:cNvSpPr txBox="1">
            <a:spLocks noChangeArrowheads="1"/>
          </p:cNvSpPr>
          <p:nvPr/>
        </p:nvSpPr>
        <p:spPr bwMode="auto">
          <a:xfrm>
            <a:off x="3797300" y="928688"/>
            <a:ext cx="1489075" cy="523875"/>
          </a:xfrm>
          <a:prstGeom prst="rect">
            <a:avLst/>
          </a:prstGeom>
          <a:noFill/>
          <a:ln w="9525">
            <a:noFill/>
            <a:miter lim="800000"/>
            <a:headEnd/>
            <a:tailEnd/>
          </a:ln>
        </p:spPr>
        <p:txBody>
          <a:bodyPr wrap="none">
            <a:spAutoFit/>
          </a:bodyPr>
          <a:lstStyle/>
          <a:p>
            <a:pPr>
              <a:defRPr/>
            </a:pPr>
            <a:r>
              <a:rPr lang="ja-JP" altLang="en-US" sz="2800" dirty="0">
                <a:latin typeface="+mn-lt"/>
              </a:rPr>
              <a:t>ブラウザ</a:t>
            </a:r>
          </a:p>
        </p:txBody>
      </p:sp>
      <p:sp>
        <p:nvSpPr>
          <p:cNvPr id="4103" name="テキスト ボックス 9"/>
          <p:cNvSpPr txBox="1">
            <a:spLocks noChangeArrowheads="1"/>
          </p:cNvSpPr>
          <p:nvPr/>
        </p:nvSpPr>
        <p:spPr bwMode="auto">
          <a:xfrm>
            <a:off x="7072313" y="904875"/>
            <a:ext cx="1093787" cy="523875"/>
          </a:xfrm>
          <a:prstGeom prst="rect">
            <a:avLst/>
          </a:prstGeom>
          <a:noFill/>
          <a:ln w="9525">
            <a:noFill/>
            <a:miter lim="800000"/>
            <a:headEnd/>
            <a:tailEnd/>
          </a:ln>
        </p:spPr>
        <p:txBody>
          <a:bodyPr wrap="none">
            <a:spAutoFit/>
          </a:bodyPr>
          <a:lstStyle/>
          <a:p>
            <a:pPr>
              <a:defRPr/>
            </a:pPr>
            <a:r>
              <a:rPr lang="ja-JP" altLang="en-US" sz="2800" dirty="0">
                <a:latin typeface="+mn-lt"/>
              </a:rPr>
              <a:t>マップ</a:t>
            </a:r>
          </a:p>
        </p:txBody>
      </p:sp>
      <p:sp>
        <p:nvSpPr>
          <p:cNvPr id="8" name="タイトル 1"/>
          <p:cNvSpPr txBox="1">
            <a:spLocks/>
          </p:cNvSpPr>
          <p:nvPr/>
        </p:nvSpPr>
        <p:spPr>
          <a:xfrm>
            <a:off x="468313" y="260350"/>
            <a:ext cx="8307387" cy="454025"/>
          </a:xfrm>
          <a:prstGeom prst="rect">
            <a:avLst/>
          </a:prstGeom>
        </p:spPr>
        <p:txBody>
          <a:bodyPr/>
          <a:lstStyle/>
          <a:p>
            <a:pPr>
              <a:defRPr/>
            </a:pPr>
            <a:r>
              <a:rPr lang="en-US" altLang="ja-JP" sz="2400" kern="0" dirty="0">
                <a:solidFill>
                  <a:schemeClr val="tx2"/>
                </a:solidFill>
                <a:latin typeface="+mn-lt"/>
                <a:ea typeface="+mj-ea"/>
                <a:cs typeface="+mj-cs"/>
              </a:rPr>
              <a:t>Android</a:t>
            </a:r>
            <a:r>
              <a:rPr lang="ja-JP" altLang="en-US" sz="2400" kern="0" dirty="0">
                <a:solidFill>
                  <a:schemeClr val="tx2"/>
                </a:solidFill>
                <a:latin typeface="+mn-lt"/>
                <a:ea typeface="+mj-ea"/>
                <a:cs typeface="+mj-cs"/>
              </a:rPr>
              <a:t>　</a:t>
            </a:r>
            <a:r>
              <a:rPr lang="en-US" altLang="ja-JP" sz="2400" kern="0" dirty="0">
                <a:solidFill>
                  <a:schemeClr val="tx2"/>
                </a:solidFill>
                <a:latin typeface="+mn-lt"/>
                <a:ea typeface="+mj-ea"/>
                <a:cs typeface="+mj-cs"/>
              </a:rPr>
              <a:t>Emulator</a:t>
            </a:r>
            <a:r>
              <a:rPr lang="ja-JP" altLang="en-US" sz="2400" kern="0" dirty="0">
                <a:solidFill>
                  <a:schemeClr val="tx2"/>
                </a:solidFill>
                <a:latin typeface="+mn-lt"/>
                <a:ea typeface="+mj-ea"/>
                <a:cs typeface="+mj-cs"/>
              </a:rPr>
              <a:t> についているアプリケーション</a:t>
            </a:r>
          </a:p>
        </p:txBody>
      </p:sp>
      <p:sp>
        <p:nvSpPr>
          <p:cNvPr id="47113" name="スライド番号プレースホルダ 8"/>
          <p:cNvSpPr txBox="1">
            <a:spLocks noGrp="1"/>
          </p:cNvSpPr>
          <p:nvPr/>
        </p:nvSpPr>
        <p:spPr bwMode="auto">
          <a:xfrm>
            <a:off x="66675" y="6524625"/>
            <a:ext cx="496888" cy="279400"/>
          </a:xfrm>
          <a:prstGeom prst="rect">
            <a:avLst/>
          </a:prstGeom>
          <a:noFill/>
          <a:ln w="9525">
            <a:noFill/>
            <a:miter lim="800000"/>
            <a:headEnd/>
            <a:tailEnd/>
          </a:ln>
        </p:spPr>
        <p:txBody>
          <a:bodyPr/>
          <a:lstStyle/>
          <a:p>
            <a:fld id="{94A837AF-4AB8-4512-A3D8-20DB5BB6FD99}" type="slidenum">
              <a:rPr lang="ja-JP" altLang="en-US" sz="1400"/>
              <a:pPr/>
              <a:t>30</a:t>
            </a:fld>
            <a:endParaRPr lang="en-US" altLang="ja-JP" sz="140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a:xfrm>
            <a:off x="468313" y="260350"/>
            <a:ext cx="8307387" cy="525463"/>
          </a:xfrm>
        </p:spPr>
        <p:txBody>
          <a:bodyPr/>
          <a:lstStyle/>
          <a:p>
            <a:r>
              <a:rPr lang="en-US" altLang="ja-JP" smtClean="0"/>
              <a:t>Renesas Android Demo @WMC 2008</a:t>
            </a:r>
          </a:p>
        </p:txBody>
      </p:sp>
      <p:sp>
        <p:nvSpPr>
          <p:cNvPr id="54276" name="Text Box 4"/>
          <p:cNvSpPr txBox="1">
            <a:spLocks noChangeArrowheads="1"/>
          </p:cNvSpPr>
          <p:nvPr/>
        </p:nvSpPr>
        <p:spPr bwMode="auto">
          <a:xfrm>
            <a:off x="1476375" y="5949950"/>
            <a:ext cx="7489825" cy="366713"/>
          </a:xfrm>
          <a:prstGeom prst="rect">
            <a:avLst/>
          </a:prstGeom>
          <a:noFill/>
          <a:ln w="9525">
            <a:noFill/>
            <a:miter lim="800000"/>
            <a:headEnd/>
            <a:tailEnd/>
          </a:ln>
          <a:effectLst/>
        </p:spPr>
        <p:txBody>
          <a:bodyPr>
            <a:spAutoFit/>
          </a:bodyPr>
          <a:lstStyle/>
          <a:p>
            <a:pPr algn="r">
              <a:spcBef>
                <a:spcPct val="50000"/>
              </a:spcBef>
            </a:pPr>
            <a:r>
              <a:rPr lang="en-US" altLang="ja-JP">
                <a:solidFill>
                  <a:schemeClr val="hlink"/>
                </a:solidFill>
              </a:rPr>
              <a:t>http://itpro.nikkeibp.co.jp/article/NEWS/20080212/293488/</a:t>
            </a:r>
            <a:endParaRPr lang="ja-JP" altLang="en-US">
              <a:solidFill>
                <a:schemeClr val="hlink"/>
              </a:solidFill>
            </a:endParaRPr>
          </a:p>
        </p:txBody>
      </p:sp>
      <p:pic>
        <p:nvPicPr>
          <p:cNvPr id="54277" name="Picture 5"/>
          <p:cNvPicPr>
            <a:picLocks noChangeAspect="1" noChangeArrowheads="1"/>
          </p:cNvPicPr>
          <p:nvPr/>
        </p:nvPicPr>
        <p:blipFill>
          <a:blip r:embed="rId2"/>
          <a:srcRect/>
          <a:stretch>
            <a:fillRect/>
          </a:stretch>
        </p:blipFill>
        <p:spPr bwMode="auto">
          <a:xfrm>
            <a:off x="539750" y="765175"/>
            <a:ext cx="7775575" cy="5113338"/>
          </a:xfrm>
          <a:prstGeom prst="rect">
            <a:avLst/>
          </a:prstGeom>
          <a:noFill/>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正方形/長方形 11"/>
          <p:cNvSpPr/>
          <p:nvPr/>
        </p:nvSpPr>
        <p:spPr bwMode="auto">
          <a:xfrm>
            <a:off x="357188" y="714375"/>
            <a:ext cx="6429375" cy="3929063"/>
          </a:xfrm>
          <a:prstGeom prst="rect">
            <a:avLst/>
          </a:prstGeom>
          <a:solidFill>
            <a:schemeClr val="accent6">
              <a:lumMod val="40000"/>
              <a:lumOff val="60000"/>
            </a:schemeClr>
          </a:solidFill>
          <a:ln w="9525" cap="flat" cmpd="sng" algn="ctr">
            <a:noFill/>
            <a:prstDash val="solid"/>
            <a:round/>
            <a:headEnd type="none" w="med" len="med"/>
            <a:tailEnd type="none" w="med" len="med"/>
          </a:ln>
          <a:effectLst>
            <a:outerShdw dist="35921" dir="2700000" algn="ctr" rotWithShape="0">
              <a:schemeClr val="bg2"/>
            </a:outerShdw>
          </a:effectLst>
        </p:spPr>
        <p:txBody>
          <a:bodyPr wrap="none" anchor="ctr"/>
          <a:lstStyle/>
          <a:p>
            <a:pPr eaLnBrk="0" hangingPunct="0">
              <a:defRPr/>
            </a:pPr>
            <a:endParaRPr kumimoji="0" lang="ja-JP" altLang="en-US" sz="2400">
              <a:latin typeface="Times New Roman" pitchFamily="18" charset="0"/>
            </a:endParaRPr>
          </a:p>
        </p:txBody>
      </p:sp>
      <p:sp>
        <p:nvSpPr>
          <p:cNvPr id="48131" name="タイトル 1"/>
          <p:cNvSpPr>
            <a:spLocks noGrp="1"/>
          </p:cNvSpPr>
          <p:nvPr>
            <p:ph type="title" idx="4294967295"/>
          </p:nvPr>
        </p:nvSpPr>
        <p:spPr/>
        <p:txBody>
          <a:bodyPr/>
          <a:lstStyle/>
          <a:p>
            <a:pPr eaLnBrk="1" hangingPunct="1"/>
            <a:r>
              <a:rPr lang="ja-JP" altLang="en-US" smtClean="0"/>
              <a:t>プラットフォームの構造</a:t>
            </a:r>
          </a:p>
        </p:txBody>
      </p:sp>
      <p:sp>
        <p:nvSpPr>
          <p:cNvPr id="4" name="正方形/長方形 3"/>
          <p:cNvSpPr/>
          <p:nvPr/>
        </p:nvSpPr>
        <p:spPr>
          <a:xfrm>
            <a:off x="1357313" y="3857625"/>
            <a:ext cx="5357812" cy="714375"/>
          </a:xfrm>
          <a:prstGeom prst="rect">
            <a:avLst/>
          </a:prstGeom>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en-US" altLang="ja-JP" sz="2800" dirty="0"/>
              <a:t>Linux Kernel</a:t>
            </a:r>
            <a:endParaRPr lang="ja-JP" altLang="en-US" sz="2800" dirty="0"/>
          </a:p>
        </p:txBody>
      </p:sp>
      <p:sp>
        <p:nvSpPr>
          <p:cNvPr id="5" name="正方形/長方形 4"/>
          <p:cNvSpPr/>
          <p:nvPr/>
        </p:nvSpPr>
        <p:spPr>
          <a:xfrm>
            <a:off x="1357313" y="3000375"/>
            <a:ext cx="5357812" cy="714375"/>
          </a:xfrm>
          <a:prstGeom prst="rect">
            <a:avLst/>
          </a:prstGeom>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ja-JP" altLang="en-US" sz="2800" dirty="0"/>
              <a:t>各種ミドルウェア</a:t>
            </a:r>
          </a:p>
        </p:txBody>
      </p:sp>
      <p:sp>
        <p:nvSpPr>
          <p:cNvPr id="6" name="正方形/長方形 5"/>
          <p:cNvSpPr/>
          <p:nvPr/>
        </p:nvSpPr>
        <p:spPr>
          <a:xfrm>
            <a:off x="1357313" y="2143125"/>
            <a:ext cx="5357812" cy="714375"/>
          </a:xfrm>
          <a:prstGeom prst="rect">
            <a:avLst/>
          </a:prstGeom>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en-US" altLang="ja-JP" sz="2800" dirty="0"/>
              <a:t>Java</a:t>
            </a:r>
            <a:r>
              <a:rPr lang="ja-JP" altLang="en-US" sz="2800" dirty="0"/>
              <a:t>仮想マシン（</a:t>
            </a:r>
            <a:r>
              <a:rPr lang="en-US" altLang="ja-JP" sz="2800" dirty="0" err="1"/>
              <a:t>Dalvik</a:t>
            </a:r>
            <a:r>
              <a:rPr lang="en-US" altLang="ja-JP" sz="2800" dirty="0"/>
              <a:t> VM</a:t>
            </a:r>
            <a:r>
              <a:rPr lang="ja-JP" altLang="en-US" sz="2800" dirty="0"/>
              <a:t>）</a:t>
            </a:r>
          </a:p>
        </p:txBody>
      </p:sp>
      <p:sp>
        <p:nvSpPr>
          <p:cNvPr id="7" name="正方形/長方形 6"/>
          <p:cNvSpPr/>
          <p:nvPr/>
        </p:nvSpPr>
        <p:spPr>
          <a:xfrm>
            <a:off x="1357313" y="1285875"/>
            <a:ext cx="5357812" cy="714375"/>
          </a:xfrm>
          <a:prstGeom prst="rect">
            <a:avLst/>
          </a:prstGeom>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ja-JP" altLang="en-US" sz="2800" dirty="0"/>
              <a:t>各種アプリケーション</a:t>
            </a:r>
          </a:p>
        </p:txBody>
      </p:sp>
      <p:sp>
        <p:nvSpPr>
          <p:cNvPr id="8" name="四角形吹き出し 7"/>
          <p:cNvSpPr/>
          <p:nvPr/>
        </p:nvSpPr>
        <p:spPr>
          <a:xfrm>
            <a:off x="7500938" y="2857500"/>
            <a:ext cx="1285875" cy="1143000"/>
          </a:xfrm>
          <a:prstGeom prst="wedgeRectCallout">
            <a:avLst>
              <a:gd name="adj1" fmla="val -110595"/>
              <a:gd name="adj2" fmla="val 4795"/>
            </a:avLst>
          </a:prstGeom>
        </p:spPr>
        <p:style>
          <a:lnRef idx="1">
            <a:schemeClr val="accent3"/>
          </a:lnRef>
          <a:fillRef idx="3">
            <a:schemeClr val="accent3"/>
          </a:fillRef>
          <a:effectRef idx="2">
            <a:schemeClr val="accent3"/>
          </a:effectRef>
          <a:fontRef idx="minor">
            <a:schemeClr val="lt1"/>
          </a:fontRef>
        </p:style>
        <p:txBody>
          <a:bodyPr anchor="ctr"/>
          <a:lstStyle/>
          <a:p>
            <a:pPr algn="ctr" fontAlgn="auto">
              <a:spcBef>
                <a:spcPts val="0"/>
              </a:spcBef>
              <a:spcAft>
                <a:spcPts val="0"/>
              </a:spcAft>
              <a:defRPr/>
            </a:pPr>
            <a:r>
              <a:rPr lang="en-US" altLang="ja-JP" sz="1600" dirty="0" err="1"/>
              <a:t>libc</a:t>
            </a:r>
            <a:endParaRPr lang="en-US" altLang="ja-JP" sz="1600" dirty="0"/>
          </a:p>
          <a:p>
            <a:pPr algn="ctr" fontAlgn="auto">
              <a:spcBef>
                <a:spcPts val="0"/>
              </a:spcBef>
              <a:spcAft>
                <a:spcPts val="0"/>
              </a:spcAft>
              <a:defRPr/>
            </a:pPr>
            <a:r>
              <a:rPr lang="en-US" altLang="ja-JP" sz="1600" dirty="0" err="1"/>
              <a:t>Webkit</a:t>
            </a:r>
            <a:endParaRPr lang="en-US" altLang="ja-JP" sz="1600" dirty="0"/>
          </a:p>
          <a:p>
            <a:pPr algn="ctr" fontAlgn="auto">
              <a:spcBef>
                <a:spcPts val="0"/>
              </a:spcBef>
              <a:spcAft>
                <a:spcPts val="0"/>
              </a:spcAft>
              <a:defRPr/>
            </a:pPr>
            <a:r>
              <a:rPr lang="en-US" altLang="ja-JP" sz="1600" dirty="0" err="1"/>
              <a:t>SQLite</a:t>
            </a:r>
            <a:endParaRPr lang="en-US" altLang="ja-JP" sz="1600" dirty="0"/>
          </a:p>
          <a:p>
            <a:pPr algn="ctr" fontAlgn="auto">
              <a:spcBef>
                <a:spcPts val="0"/>
              </a:spcBef>
              <a:spcAft>
                <a:spcPts val="0"/>
              </a:spcAft>
              <a:defRPr/>
            </a:pPr>
            <a:r>
              <a:rPr lang="en-US" altLang="ja-JP" sz="1600" dirty="0"/>
              <a:t>OpenGL EL</a:t>
            </a:r>
          </a:p>
          <a:p>
            <a:pPr algn="ctr" fontAlgn="auto">
              <a:spcBef>
                <a:spcPts val="0"/>
              </a:spcBef>
              <a:spcAft>
                <a:spcPts val="0"/>
              </a:spcAft>
              <a:defRPr/>
            </a:pPr>
            <a:r>
              <a:rPr lang="ja-JP" altLang="en-US" sz="1600" dirty="0"/>
              <a:t>・・・</a:t>
            </a:r>
          </a:p>
        </p:txBody>
      </p:sp>
      <p:sp>
        <p:nvSpPr>
          <p:cNvPr id="10" name="四角形吹き出し 9"/>
          <p:cNvSpPr/>
          <p:nvPr/>
        </p:nvSpPr>
        <p:spPr>
          <a:xfrm>
            <a:off x="7500938" y="1071563"/>
            <a:ext cx="1285875" cy="1143000"/>
          </a:xfrm>
          <a:prstGeom prst="wedgeRectCallout">
            <a:avLst>
              <a:gd name="adj1" fmla="val -110595"/>
              <a:gd name="adj2" fmla="val 4795"/>
            </a:avLst>
          </a:prstGeom>
        </p:spPr>
        <p:style>
          <a:lnRef idx="1">
            <a:schemeClr val="accent3"/>
          </a:lnRef>
          <a:fillRef idx="3">
            <a:schemeClr val="accent3"/>
          </a:fillRef>
          <a:effectRef idx="2">
            <a:schemeClr val="accent3"/>
          </a:effectRef>
          <a:fontRef idx="minor">
            <a:schemeClr val="lt1"/>
          </a:fontRef>
        </p:style>
        <p:txBody>
          <a:bodyPr anchor="ctr"/>
          <a:lstStyle/>
          <a:p>
            <a:pPr algn="ctr" fontAlgn="auto">
              <a:spcBef>
                <a:spcPts val="0"/>
              </a:spcBef>
              <a:spcAft>
                <a:spcPts val="0"/>
              </a:spcAft>
              <a:defRPr/>
            </a:pPr>
            <a:r>
              <a:rPr lang="ja-JP" altLang="en-US" sz="1600" dirty="0"/>
              <a:t>ブラウザ</a:t>
            </a:r>
            <a:endParaRPr lang="en-US" altLang="ja-JP" sz="1600" dirty="0"/>
          </a:p>
          <a:p>
            <a:pPr algn="ctr" fontAlgn="auto">
              <a:spcBef>
                <a:spcPts val="0"/>
              </a:spcBef>
              <a:spcAft>
                <a:spcPts val="0"/>
              </a:spcAft>
              <a:defRPr/>
            </a:pPr>
            <a:r>
              <a:rPr lang="en-US" altLang="ja-JP" sz="1600" dirty="0" err="1"/>
              <a:t>GoogleMAP</a:t>
            </a:r>
            <a:endParaRPr lang="en-US" altLang="ja-JP" sz="1600" dirty="0"/>
          </a:p>
          <a:p>
            <a:pPr algn="ctr" fontAlgn="auto">
              <a:spcBef>
                <a:spcPts val="0"/>
              </a:spcBef>
              <a:spcAft>
                <a:spcPts val="0"/>
              </a:spcAft>
              <a:defRPr/>
            </a:pPr>
            <a:r>
              <a:rPr lang="ja-JP" altLang="en-US" sz="1600" dirty="0"/>
              <a:t>メール</a:t>
            </a:r>
            <a:endParaRPr lang="en-US" altLang="ja-JP" sz="1600" dirty="0"/>
          </a:p>
          <a:p>
            <a:pPr algn="ctr" fontAlgn="auto">
              <a:spcBef>
                <a:spcPts val="0"/>
              </a:spcBef>
              <a:spcAft>
                <a:spcPts val="0"/>
              </a:spcAft>
              <a:defRPr/>
            </a:pPr>
            <a:r>
              <a:rPr lang="ja-JP" altLang="en-US" sz="1600" dirty="0"/>
              <a:t>・・・</a:t>
            </a:r>
          </a:p>
        </p:txBody>
      </p:sp>
      <p:sp>
        <p:nvSpPr>
          <p:cNvPr id="11" name="正方形/長方形 10"/>
          <p:cNvSpPr/>
          <p:nvPr/>
        </p:nvSpPr>
        <p:spPr>
          <a:xfrm>
            <a:off x="1357313" y="4714875"/>
            <a:ext cx="5357812" cy="714375"/>
          </a:xfrm>
          <a:prstGeom prst="rect">
            <a:avLst/>
          </a:prstGeom>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ja-JP" altLang="en-US" sz="2800" dirty="0"/>
              <a:t>携帯電話</a:t>
            </a:r>
            <a:r>
              <a:rPr lang="en-US" altLang="ja-JP" sz="2800" dirty="0"/>
              <a:t>H/W</a:t>
            </a:r>
            <a:endParaRPr lang="ja-JP" altLang="en-US" sz="2800" dirty="0"/>
          </a:p>
        </p:txBody>
      </p:sp>
      <p:sp>
        <p:nvSpPr>
          <p:cNvPr id="13" name="テキスト ボックス 12"/>
          <p:cNvSpPr txBox="1"/>
          <p:nvPr/>
        </p:nvSpPr>
        <p:spPr>
          <a:xfrm>
            <a:off x="428625" y="785813"/>
            <a:ext cx="6286500" cy="400050"/>
          </a:xfrm>
          <a:prstGeom prst="rect">
            <a:avLst/>
          </a:prstGeom>
          <a:noFill/>
        </p:spPr>
        <p:txBody>
          <a:bodyPr>
            <a:spAutoFit/>
          </a:bodyPr>
          <a:lstStyle/>
          <a:p>
            <a:pPr>
              <a:defRPr/>
            </a:pPr>
            <a:r>
              <a:rPr lang="en-US" altLang="ja-JP" sz="2000" b="1" dirty="0">
                <a:solidFill>
                  <a:srgbClr val="FF0000"/>
                </a:solidFill>
                <a:latin typeface="+mn-lt"/>
              </a:rPr>
              <a:t>OS</a:t>
            </a:r>
            <a:r>
              <a:rPr lang="ja-JP" altLang="en-US" sz="2000" b="1" dirty="0">
                <a:solidFill>
                  <a:srgbClr val="FF0000"/>
                </a:solidFill>
                <a:latin typeface="+mn-lt"/>
              </a:rPr>
              <a:t> </a:t>
            </a:r>
            <a:r>
              <a:rPr lang="en-US" altLang="ja-JP" sz="2000" b="1" dirty="0">
                <a:solidFill>
                  <a:srgbClr val="FF0000"/>
                </a:solidFill>
                <a:latin typeface="+mn-lt"/>
              </a:rPr>
              <a:t>kernel</a:t>
            </a:r>
            <a:r>
              <a:rPr lang="ja-JP" altLang="en-US" sz="2000" b="1" dirty="0">
                <a:solidFill>
                  <a:srgbClr val="FF0000"/>
                </a:solidFill>
                <a:latin typeface="+mn-lt"/>
              </a:rPr>
              <a:t> ⇒ アプリ までの </a:t>
            </a:r>
            <a:r>
              <a:rPr lang="en-US" altLang="ja-JP" sz="2000" b="1" dirty="0">
                <a:solidFill>
                  <a:srgbClr val="FF0000"/>
                </a:solidFill>
                <a:latin typeface="+mn-lt"/>
              </a:rPr>
              <a:t>Total</a:t>
            </a:r>
            <a:r>
              <a:rPr lang="ja-JP" altLang="en-US" sz="2000" b="1" dirty="0">
                <a:solidFill>
                  <a:srgbClr val="FF0000"/>
                </a:solidFill>
                <a:latin typeface="+mn-lt"/>
              </a:rPr>
              <a:t> </a:t>
            </a:r>
            <a:r>
              <a:rPr lang="en-US" altLang="ja-JP" sz="2000" b="1" dirty="0">
                <a:solidFill>
                  <a:srgbClr val="FF0000"/>
                </a:solidFill>
                <a:latin typeface="+mn-lt"/>
              </a:rPr>
              <a:t>turnkey</a:t>
            </a:r>
            <a:r>
              <a:rPr lang="ja-JP" altLang="en-US" sz="2000" b="1" dirty="0">
                <a:solidFill>
                  <a:srgbClr val="FF0000"/>
                </a:solidFill>
                <a:latin typeface="+mn-lt"/>
              </a:rPr>
              <a:t> </a:t>
            </a:r>
            <a:r>
              <a:rPr lang="en-US" altLang="ja-JP" sz="2000" b="1" dirty="0">
                <a:solidFill>
                  <a:srgbClr val="FF0000"/>
                </a:solidFill>
                <a:latin typeface="+mn-lt"/>
              </a:rPr>
              <a:t>solution</a:t>
            </a:r>
            <a:endParaRPr lang="ja-JP" altLang="en-US" sz="2000" b="1" dirty="0">
              <a:solidFill>
                <a:srgbClr val="FF0000"/>
              </a:solidFill>
              <a:latin typeface="+mn-lt"/>
            </a:endParaRPr>
          </a:p>
        </p:txBody>
      </p:sp>
      <p:sp>
        <p:nvSpPr>
          <p:cNvPr id="48140" name="スライド番号プレースホルダ 13"/>
          <p:cNvSpPr txBox="1">
            <a:spLocks noGrp="1"/>
          </p:cNvSpPr>
          <p:nvPr/>
        </p:nvSpPr>
        <p:spPr bwMode="auto">
          <a:xfrm>
            <a:off x="66675" y="6524625"/>
            <a:ext cx="496888" cy="279400"/>
          </a:xfrm>
          <a:prstGeom prst="rect">
            <a:avLst/>
          </a:prstGeom>
          <a:noFill/>
          <a:ln w="9525">
            <a:noFill/>
            <a:miter lim="800000"/>
            <a:headEnd/>
            <a:tailEnd/>
          </a:ln>
        </p:spPr>
        <p:txBody>
          <a:bodyPr/>
          <a:lstStyle/>
          <a:p>
            <a:fld id="{7CF45430-3657-4979-8CB8-39DE4E9E4CC5}" type="slidenum">
              <a:rPr lang="ja-JP" altLang="en-US" sz="1400"/>
              <a:pPr/>
              <a:t>32</a:t>
            </a:fld>
            <a:endParaRPr lang="en-US" altLang="ja-JP" sz="140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タイトル 1"/>
          <p:cNvSpPr>
            <a:spLocks noGrp="1"/>
          </p:cNvSpPr>
          <p:nvPr>
            <p:ph type="title" idx="4294967295"/>
          </p:nvPr>
        </p:nvSpPr>
        <p:spPr/>
        <p:txBody>
          <a:bodyPr/>
          <a:lstStyle/>
          <a:p>
            <a:pPr eaLnBrk="1" hangingPunct="1"/>
            <a:r>
              <a:rPr lang="ja-JP" altLang="en-US" smtClean="0"/>
              <a:t>入手できる</a:t>
            </a:r>
            <a:r>
              <a:rPr lang="en-US" altLang="ja-JP" smtClean="0"/>
              <a:t>SDK</a:t>
            </a:r>
            <a:r>
              <a:rPr lang="ja-JP" altLang="en-US" smtClean="0"/>
              <a:t>の構造　（</a:t>
            </a:r>
            <a:r>
              <a:rPr lang="en-US" altLang="ja-JP" smtClean="0"/>
              <a:t>target</a:t>
            </a:r>
            <a:r>
              <a:rPr lang="ja-JP" altLang="en-US" smtClean="0"/>
              <a:t> </a:t>
            </a:r>
            <a:r>
              <a:rPr lang="en-US" altLang="ja-JP" smtClean="0"/>
              <a:t>envieonment</a:t>
            </a:r>
            <a:r>
              <a:rPr lang="ja-JP" altLang="en-US" smtClean="0"/>
              <a:t>）</a:t>
            </a:r>
          </a:p>
        </p:txBody>
      </p:sp>
      <p:sp>
        <p:nvSpPr>
          <p:cNvPr id="3" name="正方形/長方形 2"/>
          <p:cNvSpPr/>
          <p:nvPr/>
        </p:nvSpPr>
        <p:spPr>
          <a:xfrm>
            <a:off x="1357313" y="3857625"/>
            <a:ext cx="5357812" cy="714375"/>
          </a:xfrm>
          <a:prstGeom prst="rect">
            <a:avLst/>
          </a:prstGeom>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en-US" altLang="ja-JP" sz="2800" dirty="0"/>
              <a:t>Linux Kernel</a:t>
            </a:r>
            <a:endParaRPr lang="ja-JP" altLang="en-US" sz="2800" dirty="0"/>
          </a:p>
        </p:txBody>
      </p:sp>
      <p:sp>
        <p:nvSpPr>
          <p:cNvPr id="4" name="正方形/長方形 3"/>
          <p:cNvSpPr/>
          <p:nvPr/>
        </p:nvSpPr>
        <p:spPr>
          <a:xfrm>
            <a:off x="1357313" y="3000375"/>
            <a:ext cx="5357812" cy="714375"/>
          </a:xfrm>
          <a:prstGeom prst="rect">
            <a:avLst/>
          </a:prstGeom>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ja-JP" altLang="en-US" sz="2800" dirty="0"/>
              <a:t>各種ミドルウェア</a:t>
            </a:r>
          </a:p>
        </p:txBody>
      </p:sp>
      <p:sp>
        <p:nvSpPr>
          <p:cNvPr id="5" name="正方形/長方形 4"/>
          <p:cNvSpPr/>
          <p:nvPr/>
        </p:nvSpPr>
        <p:spPr>
          <a:xfrm>
            <a:off x="1357313" y="2143125"/>
            <a:ext cx="5357812" cy="714375"/>
          </a:xfrm>
          <a:prstGeom prst="rect">
            <a:avLst/>
          </a:prstGeom>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en-US" altLang="ja-JP" sz="2800" dirty="0"/>
              <a:t>Java</a:t>
            </a:r>
            <a:r>
              <a:rPr lang="ja-JP" altLang="en-US" sz="2800" dirty="0"/>
              <a:t>仮想マシン（</a:t>
            </a:r>
            <a:r>
              <a:rPr lang="en-US" altLang="ja-JP" sz="2800" dirty="0" err="1"/>
              <a:t>Dalvik</a:t>
            </a:r>
            <a:r>
              <a:rPr lang="en-US" altLang="ja-JP" sz="2800" dirty="0"/>
              <a:t> VM</a:t>
            </a:r>
            <a:r>
              <a:rPr lang="ja-JP" altLang="en-US" sz="2800" dirty="0"/>
              <a:t>）</a:t>
            </a:r>
          </a:p>
        </p:txBody>
      </p:sp>
      <p:sp>
        <p:nvSpPr>
          <p:cNvPr id="6" name="正方形/長方形 5"/>
          <p:cNvSpPr/>
          <p:nvPr/>
        </p:nvSpPr>
        <p:spPr>
          <a:xfrm>
            <a:off x="1357313" y="1285875"/>
            <a:ext cx="5357812" cy="714375"/>
          </a:xfrm>
          <a:prstGeom prst="rect">
            <a:avLst/>
          </a:prstGeom>
        </p:spPr>
        <p:style>
          <a:lnRef idx="1">
            <a:schemeClr val="accent6"/>
          </a:lnRef>
          <a:fillRef idx="3">
            <a:schemeClr val="accent6"/>
          </a:fillRef>
          <a:effectRef idx="2">
            <a:schemeClr val="accent6"/>
          </a:effectRef>
          <a:fontRef idx="minor">
            <a:schemeClr val="lt1"/>
          </a:fontRef>
        </p:style>
        <p:txBody>
          <a:bodyPr anchor="ctr"/>
          <a:lstStyle/>
          <a:p>
            <a:pPr algn="ctr" fontAlgn="auto">
              <a:spcBef>
                <a:spcPts val="0"/>
              </a:spcBef>
              <a:spcAft>
                <a:spcPts val="0"/>
              </a:spcAft>
              <a:defRPr/>
            </a:pPr>
            <a:r>
              <a:rPr lang="ja-JP" altLang="en-US" sz="2800" dirty="0"/>
              <a:t>各種アプリケーション</a:t>
            </a:r>
          </a:p>
        </p:txBody>
      </p:sp>
      <p:sp>
        <p:nvSpPr>
          <p:cNvPr id="7" name="四角形吹き出し 6"/>
          <p:cNvSpPr/>
          <p:nvPr/>
        </p:nvSpPr>
        <p:spPr>
          <a:xfrm>
            <a:off x="7500938" y="2857500"/>
            <a:ext cx="1285875" cy="1143000"/>
          </a:xfrm>
          <a:prstGeom prst="wedgeRectCallout">
            <a:avLst>
              <a:gd name="adj1" fmla="val -110595"/>
              <a:gd name="adj2" fmla="val 4795"/>
            </a:avLst>
          </a:prstGeom>
        </p:spPr>
        <p:style>
          <a:lnRef idx="1">
            <a:schemeClr val="accent3"/>
          </a:lnRef>
          <a:fillRef idx="3">
            <a:schemeClr val="accent3"/>
          </a:fillRef>
          <a:effectRef idx="2">
            <a:schemeClr val="accent3"/>
          </a:effectRef>
          <a:fontRef idx="minor">
            <a:schemeClr val="lt1"/>
          </a:fontRef>
        </p:style>
        <p:txBody>
          <a:bodyPr anchor="ctr"/>
          <a:lstStyle/>
          <a:p>
            <a:pPr algn="ctr" fontAlgn="auto">
              <a:spcBef>
                <a:spcPts val="0"/>
              </a:spcBef>
              <a:spcAft>
                <a:spcPts val="0"/>
              </a:spcAft>
              <a:defRPr/>
            </a:pPr>
            <a:r>
              <a:rPr lang="en-US" altLang="ja-JP" sz="1600" dirty="0" err="1"/>
              <a:t>libc</a:t>
            </a:r>
            <a:endParaRPr lang="en-US" altLang="ja-JP" sz="1600" dirty="0"/>
          </a:p>
          <a:p>
            <a:pPr algn="ctr" fontAlgn="auto">
              <a:spcBef>
                <a:spcPts val="0"/>
              </a:spcBef>
              <a:spcAft>
                <a:spcPts val="0"/>
              </a:spcAft>
              <a:defRPr/>
            </a:pPr>
            <a:r>
              <a:rPr lang="en-US" altLang="ja-JP" sz="1600" dirty="0" err="1"/>
              <a:t>Webkit</a:t>
            </a:r>
            <a:endParaRPr lang="en-US" altLang="ja-JP" sz="1600" dirty="0"/>
          </a:p>
          <a:p>
            <a:pPr algn="ctr" fontAlgn="auto">
              <a:spcBef>
                <a:spcPts val="0"/>
              </a:spcBef>
              <a:spcAft>
                <a:spcPts val="0"/>
              </a:spcAft>
              <a:defRPr/>
            </a:pPr>
            <a:r>
              <a:rPr lang="en-US" altLang="ja-JP" sz="1600" dirty="0" err="1"/>
              <a:t>SQLite</a:t>
            </a:r>
            <a:endParaRPr lang="en-US" altLang="ja-JP" sz="1600" dirty="0"/>
          </a:p>
          <a:p>
            <a:pPr algn="ctr" fontAlgn="auto">
              <a:spcBef>
                <a:spcPts val="0"/>
              </a:spcBef>
              <a:spcAft>
                <a:spcPts val="0"/>
              </a:spcAft>
              <a:defRPr/>
            </a:pPr>
            <a:r>
              <a:rPr lang="en-US" altLang="ja-JP" sz="1600" dirty="0"/>
              <a:t>OpenGL EL</a:t>
            </a:r>
          </a:p>
          <a:p>
            <a:pPr algn="ctr" fontAlgn="auto">
              <a:spcBef>
                <a:spcPts val="0"/>
              </a:spcBef>
              <a:spcAft>
                <a:spcPts val="0"/>
              </a:spcAft>
              <a:defRPr/>
            </a:pPr>
            <a:r>
              <a:rPr lang="ja-JP" altLang="en-US" sz="1600" dirty="0"/>
              <a:t>・・・</a:t>
            </a:r>
          </a:p>
        </p:txBody>
      </p:sp>
      <p:sp>
        <p:nvSpPr>
          <p:cNvPr id="8" name="四角形吹き出し 7"/>
          <p:cNvSpPr/>
          <p:nvPr/>
        </p:nvSpPr>
        <p:spPr>
          <a:xfrm>
            <a:off x="7500938" y="1071563"/>
            <a:ext cx="1285875" cy="1143000"/>
          </a:xfrm>
          <a:prstGeom prst="wedgeRectCallout">
            <a:avLst>
              <a:gd name="adj1" fmla="val -110595"/>
              <a:gd name="adj2" fmla="val 4795"/>
            </a:avLst>
          </a:prstGeom>
        </p:spPr>
        <p:style>
          <a:lnRef idx="1">
            <a:schemeClr val="accent3"/>
          </a:lnRef>
          <a:fillRef idx="3">
            <a:schemeClr val="accent3"/>
          </a:fillRef>
          <a:effectRef idx="2">
            <a:schemeClr val="accent3"/>
          </a:effectRef>
          <a:fontRef idx="minor">
            <a:schemeClr val="lt1"/>
          </a:fontRef>
        </p:style>
        <p:txBody>
          <a:bodyPr anchor="ctr"/>
          <a:lstStyle/>
          <a:p>
            <a:pPr algn="ctr" fontAlgn="auto">
              <a:spcBef>
                <a:spcPts val="0"/>
              </a:spcBef>
              <a:spcAft>
                <a:spcPts val="0"/>
              </a:spcAft>
              <a:defRPr/>
            </a:pPr>
            <a:r>
              <a:rPr lang="ja-JP" altLang="en-US" sz="1600" dirty="0"/>
              <a:t>ブラウザ</a:t>
            </a:r>
            <a:endParaRPr lang="en-US" altLang="ja-JP" sz="1600" dirty="0"/>
          </a:p>
          <a:p>
            <a:pPr algn="ctr" fontAlgn="auto">
              <a:spcBef>
                <a:spcPts val="0"/>
              </a:spcBef>
              <a:spcAft>
                <a:spcPts val="0"/>
              </a:spcAft>
              <a:defRPr/>
            </a:pPr>
            <a:r>
              <a:rPr lang="en-US" altLang="ja-JP" sz="1600" dirty="0" err="1"/>
              <a:t>GoogleMAP</a:t>
            </a:r>
            <a:endParaRPr lang="en-US" altLang="ja-JP" sz="1600" dirty="0"/>
          </a:p>
          <a:p>
            <a:pPr algn="ctr" fontAlgn="auto">
              <a:spcBef>
                <a:spcPts val="0"/>
              </a:spcBef>
              <a:spcAft>
                <a:spcPts val="0"/>
              </a:spcAft>
              <a:defRPr/>
            </a:pPr>
            <a:r>
              <a:rPr lang="ja-JP" altLang="en-US" sz="1600" dirty="0"/>
              <a:t>メール</a:t>
            </a:r>
            <a:endParaRPr lang="en-US" altLang="ja-JP" sz="1600" dirty="0"/>
          </a:p>
          <a:p>
            <a:pPr algn="ctr" fontAlgn="auto">
              <a:spcBef>
                <a:spcPts val="0"/>
              </a:spcBef>
              <a:spcAft>
                <a:spcPts val="0"/>
              </a:spcAft>
              <a:defRPr/>
            </a:pPr>
            <a:r>
              <a:rPr lang="ja-JP" altLang="en-US" sz="1600" dirty="0"/>
              <a:t>・・・</a:t>
            </a:r>
          </a:p>
        </p:txBody>
      </p:sp>
      <p:sp>
        <p:nvSpPr>
          <p:cNvPr id="9" name="正方形/長方形 8"/>
          <p:cNvSpPr/>
          <p:nvPr/>
        </p:nvSpPr>
        <p:spPr>
          <a:xfrm>
            <a:off x="1357313" y="4714875"/>
            <a:ext cx="5357812" cy="714375"/>
          </a:xfrm>
          <a:prstGeom prst="rect">
            <a:avLst/>
          </a:prstGeom>
        </p:spPr>
        <p:style>
          <a:lnRef idx="1">
            <a:schemeClr val="accent5"/>
          </a:lnRef>
          <a:fillRef idx="3">
            <a:schemeClr val="accent5"/>
          </a:fillRef>
          <a:effectRef idx="2">
            <a:schemeClr val="accent5"/>
          </a:effectRef>
          <a:fontRef idx="minor">
            <a:schemeClr val="lt1"/>
          </a:fontRef>
        </p:style>
        <p:txBody>
          <a:bodyPr anchor="ctr"/>
          <a:lstStyle/>
          <a:p>
            <a:pPr algn="ctr" fontAlgn="auto">
              <a:spcBef>
                <a:spcPts val="0"/>
              </a:spcBef>
              <a:spcAft>
                <a:spcPts val="0"/>
              </a:spcAft>
              <a:defRPr/>
            </a:pPr>
            <a:r>
              <a:rPr lang="en-US" altLang="ja-JP" sz="2800" dirty="0"/>
              <a:t>QEMU</a:t>
            </a:r>
            <a:r>
              <a:rPr lang="ja-JP" altLang="en-US" sz="2800" dirty="0"/>
              <a:t>シミュレータ</a:t>
            </a:r>
          </a:p>
        </p:txBody>
      </p:sp>
      <p:sp>
        <p:nvSpPr>
          <p:cNvPr id="10" name="正方形/長方形 9"/>
          <p:cNvSpPr/>
          <p:nvPr/>
        </p:nvSpPr>
        <p:spPr>
          <a:xfrm>
            <a:off x="1357313" y="5572125"/>
            <a:ext cx="5357812" cy="714375"/>
          </a:xfrm>
          <a:prstGeom prst="rect">
            <a:avLst/>
          </a:prstGeom>
        </p:spPr>
        <p:style>
          <a:lnRef idx="1">
            <a:schemeClr val="accent5"/>
          </a:lnRef>
          <a:fillRef idx="3">
            <a:schemeClr val="accent5"/>
          </a:fillRef>
          <a:effectRef idx="2">
            <a:schemeClr val="accent5"/>
          </a:effectRef>
          <a:fontRef idx="minor">
            <a:schemeClr val="lt1"/>
          </a:fontRef>
        </p:style>
        <p:txBody>
          <a:bodyPr anchor="ctr"/>
          <a:lstStyle/>
          <a:p>
            <a:pPr algn="ctr" fontAlgn="auto">
              <a:spcBef>
                <a:spcPts val="0"/>
              </a:spcBef>
              <a:spcAft>
                <a:spcPts val="0"/>
              </a:spcAft>
              <a:defRPr/>
            </a:pPr>
            <a:r>
              <a:rPr lang="en-US" altLang="ja-JP" sz="2800" dirty="0"/>
              <a:t>Windows </a:t>
            </a:r>
            <a:endParaRPr lang="ja-JP" altLang="en-US" sz="2800" dirty="0"/>
          </a:p>
        </p:txBody>
      </p:sp>
      <p:sp>
        <p:nvSpPr>
          <p:cNvPr id="14" name="左大かっこ 13"/>
          <p:cNvSpPr/>
          <p:nvPr/>
        </p:nvSpPr>
        <p:spPr>
          <a:xfrm>
            <a:off x="1071563" y="4714875"/>
            <a:ext cx="142875" cy="1571625"/>
          </a:xfrm>
          <a:prstGeom prst="leftBracket">
            <a:avLst/>
          </a:prstGeom>
        </p:spPr>
        <p:style>
          <a:lnRef idx="3">
            <a:schemeClr val="accent5"/>
          </a:lnRef>
          <a:fillRef idx="0">
            <a:schemeClr val="accent5"/>
          </a:fillRef>
          <a:effectRef idx="2">
            <a:schemeClr val="accent5"/>
          </a:effectRef>
          <a:fontRef idx="minor">
            <a:schemeClr val="tx1"/>
          </a:fontRef>
        </p:style>
        <p:txBody>
          <a:bodyPr anchor="ctr"/>
          <a:lstStyle/>
          <a:p>
            <a:pPr algn="ctr" fontAlgn="auto">
              <a:spcBef>
                <a:spcPts val="0"/>
              </a:spcBef>
              <a:spcAft>
                <a:spcPts val="0"/>
              </a:spcAft>
              <a:defRPr/>
            </a:pPr>
            <a:endParaRPr lang="ja-JP" altLang="en-US"/>
          </a:p>
        </p:txBody>
      </p:sp>
      <p:sp>
        <p:nvSpPr>
          <p:cNvPr id="15" name="テキスト ボックス 14"/>
          <p:cNvSpPr txBox="1"/>
          <p:nvPr/>
        </p:nvSpPr>
        <p:spPr>
          <a:xfrm>
            <a:off x="404813" y="5214938"/>
            <a:ext cx="666750" cy="646112"/>
          </a:xfrm>
          <a:prstGeom prst="rect">
            <a:avLst/>
          </a:prstGeom>
          <a:noFill/>
        </p:spPr>
        <p:txBody>
          <a:bodyPr wrap="none">
            <a:spAutoFit/>
          </a:bodyPr>
          <a:lstStyle/>
          <a:p>
            <a:pPr algn="ctr" fontAlgn="auto">
              <a:spcBef>
                <a:spcPts val="0"/>
              </a:spcBef>
              <a:spcAft>
                <a:spcPts val="0"/>
              </a:spcAft>
              <a:defRPr/>
            </a:pPr>
            <a:r>
              <a:rPr lang="en-US" altLang="ja-JP" b="1" dirty="0">
                <a:solidFill>
                  <a:schemeClr val="accent5"/>
                </a:solidFill>
                <a:latin typeface="+mn-lt"/>
                <a:ea typeface="+mn-ea"/>
              </a:rPr>
              <a:t>x86</a:t>
            </a:r>
            <a:r>
              <a:rPr lang="ja-JP" altLang="en-US" b="1" dirty="0">
                <a:solidFill>
                  <a:schemeClr val="accent5"/>
                </a:solidFill>
                <a:latin typeface="+mn-lt"/>
                <a:ea typeface="+mn-ea"/>
              </a:rPr>
              <a:t> </a:t>
            </a:r>
            <a:endParaRPr lang="en-US" altLang="ja-JP" b="1" dirty="0">
              <a:solidFill>
                <a:schemeClr val="accent5"/>
              </a:solidFill>
              <a:latin typeface="+mn-lt"/>
              <a:ea typeface="+mn-ea"/>
            </a:endParaRPr>
          </a:p>
          <a:p>
            <a:pPr algn="ctr" fontAlgn="auto">
              <a:spcBef>
                <a:spcPts val="0"/>
              </a:spcBef>
              <a:spcAft>
                <a:spcPts val="0"/>
              </a:spcAft>
              <a:defRPr/>
            </a:pPr>
            <a:r>
              <a:rPr lang="en-US" altLang="ja-JP" b="1" dirty="0">
                <a:solidFill>
                  <a:schemeClr val="accent5"/>
                </a:solidFill>
                <a:latin typeface="+mn-lt"/>
                <a:ea typeface="+mn-ea"/>
              </a:rPr>
              <a:t>Code</a:t>
            </a:r>
            <a:endParaRPr lang="ja-JP" altLang="en-US" b="1" dirty="0">
              <a:solidFill>
                <a:schemeClr val="accent5"/>
              </a:solidFill>
              <a:latin typeface="+mn-lt"/>
              <a:ea typeface="+mn-ea"/>
            </a:endParaRPr>
          </a:p>
        </p:txBody>
      </p:sp>
      <p:sp>
        <p:nvSpPr>
          <p:cNvPr id="16" name="左大かっこ 15"/>
          <p:cNvSpPr/>
          <p:nvPr/>
        </p:nvSpPr>
        <p:spPr>
          <a:xfrm>
            <a:off x="1071563" y="2571750"/>
            <a:ext cx="142875" cy="2000250"/>
          </a:xfrm>
          <a:prstGeom prst="leftBracket">
            <a:avLst/>
          </a:prstGeom>
        </p:spPr>
        <p:style>
          <a:lnRef idx="3">
            <a:schemeClr val="accent1"/>
          </a:lnRef>
          <a:fillRef idx="0">
            <a:schemeClr val="accent1"/>
          </a:fillRef>
          <a:effectRef idx="2">
            <a:schemeClr val="accent1"/>
          </a:effectRef>
          <a:fontRef idx="minor">
            <a:schemeClr val="tx1"/>
          </a:fontRef>
        </p:style>
        <p:txBody>
          <a:bodyPr anchor="ctr"/>
          <a:lstStyle/>
          <a:p>
            <a:pPr algn="ctr" fontAlgn="auto">
              <a:spcBef>
                <a:spcPts val="0"/>
              </a:spcBef>
              <a:spcAft>
                <a:spcPts val="0"/>
              </a:spcAft>
              <a:defRPr/>
            </a:pPr>
            <a:endParaRPr lang="ja-JP" altLang="en-US"/>
          </a:p>
        </p:txBody>
      </p:sp>
      <p:sp>
        <p:nvSpPr>
          <p:cNvPr id="49166" name="テキスト ボックス 16"/>
          <p:cNvSpPr txBox="1">
            <a:spLocks noChangeArrowheads="1"/>
          </p:cNvSpPr>
          <p:nvPr/>
        </p:nvSpPr>
        <p:spPr bwMode="auto">
          <a:xfrm>
            <a:off x="404813" y="3357563"/>
            <a:ext cx="668337" cy="646112"/>
          </a:xfrm>
          <a:prstGeom prst="rect">
            <a:avLst/>
          </a:prstGeom>
          <a:noFill/>
          <a:ln w="9525">
            <a:noFill/>
            <a:miter lim="800000"/>
            <a:headEnd/>
            <a:tailEnd/>
          </a:ln>
        </p:spPr>
        <p:txBody>
          <a:bodyPr wrap="none">
            <a:spAutoFit/>
          </a:bodyPr>
          <a:lstStyle/>
          <a:p>
            <a:pPr algn="ctr"/>
            <a:r>
              <a:rPr lang="en-US" altLang="ja-JP" b="1">
                <a:solidFill>
                  <a:schemeClr val="accent1"/>
                </a:solidFill>
                <a:latin typeface="Calibri" pitchFamily="34" charset="0"/>
              </a:rPr>
              <a:t>ARM</a:t>
            </a:r>
          </a:p>
          <a:p>
            <a:pPr algn="ctr"/>
            <a:r>
              <a:rPr lang="en-US" altLang="ja-JP" b="1">
                <a:solidFill>
                  <a:schemeClr val="accent1"/>
                </a:solidFill>
                <a:latin typeface="Calibri" pitchFamily="34" charset="0"/>
              </a:rPr>
              <a:t>Code</a:t>
            </a:r>
            <a:endParaRPr lang="ja-JP" altLang="en-US" b="1">
              <a:solidFill>
                <a:schemeClr val="accent1"/>
              </a:solidFill>
              <a:latin typeface="Calibri" pitchFamily="34" charset="0"/>
            </a:endParaRPr>
          </a:p>
        </p:txBody>
      </p:sp>
      <p:sp>
        <p:nvSpPr>
          <p:cNvPr id="18" name="左大かっこ 17"/>
          <p:cNvSpPr/>
          <p:nvPr/>
        </p:nvSpPr>
        <p:spPr>
          <a:xfrm>
            <a:off x="1071563" y="1285875"/>
            <a:ext cx="142875" cy="1143000"/>
          </a:xfrm>
          <a:prstGeom prst="leftBracket">
            <a:avLst/>
          </a:prstGeom>
        </p:spPr>
        <p:style>
          <a:lnRef idx="3">
            <a:schemeClr val="accent6"/>
          </a:lnRef>
          <a:fillRef idx="0">
            <a:schemeClr val="accent6"/>
          </a:fillRef>
          <a:effectRef idx="2">
            <a:schemeClr val="accent6"/>
          </a:effectRef>
          <a:fontRef idx="minor">
            <a:schemeClr val="tx1"/>
          </a:fontRef>
        </p:style>
        <p:txBody>
          <a:bodyPr anchor="ctr"/>
          <a:lstStyle/>
          <a:p>
            <a:pPr algn="ctr" fontAlgn="auto">
              <a:spcBef>
                <a:spcPts val="0"/>
              </a:spcBef>
              <a:spcAft>
                <a:spcPts val="0"/>
              </a:spcAft>
              <a:defRPr/>
            </a:pPr>
            <a:endParaRPr lang="ja-JP" altLang="en-US"/>
          </a:p>
        </p:txBody>
      </p:sp>
      <p:sp>
        <p:nvSpPr>
          <p:cNvPr id="19" name="テキスト ボックス 18"/>
          <p:cNvSpPr txBox="1"/>
          <p:nvPr/>
        </p:nvSpPr>
        <p:spPr>
          <a:xfrm>
            <a:off x="403225" y="1571625"/>
            <a:ext cx="668338" cy="646113"/>
          </a:xfrm>
          <a:prstGeom prst="rect">
            <a:avLst/>
          </a:prstGeom>
          <a:noFill/>
        </p:spPr>
        <p:txBody>
          <a:bodyPr wrap="none">
            <a:spAutoFit/>
          </a:bodyPr>
          <a:lstStyle/>
          <a:p>
            <a:pPr algn="ctr" fontAlgn="auto">
              <a:spcBef>
                <a:spcPts val="0"/>
              </a:spcBef>
              <a:spcAft>
                <a:spcPts val="0"/>
              </a:spcAft>
              <a:defRPr/>
            </a:pPr>
            <a:r>
              <a:rPr lang="en-US" altLang="ja-JP" b="1" dirty="0">
                <a:solidFill>
                  <a:schemeClr val="accent6"/>
                </a:solidFill>
                <a:latin typeface="+mn-lt"/>
                <a:ea typeface="+mn-ea"/>
              </a:rPr>
              <a:t>Java</a:t>
            </a:r>
          </a:p>
          <a:p>
            <a:pPr algn="ctr" fontAlgn="auto">
              <a:spcBef>
                <a:spcPts val="0"/>
              </a:spcBef>
              <a:spcAft>
                <a:spcPts val="0"/>
              </a:spcAft>
              <a:defRPr/>
            </a:pPr>
            <a:r>
              <a:rPr lang="en-US" altLang="ja-JP" b="1" dirty="0">
                <a:solidFill>
                  <a:schemeClr val="accent6"/>
                </a:solidFill>
                <a:latin typeface="+mn-lt"/>
                <a:ea typeface="+mn-ea"/>
              </a:rPr>
              <a:t>Code</a:t>
            </a:r>
            <a:endParaRPr lang="ja-JP" altLang="en-US" b="1" dirty="0">
              <a:solidFill>
                <a:schemeClr val="accent6"/>
              </a:solidFill>
              <a:latin typeface="+mn-lt"/>
              <a:ea typeface="+mn-ea"/>
            </a:endParaRPr>
          </a:p>
        </p:txBody>
      </p:sp>
      <p:sp>
        <p:nvSpPr>
          <p:cNvPr id="17" name="角丸四角形 16"/>
          <p:cNvSpPr/>
          <p:nvPr/>
        </p:nvSpPr>
        <p:spPr bwMode="auto">
          <a:xfrm>
            <a:off x="285750" y="728663"/>
            <a:ext cx="7072313" cy="428625"/>
          </a:xfrm>
          <a:prstGeom prst="roundRect">
            <a:avLst/>
          </a:prstGeom>
          <a:solidFill>
            <a:srgbClr val="FF0000"/>
          </a:solidFill>
          <a:ln w="9525" cap="flat" cmpd="sng" algn="ctr">
            <a:noFill/>
            <a:prstDash val="solid"/>
            <a:round/>
            <a:headEnd type="none" w="med" len="med"/>
            <a:tailEnd type="none" w="med" len="med"/>
          </a:ln>
          <a:effectLst>
            <a:outerShdw dist="35921" dir="2700000" algn="ctr" rotWithShape="0">
              <a:schemeClr val="bg2"/>
            </a:outerShdw>
          </a:effectLst>
        </p:spPr>
        <p:txBody>
          <a:bodyPr wrap="none" anchor="ctr"/>
          <a:lstStyle/>
          <a:p>
            <a:pPr algn="ctr" eaLnBrk="0" hangingPunct="0">
              <a:defRPr/>
            </a:pPr>
            <a:r>
              <a:rPr kumimoji="0" lang="en-US" altLang="ja-JP" sz="2400" dirty="0">
                <a:solidFill>
                  <a:schemeClr val="bg1"/>
                </a:solidFill>
                <a:latin typeface="+mn-lt"/>
              </a:rPr>
              <a:t>ARM</a:t>
            </a:r>
            <a:r>
              <a:rPr kumimoji="0" lang="ja-JP" altLang="en-US" sz="2400" dirty="0">
                <a:solidFill>
                  <a:schemeClr val="bg1"/>
                </a:solidFill>
                <a:latin typeface="+mn-lt"/>
              </a:rPr>
              <a:t> </a:t>
            </a:r>
            <a:r>
              <a:rPr kumimoji="0" lang="en-US" altLang="ja-JP" sz="2400" dirty="0">
                <a:solidFill>
                  <a:schemeClr val="bg1"/>
                </a:solidFill>
                <a:latin typeface="+mn-lt"/>
              </a:rPr>
              <a:t>binary</a:t>
            </a:r>
            <a:r>
              <a:rPr kumimoji="0" lang="ja-JP" altLang="en-US" sz="2400" dirty="0">
                <a:solidFill>
                  <a:schemeClr val="bg1"/>
                </a:solidFill>
                <a:latin typeface="+mn-lt"/>
              </a:rPr>
              <a:t> を</a:t>
            </a:r>
            <a:r>
              <a:rPr kumimoji="0" lang="en-US" altLang="ja-JP" sz="2400" dirty="0">
                <a:solidFill>
                  <a:schemeClr val="bg1"/>
                </a:solidFill>
                <a:latin typeface="+mn-lt"/>
              </a:rPr>
              <a:t>PC</a:t>
            </a:r>
            <a:r>
              <a:rPr kumimoji="0" lang="ja-JP" altLang="en-US" sz="2400" dirty="0">
                <a:solidFill>
                  <a:schemeClr val="bg1"/>
                </a:solidFill>
                <a:latin typeface="+mn-lt"/>
              </a:rPr>
              <a:t>上の 仮想</a:t>
            </a:r>
            <a:r>
              <a:rPr kumimoji="0" lang="en-US" altLang="ja-JP" sz="2400" dirty="0">
                <a:solidFill>
                  <a:schemeClr val="bg1"/>
                </a:solidFill>
                <a:latin typeface="+mn-lt"/>
              </a:rPr>
              <a:t>ARM</a:t>
            </a:r>
            <a:r>
              <a:rPr kumimoji="0" lang="ja-JP" altLang="en-US" sz="2400" dirty="0">
                <a:solidFill>
                  <a:schemeClr val="bg1"/>
                </a:solidFill>
                <a:latin typeface="+mn-lt"/>
              </a:rPr>
              <a:t> </a:t>
            </a:r>
            <a:r>
              <a:rPr kumimoji="0" lang="en-US" altLang="ja-JP" sz="2400" dirty="0">
                <a:solidFill>
                  <a:schemeClr val="bg1"/>
                </a:solidFill>
                <a:latin typeface="+mn-lt"/>
              </a:rPr>
              <a:t>CPU</a:t>
            </a:r>
            <a:r>
              <a:rPr kumimoji="0" lang="ja-JP" altLang="en-US" sz="2400" dirty="0">
                <a:solidFill>
                  <a:schemeClr val="bg1"/>
                </a:solidFill>
                <a:latin typeface="+mn-lt"/>
              </a:rPr>
              <a:t>で</a:t>
            </a:r>
            <a:r>
              <a:rPr kumimoji="0" lang="ja-JP" altLang="en-US" sz="2400" dirty="0">
                <a:solidFill>
                  <a:schemeClr val="bg1"/>
                </a:solidFill>
                <a:latin typeface="+mn-lt"/>
              </a:rPr>
              <a:t>実行している</a:t>
            </a:r>
          </a:p>
        </p:txBody>
      </p:sp>
      <p:sp>
        <p:nvSpPr>
          <p:cNvPr id="49170" name="スライド番号プレースホルダ 19"/>
          <p:cNvSpPr txBox="1">
            <a:spLocks noGrp="1"/>
          </p:cNvSpPr>
          <p:nvPr/>
        </p:nvSpPr>
        <p:spPr bwMode="auto">
          <a:xfrm>
            <a:off x="66675" y="6524625"/>
            <a:ext cx="496888" cy="279400"/>
          </a:xfrm>
          <a:prstGeom prst="rect">
            <a:avLst/>
          </a:prstGeom>
          <a:noFill/>
          <a:ln w="9525">
            <a:noFill/>
            <a:miter lim="800000"/>
            <a:headEnd/>
            <a:tailEnd/>
          </a:ln>
        </p:spPr>
        <p:txBody>
          <a:bodyPr/>
          <a:lstStyle/>
          <a:p>
            <a:fld id="{FB870B57-0A60-4B0A-BCD6-14ECE6428775}" type="slidenum">
              <a:rPr lang="ja-JP" altLang="en-US" sz="1400"/>
              <a:pPr/>
              <a:t>33</a:t>
            </a:fld>
            <a:endParaRPr lang="en-US" altLang="ja-JP" sz="140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タイトル 1"/>
          <p:cNvSpPr>
            <a:spLocks noGrp="1"/>
          </p:cNvSpPr>
          <p:nvPr>
            <p:ph type="title" idx="4294967295"/>
          </p:nvPr>
        </p:nvSpPr>
        <p:spPr>
          <a:xfrm>
            <a:off x="468313" y="260350"/>
            <a:ext cx="8307387" cy="454025"/>
          </a:xfrm>
        </p:spPr>
        <p:txBody>
          <a:bodyPr/>
          <a:lstStyle/>
          <a:p>
            <a:pPr eaLnBrk="1" hangingPunct="1"/>
            <a:r>
              <a:rPr lang="en-US" altLang="ja-JP" smtClean="0"/>
              <a:t>Android</a:t>
            </a:r>
            <a:r>
              <a:rPr lang="ja-JP" altLang="en-US" smtClean="0"/>
              <a:t> </a:t>
            </a:r>
            <a:r>
              <a:rPr lang="en-US" altLang="ja-JP" smtClean="0"/>
              <a:t>goldfish</a:t>
            </a:r>
            <a:r>
              <a:rPr lang="ja-JP" altLang="en-US" smtClean="0"/>
              <a:t> （ 仮想 </a:t>
            </a:r>
            <a:r>
              <a:rPr lang="en-US" altLang="ja-JP" smtClean="0"/>
              <a:t>CPU</a:t>
            </a:r>
            <a:r>
              <a:rPr lang="ja-JP" altLang="en-US" smtClean="0"/>
              <a:t> 環境 ）</a:t>
            </a:r>
          </a:p>
        </p:txBody>
      </p:sp>
      <p:sp>
        <p:nvSpPr>
          <p:cNvPr id="3" name="コンテンツ プレースホルダ 2"/>
          <p:cNvSpPr>
            <a:spLocks noGrp="1"/>
          </p:cNvSpPr>
          <p:nvPr>
            <p:ph idx="4294967295"/>
          </p:nvPr>
        </p:nvSpPr>
        <p:spPr>
          <a:xfrm>
            <a:off x="457200" y="4071938"/>
            <a:ext cx="8229600" cy="2071687"/>
          </a:xfrm>
        </p:spPr>
        <p:txBody>
          <a:bodyPr rtlCol="0">
            <a:normAutofit/>
          </a:bodyPr>
          <a:lstStyle/>
          <a:p>
            <a:pPr eaLnBrk="1" fontAlgn="auto" hangingPunct="1">
              <a:spcAft>
                <a:spcPts val="0"/>
              </a:spcAft>
              <a:buFontTx/>
              <a:buBlip>
                <a:blip r:embed="rId2"/>
              </a:buBlip>
              <a:defRPr/>
            </a:pPr>
            <a:r>
              <a:rPr lang="ja-JP" altLang="en-US" sz="2000" dirty="0">
                <a:latin typeface="+mj-lt"/>
              </a:rPr>
              <a:t>携帯</a:t>
            </a:r>
            <a:r>
              <a:rPr lang="ja-JP" altLang="en-US" sz="2000" dirty="0" smtClean="0">
                <a:latin typeface="+mj-lt"/>
              </a:rPr>
              <a:t>電話を想定した</a:t>
            </a:r>
            <a:r>
              <a:rPr lang="en-US" altLang="ja-JP" sz="2000" dirty="0" smtClean="0">
                <a:latin typeface="+mj-lt"/>
              </a:rPr>
              <a:t>’goldfish’</a:t>
            </a:r>
            <a:r>
              <a:rPr lang="ja-JP" altLang="en-US" sz="2000" dirty="0" smtClean="0">
                <a:latin typeface="+mj-lt"/>
              </a:rPr>
              <a:t>仮想ハードウェア</a:t>
            </a:r>
            <a:endParaRPr lang="en-US" altLang="ja-JP" sz="2000" dirty="0" smtClean="0">
              <a:latin typeface="+mj-lt"/>
            </a:endParaRPr>
          </a:p>
          <a:p>
            <a:pPr lvl="1" eaLnBrk="1" fontAlgn="auto" hangingPunct="1">
              <a:spcAft>
                <a:spcPts val="0"/>
              </a:spcAft>
              <a:buFontTx/>
              <a:buBlip>
                <a:blip r:embed="rId2"/>
              </a:buBlip>
              <a:defRPr/>
            </a:pPr>
            <a:r>
              <a:rPr lang="ja-JP" altLang="en-US" sz="2000" dirty="0" smtClean="0">
                <a:latin typeface="+mj-lt"/>
              </a:rPr>
              <a:t>画面、キーなどインプットデバイス、テレフォニー、メモリカードなど</a:t>
            </a:r>
            <a:endParaRPr lang="en-US" altLang="ja-JP" sz="2000" dirty="0" smtClean="0">
              <a:latin typeface="+mj-lt"/>
            </a:endParaRPr>
          </a:p>
          <a:p>
            <a:pPr lvl="1" eaLnBrk="1" fontAlgn="auto" hangingPunct="1">
              <a:spcAft>
                <a:spcPts val="0"/>
              </a:spcAft>
              <a:buFontTx/>
              <a:buBlip>
                <a:blip r:embed="rId2"/>
              </a:buBlip>
              <a:defRPr/>
            </a:pPr>
            <a:r>
              <a:rPr lang="en-US" altLang="ja-JP" sz="2000" dirty="0" smtClean="0">
                <a:latin typeface="+mj-lt"/>
              </a:rPr>
              <a:t>LAN</a:t>
            </a:r>
            <a:r>
              <a:rPr lang="ja-JP" altLang="en-US" sz="2000" dirty="0" smtClean="0">
                <a:latin typeface="+mj-lt"/>
              </a:rPr>
              <a:t>など</a:t>
            </a:r>
            <a:r>
              <a:rPr lang="en-US" altLang="ja-JP" sz="2000" dirty="0" err="1" smtClean="0">
                <a:latin typeface="+mj-lt"/>
              </a:rPr>
              <a:t>qemu</a:t>
            </a:r>
            <a:r>
              <a:rPr lang="ja-JP" altLang="en-US" sz="2000" dirty="0" smtClean="0">
                <a:latin typeface="+mj-lt"/>
              </a:rPr>
              <a:t>オリジナルの仮想ハードウェアも利用</a:t>
            </a:r>
            <a:endParaRPr lang="en-US" altLang="ja-JP" sz="2000" dirty="0" smtClean="0">
              <a:latin typeface="+mj-lt"/>
            </a:endParaRPr>
          </a:p>
          <a:p>
            <a:pPr eaLnBrk="1" fontAlgn="auto" hangingPunct="1">
              <a:spcAft>
                <a:spcPts val="0"/>
              </a:spcAft>
              <a:buFontTx/>
              <a:buBlip>
                <a:blip r:embed="rId2"/>
              </a:buBlip>
              <a:defRPr/>
            </a:pPr>
            <a:r>
              <a:rPr lang="en-US" altLang="ja-JP" sz="2000" dirty="0" smtClean="0">
                <a:latin typeface="+mj-lt"/>
              </a:rPr>
              <a:t>QEMU</a:t>
            </a:r>
            <a:r>
              <a:rPr lang="ja-JP" altLang="en-US" sz="2000" dirty="0" smtClean="0">
                <a:latin typeface="+mj-lt"/>
              </a:rPr>
              <a:t>に独自のプロファイル機能を追加実装</a:t>
            </a:r>
            <a:endParaRPr lang="en-US" altLang="ja-JP" sz="2000" dirty="0" smtClean="0">
              <a:latin typeface="+mj-lt"/>
            </a:endParaRPr>
          </a:p>
          <a:p>
            <a:pPr eaLnBrk="1" fontAlgn="auto" hangingPunct="1">
              <a:spcAft>
                <a:spcPts val="0"/>
              </a:spcAft>
              <a:buFontTx/>
              <a:buBlip>
                <a:blip r:embed="rId2"/>
              </a:buBlip>
              <a:defRPr/>
            </a:pPr>
            <a:r>
              <a:rPr lang="en-US" altLang="ja-JP" sz="2000" dirty="0" smtClean="0">
                <a:latin typeface="+mj-lt"/>
              </a:rPr>
              <a:t>ARM</a:t>
            </a:r>
            <a:r>
              <a:rPr lang="ja-JP" altLang="en-US" sz="2000" dirty="0" smtClean="0">
                <a:latin typeface="+mj-lt"/>
              </a:rPr>
              <a:t> の </a:t>
            </a:r>
            <a:r>
              <a:rPr lang="en-US" altLang="ja-JP" sz="2000" dirty="0" smtClean="0">
                <a:latin typeface="+mj-lt"/>
              </a:rPr>
              <a:t>Java</a:t>
            </a:r>
            <a:r>
              <a:rPr lang="ja-JP" altLang="en-US" sz="2000" dirty="0" smtClean="0">
                <a:latin typeface="+mj-lt"/>
              </a:rPr>
              <a:t> </a:t>
            </a:r>
            <a:r>
              <a:rPr lang="en-US" altLang="ja-JP" sz="2000" dirty="0" smtClean="0">
                <a:latin typeface="+mj-lt"/>
              </a:rPr>
              <a:t>Accelerator</a:t>
            </a:r>
            <a:r>
              <a:rPr lang="ja-JP" altLang="en-US" sz="2000" dirty="0" smtClean="0">
                <a:latin typeface="+mj-lt"/>
              </a:rPr>
              <a:t> （</a:t>
            </a:r>
            <a:r>
              <a:rPr lang="en-US" altLang="ja-JP" sz="2000" dirty="0" err="1" smtClean="0">
                <a:latin typeface="+mj-lt"/>
              </a:rPr>
              <a:t>Jazelle</a:t>
            </a:r>
            <a:r>
              <a:rPr lang="ja-JP" altLang="en-US" sz="2000" dirty="0" smtClean="0">
                <a:latin typeface="+mj-lt"/>
              </a:rPr>
              <a:t>） は使っていない （使えない）</a:t>
            </a:r>
            <a:endParaRPr lang="ja-JP" altLang="en-US" sz="2000" dirty="0">
              <a:latin typeface="+mj-lt"/>
            </a:endParaRPr>
          </a:p>
        </p:txBody>
      </p:sp>
      <p:sp>
        <p:nvSpPr>
          <p:cNvPr id="4" name="正方形/長方形 3"/>
          <p:cNvSpPr/>
          <p:nvPr/>
        </p:nvSpPr>
        <p:spPr>
          <a:xfrm>
            <a:off x="785813" y="1357313"/>
            <a:ext cx="5357812" cy="714375"/>
          </a:xfrm>
          <a:prstGeom prst="rect">
            <a:avLst/>
          </a:prstGeom>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en-US" altLang="ja-JP" sz="2800" dirty="0"/>
              <a:t>Linux Kernel</a:t>
            </a:r>
            <a:endParaRPr lang="ja-JP" altLang="en-US" sz="2800" dirty="0"/>
          </a:p>
        </p:txBody>
      </p:sp>
      <p:sp>
        <p:nvSpPr>
          <p:cNvPr id="5" name="正方形/長方形 4"/>
          <p:cNvSpPr/>
          <p:nvPr/>
        </p:nvSpPr>
        <p:spPr>
          <a:xfrm>
            <a:off x="785813" y="2214563"/>
            <a:ext cx="5357812" cy="1571625"/>
          </a:xfrm>
          <a:prstGeom prst="rect">
            <a:avLst/>
          </a:prstGeom>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en-US" altLang="ja-JP" sz="2800" dirty="0"/>
              <a:t>QEMU</a:t>
            </a:r>
          </a:p>
          <a:p>
            <a:pPr algn="ctr" fontAlgn="auto">
              <a:spcBef>
                <a:spcPts val="0"/>
              </a:spcBef>
              <a:spcAft>
                <a:spcPts val="0"/>
              </a:spcAft>
              <a:defRPr/>
            </a:pPr>
            <a:endParaRPr lang="en-US" altLang="ja-JP" sz="2800" dirty="0"/>
          </a:p>
          <a:p>
            <a:pPr algn="ctr" fontAlgn="auto">
              <a:spcBef>
                <a:spcPts val="0"/>
              </a:spcBef>
              <a:spcAft>
                <a:spcPts val="0"/>
              </a:spcAft>
              <a:defRPr/>
            </a:pPr>
            <a:endParaRPr lang="en-US" altLang="ja-JP" sz="2800" dirty="0"/>
          </a:p>
        </p:txBody>
      </p:sp>
      <p:sp>
        <p:nvSpPr>
          <p:cNvPr id="7" name="正方形/長方形 6"/>
          <p:cNvSpPr/>
          <p:nvPr/>
        </p:nvSpPr>
        <p:spPr>
          <a:xfrm>
            <a:off x="990600" y="2786063"/>
            <a:ext cx="2366963" cy="866775"/>
          </a:xfrm>
          <a:prstGeom prst="rect">
            <a:avLst/>
          </a:prstGeom>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r>
              <a:rPr lang="en-US" altLang="ja-JP" sz="2000" dirty="0"/>
              <a:t>ARM CPU</a:t>
            </a:r>
          </a:p>
          <a:p>
            <a:pPr algn="ctr" fontAlgn="auto">
              <a:spcBef>
                <a:spcPts val="0"/>
              </a:spcBef>
              <a:spcAft>
                <a:spcPts val="0"/>
              </a:spcAft>
              <a:defRPr/>
            </a:pPr>
            <a:r>
              <a:rPr lang="ja-JP" altLang="en-US" sz="2000" dirty="0"/>
              <a:t>シミュレータ</a:t>
            </a:r>
            <a:endParaRPr lang="en-US" altLang="ja-JP" sz="2000" dirty="0"/>
          </a:p>
        </p:txBody>
      </p:sp>
      <p:sp>
        <p:nvSpPr>
          <p:cNvPr id="9" name="正方形/長方形 8"/>
          <p:cNvSpPr/>
          <p:nvPr/>
        </p:nvSpPr>
        <p:spPr>
          <a:xfrm>
            <a:off x="3571875" y="2786063"/>
            <a:ext cx="2366963" cy="866775"/>
          </a:xfrm>
          <a:prstGeom prst="rect">
            <a:avLst/>
          </a:prstGeom>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r>
              <a:rPr lang="en-US" altLang="ja-JP" sz="2000" dirty="0"/>
              <a:t>goldfish</a:t>
            </a:r>
          </a:p>
          <a:p>
            <a:pPr algn="ctr" fontAlgn="auto">
              <a:spcBef>
                <a:spcPts val="0"/>
              </a:spcBef>
              <a:spcAft>
                <a:spcPts val="0"/>
              </a:spcAft>
              <a:defRPr/>
            </a:pPr>
            <a:r>
              <a:rPr lang="en-US" altLang="ja-JP" sz="2000" dirty="0"/>
              <a:t>H/W</a:t>
            </a:r>
            <a:r>
              <a:rPr lang="ja-JP" altLang="en-US" sz="2000" dirty="0"/>
              <a:t>シミュレータ</a:t>
            </a:r>
            <a:endParaRPr lang="en-US" altLang="ja-JP" sz="2000" dirty="0"/>
          </a:p>
        </p:txBody>
      </p:sp>
      <p:sp>
        <p:nvSpPr>
          <p:cNvPr id="10" name="線吹き出し 1 (枠付き) 9"/>
          <p:cNvSpPr/>
          <p:nvPr/>
        </p:nvSpPr>
        <p:spPr>
          <a:xfrm>
            <a:off x="6500813" y="2071688"/>
            <a:ext cx="2286000" cy="928687"/>
          </a:xfrm>
          <a:prstGeom prst="borderCallout1">
            <a:avLst>
              <a:gd name="adj1" fmla="val 41348"/>
              <a:gd name="adj2" fmla="val -3415"/>
              <a:gd name="adj3" fmla="val 112500"/>
              <a:gd name="adj4" fmla="val -38333"/>
            </a:avLst>
          </a:prstGeom>
        </p:spPr>
        <p:style>
          <a:lnRef idx="1">
            <a:schemeClr val="accent3"/>
          </a:lnRef>
          <a:fillRef idx="3">
            <a:schemeClr val="accent3"/>
          </a:fillRef>
          <a:effectRef idx="2">
            <a:schemeClr val="accent3"/>
          </a:effectRef>
          <a:fontRef idx="minor">
            <a:schemeClr val="lt1"/>
          </a:fontRef>
        </p:style>
        <p:txBody>
          <a:bodyPr anchor="ctr"/>
          <a:lstStyle/>
          <a:p>
            <a:pPr algn="ctr" fontAlgn="auto">
              <a:spcBef>
                <a:spcPts val="0"/>
              </a:spcBef>
              <a:spcAft>
                <a:spcPts val="0"/>
              </a:spcAft>
              <a:defRPr/>
            </a:pPr>
            <a:r>
              <a:rPr lang="en-US" altLang="ja-JP" sz="1400" dirty="0" err="1"/>
              <a:t>qemu</a:t>
            </a:r>
            <a:r>
              <a:rPr lang="en-US" altLang="ja-JP" sz="1400" dirty="0"/>
              <a:t>/hw/</a:t>
            </a:r>
            <a:r>
              <a:rPr lang="en-US" altLang="ja-JP" sz="1400" dirty="0" err="1"/>
              <a:t>platfom_xxx</a:t>
            </a:r>
            <a:endParaRPr lang="en-US" altLang="ja-JP" sz="1400" dirty="0"/>
          </a:p>
          <a:p>
            <a:pPr algn="ctr" fontAlgn="auto">
              <a:spcBef>
                <a:spcPts val="0"/>
              </a:spcBef>
              <a:spcAft>
                <a:spcPts val="0"/>
              </a:spcAft>
              <a:defRPr/>
            </a:pPr>
            <a:r>
              <a:rPr lang="ja-JP" altLang="en-US" sz="1400" dirty="0"/>
              <a:t>などのソースコード</a:t>
            </a:r>
          </a:p>
        </p:txBody>
      </p:sp>
      <p:sp>
        <p:nvSpPr>
          <p:cNvPr id="11" name="角丸四角形 10"/>
          <p:cNvSpPr/>
          <p:nvPr/>
        </p:nvSpPr>
        <p:spPr bwMode="auto">
          <a:xfrm>
            <a:off x="285750" y="728663"/>
            <a:ext cx="8501063" cy="428625"/>
          </a:xfrm>
          <a:prstGeom prst="roundRect">
            <a:avLst/>
          </a:prstGeom>
          <a:solidFill>
            <a:srgbClr val="FF0000"/>
          </a:solidFill>
          <a:ln w="9525" cap="flat" cmpd="sng" algn="ctr">
            <a:noFill/>
            <a:prstDash val="solid"/>
            <a:round/>
            <a:headEnd type="none" w="med" len="med"/>
            <a:tailEnd type="none" w="med" len="med"/>
          </a:ln>
          <a:effectLst>
            <a:outerShdw dist="35921" dir="2700000" algn="ctr" rotWithShape="0">
              <a:schemeClr val="bg2"/>
            </a:outerShdw>
          </a:effectLst>
        </p:spPr>
        <p:txBody>
          <a:bodyPr wrap="none" anchor="ctr"/>
          <a:lstStyle/>
          <a:p>
            <a:pPr algn="ctr" eaLnBrk="0" hangingPunct="0">
              <a:defRPr/>
            </a:pPr>
            <a:r>
              <a:rPr kumimoji="0" lang="en-US" altLang="ja-JP" sz="2400" dirty="0">
                <a:solidFill>
                  <a:schemeClr val="bg1"/>
                </a:solidFill>
                <a:latin typeface="+mn-lt"/>
              </a:rPr>
              <a:t>Android</a:t>
            </a:r>
            <a:r>
              <a:rPr kumimoji="0" lang="ja-JP" altLang="en-US" sz="2400" dirty="0">
                <a:solidFill>
                  <a:schemeClr val="bg1"/>
                </a:solidFill>
                <a:latin typeface="+mn-lt"/>
              </a:rPr>
              <a:t> </a:t>
            </a:r>
            <a:r>
              <a:rPr kumimoji="0" lang="ja-JP" altLang="en-US" sz="2400" dirty="0">
                <a:solidFill>
                  <a:schemeClr val="bg1"/>
                </a:solidFill>
                <a:latin typeface="+mn-lt"/>
              </a:rPr>
              <a:t>は 仮想</a:t>
            </a:r>
            <a:r>
              <a:rPr kumimoji="0" lang="en-US" altLang="ja-JP" sz="2400" dirty="0">
                <a:solidFill>
                  <a:schemeClr val="bg1"/>
                </a:solidFill>
                <a:latin typeface="+mn-lt"/>
              </a:rPr>
              <a:t>CPU </a:t>
            </a:r>
            <a:r>
              <a:rPr kumimoji="0" lang="ja-JP" altLang="en-US" sz="2400" dirty="0">
                <a:solidFill>
                  <a:schemeClr val="bg1"/>
                </a:solidFill>
                <a:latin typeface="+mn-lt"/>
              </a:rPr>
              <a:t>上で動作するように構成されている</a:t>
            </a:r>
            <a:endParaRPr kumimoji="0" lang="ja-JP" altLang="en-US" sz="2400" dirty="0">
              <a:solidFill>
                <a:schemeClr val="bg1"/>
              </a:solidFill>
              <a:latin typeface="+mn-lt"/>
            </a:endParaRPr>
          </a:p>
        </p:txBody>
      </p:sp>
      <p:sp>
        <p:nvSpPr>
          <p:cNvPr id="50186" name="スライド番号プレースホルダ 11"/>
          <p:cNvSpPr txBox="1">
            <a:spLocks noGrp="1"/>
          </p:cNvSpPr>
          <p:nvPr/>
        </p:nvSpPr>
        <p:spPr bwMode="auto">
          <a:xfrm>
            <a:off x="66675" y="6524625"/>
            <a:ext cx="496888" cy="279400"/>
          </a:xfrm>
          <a:prstGeom prst="rect">
            <a:avLst/>
          </a:prstGeom>
          <a:noFill/>
          <a:ln w="9525">
            <a:noFill/>
            <a:miter lim="800000"/>
            <a:headEnd/>
            <a:tailEnd/>
          </a:ln>
        </p:spPr>
        <p:txBody>
          <a:bodyPr/>
          <a:lstStyle/>
          <a:p>
            <a:fld id="{D98D7C4F-B8C2-43C9-960B-E0FE3D53F393}" type="slidenum">
              <a:rPr lang="ja-JP" altLang="en-US" sz="1400"/>
              <a:pPr/>
              <a:t>34</a:t>
            </a:fld>
            <a:endParaRPr lang="en-US" altLang="ja-JP" sz="140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タイトル 1"/>
          <p:cNvSpPr>
            <a:spLocks noGrp="1"/>
          </p:cNvSpPr>
          <p:nvPr>
            <p:ph type="title" idx="4294967295"/>
          </p:nvPr>
        </p:nvSpPr>
        <p:spPr>
          <a:xfrm>
            <a:off x="468313" y="260350"/>
            <a:ext cx="8307387" cy="454025"/>
          </a:xfrm>
        </p:spPr>
        <p:txBody>
          <a:bodyPr/>
          <a:lstStyle/>
          <a:p>
            <a:pPr eaLnBrk="1" hangingPunct="1"/>
            <a:r>
              <a:rPr lang="en-US" altLang="ja-JP" smtClean="0"/>
              <a:t>Android</a:t>
            </a:r>
            <a:r>
              <a:rPr lang="ja-JP" altLang="en-US" smtClean="0"/>
              <a:t> で使われている </a:t>
            </a:r>
            <a:r>
              <a:rPr lang="en-US" altLang="ja-JP" smtClean="0"/>
              <a:t>Linux</a:t>
            </a:r>
            <a:r>
              <a:rPr lang="ja-JP" altLang="en-US" smtClean="0"/>
              <a:t>環境</a:t>
            </a:r>
          </a:p>
        </p:txBody>
      </p:sp>
      <p:sp>
        <p:nvSpPr>
          <p:cNvPr id="3" name="コンテンツ プレースホルダ 2"/>
          <p:cNvSpPr>
            <a:spLocks noGrp="1"/>
          </p:cNvSpPr>
          <p:nvPr>
            <p:ph idx="4294967295"/>
          </p:nvPr>
        </p:nvSpPr>
        <p:spPr>
          <a:xfrm>
            <a:off x="285750" y="1357313"/>
            <a:ext cx="8643938" cy="4071937"/>
          </a:xfrm>
        </p:spPr>
        <p:txBody>
          <a:bodyPr rtlCol="0">
            <a:normAutofit/>
          </a:bodyPr>
          <a:lstStyle/>
          <a:p>
            <a:pPr eaLnBrk="1" fontAlgn="auto" hangingPunct="1">
              <a:spcAft>
                <a:spcPts val="0"/>
              </a:spcAft>
              <a:buFontTx/>
              <a:buBlip>
                <a:blip r:embed="rId2"/>
              </a:buBlip>
              <a:defRPr/>
            </a:pPr>
            <a:r>
              <a:rPr lang="en-US" altLang="ja-JP" sz="2000" dirty="0" smtClean="0">
                <a:latin typeface="+mj-lt"/>
              </a:rPr>
              <a:t>Linux</a:t>
            </a:r>
            <a:r>
              <a:rPr lang="ja-JP" altLang="en-US" sz="2000" dirty="0" smtClean="0">
                <a:latin typeface="+mj-lt"/>
              </a:rPr>
              <a:t> は本当にカーネル だけしか使っていない！！</a:t>
            </a:r>
            <a:endParaRPr lang="en-US" altLang="ja-JP" sz="2000" dirty="0" smtClean="0">
              <a:latin typeface="+mj-lt"/>
            </a:endParaRPr>
          </a:p>
          <a:p>
            <a:pPr eaLnBrk="1" fontAlgn="auto" hangingPunct="1">
              <a:spcAft>
                <a:spcPts val="0"/>
              </a:spcAft>
              <a:buFontTx/>
              <a:buBlip>
                <a:blip r:embed="rId2"/>
              </a:buBlip>
              <a:defRPr/>
            </a:pPr>
            <a:r>
              <a:rPr lang="ja-JP" altLang="en-US" sz="2000" dirty="0" smtClean="0">
                <a:latin typeface="+mj-lt"/>
              </a:rPr>
              <a:t>通常の</a:t>
            </a:r>
            <a:r>
              <a:rPr lang="en-US" altLang="ja-JP" sz="2000" dirty="0" smtClean="0">
                <a:latin typeface="+mj-lt"/>
              </a:rPr>
              <a:t>Linux</a:t>
            </a:r>
            <a:r>
              <a:rPr lang="ja-JP" altLang="en-US" sz="2000" dirty="0" smtClean="0">
                <a:latin typeface="+mj-lt"/>
              </a:rPr>
              <a:t>ライクな（</a:t>
            </a:r>
            <a:r>
              <a:rPr lang="en-US" altLang="ja-JP" sz="2000" dirty="0" smtClean="0">
                <a:latin typeface="+mj-lt"/>
              </a:rPr>
              <a:t>UNIX</a:t>
            </a:r>
            <a:r>
              <a:rPr lang="ja-JP" altLang="en-US" sz="2000" dirty="0" smtClean="0">
                <a:latin typeface="+mj-lt"/>
              </a:rPr>
              <a:t>ライク）な初期化も</a:t>
            </a:r>
            <a:r>
              <a:rPr lang="ja-JP" altLang="en-US" sz="2000" dirty="0" err="1" smtClean="0">
                <a:latin typeface="+mj-lt"/>
              </a:rPr>
              <a:t>無し</a:t>
            </a:r>
            <a:endParaRPr lang="en-US" altLang="ja-JP" sz="2000" dirty="0" smtClean="0">
              <a:latin typeface="+mj-lt"/>
            </a:endParaRPr>
          </a:p>
          <a:p>
            <a:pPr lvl="1" eaLnBrk="1" fontAlgn="auto" hangingPunct="1">
              <a:spcAft>
                <a:spcPts val="0"/>
              </a:spcAft>
              <a:buFontTx/>
              <a:buBlip>
                <a:blip r:embed="rId2"/>
              </a:buBlip>
              <a:defRPr/>
            </a:pPr>
            <a:r>
              <a:rPr lang="en-US" altLang="ja-JP" sz="2000" dirty="0" err="1" smtClean="0">
                <a:latin typeface="+mj-lt"/>
              </a:rPr>
              <a:t>init.rc</a:t>
            </a:r>
            <a:r>
              <a:rPr lang="ja-JP" altLang="en-US" sz="2000" dirty="0" smtClean="0">
                <a:latin typeface="+mj-lt"/>
              </a:rPr>
              <a:t>な</a:t>
            </a:r>
            <a:r>
              <a:rPr lang="ja-JP" altLang="en-US" sz="2000" dirty="0">
                <a:latin typeface="+mj-lt"/>
              </a:rPr>
              <a:t>ど</a:t>
            </a:r>
            <a:r>
              <a:rPr lang="ja-JP" altLang="en-US" sz="2000" dirty="0" smtClean="0">
                <a:latin typeface="+mj-lt"/>
              </a:rPr>
              <a:t>のスクリプトでの初期化が無い</a:t>
            </a:r>
            <a:endParaRPr lang="en-US" altLang="ja-JP" sz="2000" dirty="0" smtClean="0">
              <a:latin typeface="+mj-lt"/>
            </a:endParaRPr>
          </a:p>
          <a:p>
            <a:pPr lvl="1" eaLnBrk="1" fontAlgn="auto" hangingPunct="1">
              <a:spcAft>
                <a:spcPts val="0"/>
              </a:spcAft>
              <a:buFontTx/>
              <a:buBlip>
                <a:blip r:embed="rId2"/>
              </a:buBlip>
              <a:defRPr/>
            </a:pPr>
            <a:r>
              <a:rPr lang="en-US" altLang="ja-JP" sz="2000" dirty="0">
                <a:latin typeface="+mj-lt"/>
              </a:rPr>
              <a:t>/</a:t>
            </a:r>
            <a:r>
              <a:rPr lang="en-US" altLang="ja-JP" sz="2000" dirty="0" smtClean="0">
                <a:latin typeface="+mj-lt"/>
              </a:rPr>
              <a:t>init</a:t>
            </a:r>
            <a:r>
              <a:rPr lang="ja-JP" altLang="en-US" sz="2000" dirty="0" smtClean="0">
                <a:latin typeface="+mj-lt"/>
              </a:rPr>
              <a:t>で小さな初期化をしたら、殆どすぐアプリケション実行環境へ</a:t>
            </a:r>
            <a:endParaRPr lang="en-US" altLang="ja-JP" sz="2000" dirty="0" smtClean="0">
              <a:latin typeface="+mj-lt"/>
            </a:endParaRPr>
          </a:p>
          <a:p>
            <a:pPr lvl="1" eaLnBrk="1" fontAlgn="auto" hangingPunct="1">
              <a:spcAft>
                <a:spcPts val="0"/>
              </a:spcAft>
              <a:buFontTx/>
              <a:buBlip>
                <a:blip r:embed="rId2"/>
              </a:buBlip>
              <a:defRPr/>
            </a:pPr>
            <a:r>
              <a:rPr lang="ja-JP" altLang="en-US" sz="2000" dirty="0">
                <a:latin typeface="+mj-lt"/>
              </a:rPr>
              <a:t>今の</a:t>
            </a:r>
            <a:r>
              <a:rPr lang="ja-JP" altLang="en-US" sz="2000" dirty="0" smtClean="0">
                <a:latin typeface="+mj-lt"/>
              </a:rPr>
              <a:t>物はローダブルモジュールもない</a:t>
            </a:r>
            <a:endParaRPr lang="en-US" altLang="ja-JP" sz="2000" dirty="0" smtClean="0">
              <a:latin typeface="+mj-lt"/>
            </a:endParaRPr>
          </a:p>
          <a:p>
            <a:pPr eaLnBrk="1" fontAlgn="auto" hangingPunct="1">
              <a:spcAft>
                <a:spcPts val="0"/>
              </a:spcAft>
              <a:buFontTx/>
              <a:buBlip>
                <a:blip r:embed="rId2"/>
              </a:buBlip>
              <a:defRPr/>
            </a:pPr>
            <a:r>
              <a:rPr lang="ja-JP" altLang="en-US" sz="2000" dirty="0" smtClean="0">
                <a:latin typeface="+mj-lt"/>
              </a:rPr>
              <a:t>ルートファイルシステムも </a:t>
            </a:r>
            <a:r>
              <a:rPr lang="en-US" altLang="ja-JP" sz="2000" dirty="0" smtClean="0">
                <a:latin typeface="+mj-lt"/>
              </a:rPr>
              <a:t>Linux</a:t>
            </a:r>
            <a:r>
              <a:rPr lang="ja-JP" altLang="en-US" sz="2000" dirty="0" smtClean="0">
                <a:latin typeface="+mj-lt"/>
              </a:rPr>
              <a:t> で一般的なものとは全く別もの</a:t>
            </a:r>
            <a:endParaRPr lang="en-US" altLang="ja-JP" sz="2000" dirty="0" smtClean="0">
              <a:latin typeface="+mj-lt"/>
            </a:endParaRPr>
          </a:p>
          <a:p>
            <a:pPr eaLnBrk="1" fontAlgn="auto" hangingPunct="1">
              <a:spcAft>
                <a:spcPts val="0"/>
              </a:spcAft>
              <a:buFontTx/>
              <a:buBlip>
                <a:blip r:embed="rId2"/>
              </a:buBlip>
              <a:defRPr/>
            </a:pPr>
            <a:r>
              <a:rPr lang="ja-JP" altLang="en-US" sz="2000" dirty="0" smtClean="0">
                <a:latin typeface="+mj-lt"/>
              </a:rPr>
              <a:t>共通ライブラリも </a:t>
            </a:r>
            <a:r>
              <a:rPr lang="en-US" altLang="ja-JP" sz="2000" dirty="0" smtClean="0">
                <a:latin typeface="+mj-lt"/>
              </a:rPr>
              <a:t>Linux</a:t>
            </a:r>
            <a:r>
              <a:rPr lang="ja-JP" altLang="en-US" sz="2000" dirty="0" err="1" smtClean="0">
                <a:latin typeface="+mj-lt"/>
              </a:rPr>
              <a:t>で</a:t>
            </a:r>
            <a:r>
              <a:rPr lang="ja-JP" altLang="en-US" sz="2000" dirty="0" smtClean="0">
                <a:latin typeface="+mj-lt"/>
              </a:rPr>
              <a:t>よく使われる</a:t>
            </a:r>
            <a:r>
              <a:rPr lang="en-US" altLang="ja-JP" sz="2000" dirty="0" err="1" smtClean="0">
                <a:latin typeface="+mj-lt"/>
              </a:rPr>
              <a:t>glibc</a:t>
            </a:r>
            <a:r>
              <a:rPr lang="ja-JP" altLang="en-US" sz="2000" dirty="0" smtClean="0">
                <a:latin typeface="+mj-lt"/>
              </a:rPr>
              <a:t>や</a:t>
            </a:r>
            <a:r>
              <a:rPr lang="en-US" altLang="ja-JP" sz="2000" dirty="0" err="1" smtClean="0">
                <a:latin typeface="+mj-lt"/>
              </a:rPr>
              <a:t>uClibc</a:t>
            </a:r>
            <a:r>
              <a:rPr lang="ja-JP" altLang="en-US" sz="2000" dirty="0" smtClean="0">
                <a:latin typeface="+mj-lt"/>
              </a:rPr>
              <a:t>でなく、</a:t>
            </a:r>
            <a:r>
              <a:rPr lang="en-US" altLang="ja-JP" sz="2000" dirty="0" smtClean="0">
                <a:latin typeface="+mj-lt"/>
              </a:rPr>
              <a:t>BSD</a:t>
            </a:r>
            <a:r>
              <a:rPr lang="ja-JP" altLang="en-US" sz="2000" dirty="0" smtClean="0">
                <a:latin typeface="+mj-lt"/>
              </a:rPr>
              <a:t>の</a:t>
            </a:r>
            <a:r>
              <a:rPr lang="en-US" altLang="ja-JP" sz="2000" dirty="0" err="1" smtClean="0">
                <a:latin typeface="+mj-lt"/>
              </a:rPr>
              <a:t>libc</a:t>
            </a:r>
            <a:r>
              <a:rPr lang="en-US" altLang="ja-JP" sz="2000" dirty="0" smtClean="0">
                <a:latin typeface="+mj-lt"/>
              </a:rPr>
              <a:t/>
            </a:r>
            <a:br>
              <a:rPr lang="en-US" altLang="ja-JP" sz="2000" dirty="0" smtClean="0">
                <a:latin typeface="+mj-lt"/>
              </a:rPr>
            </a:br>
            <a:r>
              <a:rPr lang="ja-JP" altLang="en-US" sz="2000" dirty="0" smtClean="0">
                <a:latin typeface="+mj-lt"/>
              </a:rPr>
              <a:t>（ </a:t>
            </a:r>
            <a:r>
              <a:rPr lang="en-US" altLang="ja-JP" sz="2000" dirty="0" smtClean="0">
                <a:latin typeface="+mj-lt"/>
              </a:rPr>
              <a:t>GNU</a:t>
            </a:r>
            <a:r>
              <a:rPr lang="ja-JP" altLang="en-US" sz="2000" dirty="0" smtClean="0">
                <a:latin typeface="+mj-lt"/>
              </a:rPr>
              <a:t> </a:t>
            </a:r>
            <a:r>
              <a:rPr lang="en-US" altLang="ja-JP" sz="2000" dirty="0" err="1" smtClean="0">
                <a:latin typeface="+mj-lt"/>
              </a:rPr>
              <a:t>glibc</a:t>
            </a:r>
            <a:r>
              <a:rPr lang="ja-JP" altLang="en-US" sz="2000" dirty="0" smtClean="0">
                <a:latin typeface="+mj-lt"/>
              </a:rPr>
              <a:t> を使わないことで </a:t>
            </a:r>
            <a:r>
              <a:rPr lang="en-US" altLang="ja-JP" sz="2000" dirty="0" smtClean="0">
                <a:latin typeface="+mj-lt"/>
              </a:rPr>
              <a:t>GPL</a:t>
            </a:r>
            <a:r>
              <a:rPr lang="ja-JP" altLang="en-US" sz="2000" dirty="0" smtClean="0">
                <a:latin typeface="+mj-lt"/>
              </a:rPr>
              <a:t> ライセンス適用範囲が狭くなっている ）</a:t>
            </a:r>
            <a:endParaRPr lang="en-US" altLang="ja-JP" sz="2000" dirty="0" smtClean="0">
              <a:latin typeface="+mj-lt"/>
            </a:endParaRPr>
          </a:p>
        </p:txBody>
      </p:sp>
      <p:sp>
        <p:nvSpPr>
          <p:cNvPr id="4" name="角丸四角形 3"/>
          <p:cNvSpPr/>
          <p:nvPr/>
        </p:nvSpPr>
        <p:spPr bwMode="auto">
          <a:xfrm>
            <a:off x="428625" y="4572000"/>
            <a:ext cx="8215313" cy="1643063"/>
          </a:xfrm>
          <a:prstGeom prst="roundRect">
            <a:avLst>
              <a:gd name="adj" fmla="val 7971"/>
            </a:avLst>
          </a:prstGeom>
          <a:solidFill>
            <a:schemeClr val="tx2">
              <a:lumMod val="75000"/>
            </a:schemeClr>
          </a:solidFill>
          <a:ln w="9525" cap="flat" cmpd="sng" algn="ctr">
            <a:noFill/>
            <a:prstDash val="solid"/>
            <a:round/>
            <a:headEnd type="none" w="med" len="med"/>
            <a:tailEnd type="none" w="med" len="med"/>
          </a:ln>
          <a:effectLst>
            <a:outerShdw dist="35921" dir="2700000" algn="ctr" rotWithShape="0">
              <a:schemeClr val="bg2"/>
            </a:outerShdw>
          </a:effectLst>
        </p:spPr>
        <p:txBody>
          <a:bodyPr anchor="ctr"/>
          <a:lstStyle/>
          <a:p>
            <a:pPr algn="dist" eaLnBrk="0" hangingPunct="0">
              <a:defRPr/>
            </a:pPr>
            <a:r>
              <a:rPr kumimoji="0" lang="en-US" altLang="ja-JP" dirty="0">
                <a:solidFill>
                  <a:schemeClr val="bg1"/>
                </a:solidFill>
                <a:latin typeface="+mn-lt"/>
              </a:rPr>
              <a:t>Google</a:t>
            </a:r>
            <a:r>
              <a:rPr kumimoji="0" lang="ja-JP" altLang="en-US" dirty="0">
                <a:solidFill>
                  <a:schemeClr val="bg1"/>
                </a:solidFill>
                <a:latin typeface="+mn-lt"/>
              </a:rPr>
              <a:t> のコアエンジニアが </a:t>
            </a:r>
            <a:r>
              <a:rPr kumimoji="0" lang="en-US" altLang="ja-JP" dirty="0">
                <a:solidFill>
                  <a:schemeClr val="bg1"/>
                </a:solidFill>
                <a:latin typeface="+mn-lt"/>
              </a:rPr>
              <a:t>Linux</a:t>
            </a:r>
            <a:r>
              <a:rPr kumimoji="0" lang="ja-JP" altLang="en-US" dirty="0">
                <a:solidFill>
                  <a:schemeClr val="bg1"/>
                </a:solidFill>
                <a:latin typeface="+mn-lt"/>
              </a:rPr>
              <a:t> ソフトウエアの細部まで解析・把握した上で</a:t>
            </a:r>
            <a:r>
              <a:rPr kumimoji="0" lang="en-US" altLang="ja-JP" dirty="0">
                <a:solidFill>
                  <a:schemeClr val="bg1"/>
                </a:solidFill>
                <a:latin typeface="+mn-lt"/>
              </a:rPr>
              <a:t/>
            </a:r>
            <a:br>
              <a:rPr kumimoji="0" lang="en-US" altLang="ja-JP" dirty="0">
                <a:solidFill>
                  <a:schemeClr val="bg1"/>
                </a:solidFill>
                <a:latin typeface="+mn-lt"/>
              </a:rPr>
            </a:br>
            <a:r>
              <a:rPr kumimoji="0" lang="ja-JP" altLang="en-US" dirty="0">
                <a:solidFill>
                  <a:schemeClr val="bg1"/>
                </a:solidFill>
                <a:latin typeface="+mn-lt"/>
              </a:rPr>
              <a:t>ソフトウエア構造を一度根本的に破壊→再構築 したもの。　これまで誰もできな</a:t>
            </a:r>
            <a:r>
              <a:rPr kumimoji="0" lang="en-US" altLang="ja-JP" dirty="0">
                <a:solidFill>
                  <a:schemeClr val="bg1"/>
                </a:solidFill>
                <a:latin typeface="+mn-lt"/>
              </a:rPr>
              <a:t/>
            </a:r>
            <a:br>
              <a:rPr kumimoji="0" lang="en-US" altLang="ja-JP" dirty="0">
                <a:solidFill>
                  <a:schemeClr val="bg1"/>
                </a:solidFill>
                <a:latin typeface="+mn-lt"/>
              </a:rPr>
            </a:br>
            <a:r>
              <a:rPr kumimoji="0" lang="ja-JP" altLang="en-US" dirty="0">
                <a:solidFill>
                  <a:schemeClr val="bg1"/>
                </a:solidFill>
                <a:latin typeface="+mn-lt"/>
              </a:rPr>
              <a:t>かった </a:t>
            </a:r>
            <a:r>
              <a:rPr kumimoji="0" lang="en-US" altLang="ja-JP" dirty="0">
                <a:solidFill>
                  <a:schemeClr val="bg1"/>
                </a:solidFill>
                <a:latin typeface="+mn-lt"/>
              </a:rPr>
              <a:t>Linux</a:t>
            </a:r>
            <a:r>
              <a:rPr kumimoji="0" lang="ja-JP" altLang="en-US" dirty="0">
                <a:solidFill>
                  <a:schemeClr val="bg1"/>
                </a:solidFill>
                <a:latin typeface="+mn-lt"/>
              </a:rPr>
              <a:t> の “いいと</a:t>
            </a:r>
            <a:r>
              <a:rPr kumimoji="0" lang="ja-JP" altLang="en-US" dirty="0" err="1">
                <a:solidFill>
                  <a:schemeClr val="bg1"/>
                </a:solidFill>
                <a:latin typeface="+mn-lt"/>
              </a:rPr>
              <a:t>こどり</a:t>
            </a:r>
            <a:r>
              <a:rPr kumimoji="0" lang="ja-JP" altLang="en-US" dirty="0">
                <a:solidFill>
                  <a:schemeClr val="bg1"/>
                </a:solidFill>
                <a:latin typeface="+mn-lt"/>
              </a:rPr>
              <a:t>”  が現実のものになっている。　</a:t>
            </a:r>
            <a:r>
              <a:rPr kumimoji="0" lang="en-US" altLang="ja-JP" dirty="0">
                <a:solidFill>
                  <a:schemeClr val="bg1"/>
                </a:solidFill>
                <a:latin typeface="+mn-lt"/>
              </a:rPr>
              <a:t>Linux</a:t>
            </a:r>
            <a:r>
              <a:rPr kumimoji="0" lang="ja-JP" altLang="en-US" dirty="0">
                <a:solidFill>
                  <a:schemeClr val="bg1"/>
                </a:solidFill>
                <a:latin typeface="+mn-lt"/>
              </a:rPr>
              <a:t> の技術が</a:t>
            </a:r>
            <a:r>
              <a:rPr kumimoji="0" lang="en-US" altLang="ja-JP" dirty="0">
                <a:solidFill>
                  <a:schemeClr val="bg1"/>
                </a:solidFill>
                <a:latin typeface="+mn-lt"/>
              </a:rPr>
              <a:t/>
            </a:r>
            <a:br>
              <a:rPr kumimoji="0" lang="en-US" altLang="ja-JP" dirty="0">
                <a:solidFill>
                  <a:schemeClr val="bg1"/>
                </a:solidFill>
                <a:latin typeface="+mn-lt"/>
              </a:rPr>
            </a:br>
            <a:r>
              <a:rPr kumimoji="0" lang="ja-JP" altLang="en-US" dirty="0">
                <a:solidFill>
                  <a:schemeClr val="bg1"/>
                </a:solidFill>
                <a:latin typeface="+mn-lt"/>
              </a:rPr>
              <a:t>ベースになっているが従来の </a:t>
            </a:r>
            <a:r>
              <a:rPr kumimoji="0" lang="en-US" altLang="ja-JP" dirty="0">
                <a:solidFill>
                  <a:schemeClr val="bg1"/>
                </a:solidFill>
                <a:latin typeface="+mn-lt"/>
              </a:rPr>
              <a:t>Linux</a:t>
            </a:r>
            <a:r>
              <a:rPr kumimoji="0" lang="ja-JP" altLang="en-US" dirty="0">
                <a:solidFill>
                  <a:schemeClr val="bg1"/>
                </a:solidFill>
                <a:latin typeface="+mn-lt"/>
              </a:rPr>
              <a:t> 故の使いにくさは解消。　これは同時に従来の </a:t>
            </a:r>
            <a:r>
              <a:rPr kumimoji="0" lang="en-US" altLang="ja-JP" dirty="0">
                <a:solidFill>
                  <a:schemeClr val="bg1"/>
                </a:solidFill>
                <a:latin typeface="+mn-lt"/>
              </a:rPr>
              <a:t>Linux</a:t>
            </a:r>
            <a:r>
              <a:rPr kumimoji="0" lang="ja-JP" altLang="en-US" dirty="0">
                <a:solidFill>
                  <a:schemeClr val="bg1"/>
                </a:solidFill>
                <a:latin typeface="+mn-lt"/>
              </a:rPr>
              <a:t> アプリケーションの移植性は全くないということでもあり、この辺の評価は ？</a:t>
            </a:r>
          </a:p>
        </p:txBody>
      </p:sp>
      <p:sp>
        <p:nvSpPr>
          <p:cNvPr id="6" name="角丸四角形 5"/>
          <p:cNvSpPr/>
          <p:nvPr/>
        </p:nvSpPr>
        <p:spPr bwMode="auto">
          <a:xfrm>
            <a:off x="500063" y="728663"/>
            <a:ext cx="8143875" cy="428625"/>
          </a:xfrm>
          <a:prstGeom prst="roundRect">
            <a:avLst/>
          </a:prstGeom>
          <a:solidFill>
            <a:srgbClr val="FF0000"/>
          </a:solidFill>
          <a:ln w="9525" cap="flat" cmpd="sng" algn="ctr">
            <a:noFill/>
            <a:prstDash val="solid"/>
            <a:round/>
            <a:headEnd type="none" w="med" len="med"/>
            <a:tailEnd type="none" w="med" len="med"/>
          </a:ln>
          <a:effectLst>
            <a:outerShdw dist="35921" dir="2700000" algn="ctr" rotWithShape="0">
              <a:schemeClr val="bg2"/>
            </a:outerShdw>
          </a:effectLst>
        </p:spPr>
        <p:txBody>
          <a:bodyPr wrap="none" anchor="ctr"/>
          <a:lstStyle/>
          <a:p>
            <a:pPr algn="ctr" eaLnBrk="0" hangingPunct="0">
              <a:defRPr/>
            </a:pPr>
            <a:r>
              <a:rPr kumimoji="0" lang="en-US" altLang="ja-JP" sz="2400" dirty="0">
                <a:solidFill>
                  <a:schemeClr val="bg1"/>
                </a:solidFill>
                <a:latin typeface="+mn-lt"/>
              </a:rPr>
              <a:t>Linux</a:t>
            </a:r>
            <a:r>
              <a:rPr kumimoji="0" lang="ja-JP" altLang="en-US" sz="2400" dirty="0">
                <a:solidFill>
                  <a:schemeClr val="bg1"/>
                </a:solidFill>
                <a:latin typeface="+mn-lt"/>
              </a:rPr>
              <a:t> </a:t>
            </a:r>
            <a:r>
              <a:rPr kumimoji="0" lang="en-US" altLang="ja-JP" sz="2400" dirty="0">
                <a:solidFill>
                  <a:schemeClr val="bg1"/>
                </a:solidFill>
                <a:latin typeface="+mn-lt"/>
              </a:rPr>
              <a:t>kernel</a:t>
            </a:r>
            <a:r>
              <a:rPr kumimoji="0" lang="ja-JP" altLang="en-US" sz="2400" dirty="0">
                <a:solidFill>
                  <a:schemeClr val="bg1"/>
                </a:solidFill>
                <a:latin typeface="+mn-lt"/>
              </a:rPr>
              <a:t> を使うが、従来の </a:t>
            </a:r>
            <a:r>
              <a:rPr kumimoji="0" lang="en-US" altLang="ja-JP" sz="2400" dirty="0">
                <a:solidFill>
                  <a:schemeClr val="bg1"/>
                </a:solidFill>
                <a:latin typeface="+mn-lt"/>
              </a:rPr>
              <a:t>Linux</a:t>
            </a:r>
            <a:r>
              <a:rPr kumimoji="0" lang="ja-JP" altLang="en-US" sz="2400" dirty="0">
                <a:solidFill>
                  <a:schemeClr val="bg1"/>
                </a:solidFill>
                <a:latin typeface="+mn-lt"/>
              </a:rPr>
              <a:t> 環境とは全く別もの</a:t>
            </a:r>
            <a:endParaRPr kumimoji="0" lang="ja-JP" altLang="en-US" sz="2400" dirty="0">
              <a:solidFill>
                <a:schemeClr val="bg1"/>
              </a:solidFill>
              <a:latin typeface="+mn-lt"/>
            </a:endParaRPr>
          </a:p>
        </p:txBody>
      </p:sp>
      <p:sp>
        <p:nvSpPr>
          <p:cNvPr id="51206" name="スライド番号プレースホルダ 6"/>
          <p:cNvSpPr txBox="1">
            <a:spLocks noGrp="1"/>
          </p:cNvSpPr>
          <p:nvPr/>
        </p:nvSpPr>
        <p:spPr bwMode="auto">
          <a:xfrm>
            <a:off x="66675" y="6524625"/>
            <a:ext cx="496888" cy="279400"/>
          </a:xfrm>
          <a:prstGeom prst="rect">
            <a:avLst/>
          </a:prstGeom>
          <a:noFill/>
          <a:ln w="9525">
            <a:noFill/>
            <a:miter lim="800000"/>
            <a:headEnd/>
            <a:tailEnd/>
          </a:ln>
        </p:spPr>
        <p:txBody>
          <a:bodyPr/>
          <a:lstStyle/>
          <a:p>
            <a:fld id="{E2E9AAE4-D6BD-4248-8137-4C980D975588}" type="slidenum">
              <a:rPr lang="ja-JP" altLang="en-US" sz="1400"/>
              <a:pPr/>
              <a:t>35</a:t>
            </a:fld>
            <a:endParaRPr lang="en-US" altLang="ja-JP" sz="140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タイトル 1"/>
          <p:cNvSpPr>
            <a:spLocks noGrp="1"/>
          </p:cNvSpPr>
          <p:nvPr>
            <p:ph type="title" idx="4294967295"/>
          </p:nvPr>
        </p:nvSpPr>
        <p:spPr>
          <a:xfrm>
            <a:off x="468313" y="260350"/>
            <a:ext cx="8307387" cy="454025"/>
          </a:xfrm>
        </p:spPr>
        <p:txBody>
          <a:bodyPr/>
          <a:lstStyle/>
          <a:p>
            <a:pPr eaLnBrk="1" hangingPunct="1"/>
            <a:r>
              <a:rPr lang="en-US" altLang="ja-JP" smtClean="0"/>
              <a:t>Java</a:t>
            </a:r>
            <a:r>
              <a:rPr lang="ja-JP" altLang="en-US" smtClean="0"/>
              <a:t> について</a:t>
            </a:r>
          </a:p>
        </p:txBody>
      </p:sp>
      <p:sp>
        <p:nvSpPr>
          <p:cNvPr id="3" name="コンテンツ プレースホルダ 2"/>
          <p:cNvSpPr>
            <a:spLocks noGrp="1"/>
          </p:cNvSpPr>
          <p:nvPr>
            <p:ph idx="4294967295"/>
          </p:nvPr>
        </p:nvSpPr>
        <p:spPr>
          <a:xfrm>
            <a:off x="285750" y="1357313"/>
            <a:ext cx="8643938" cy="4929187"/>
          </a:xfrm>
        </p:spPr>
        <p:txBody>
          <a:bodyPr rtlCol="0">
            <a:normAutofit lnSpcReduction="10000"/>
          </a:bodyPr>
          <a:lstStyle/>
          <a:p>
            <a:pPr eaLnBrk="1" fontAlgn="auto" hangingPunct="1">
              <a:spcAft>
                <a:spcPts val="0"/>
              </a:spcAft>
              <a:buFontTx/>
              <a:buBlip>
                <a:blip r:embed="rId2"/>
              </a:buBlip>
              <a:defRPr/>
            </a:pPr>
            <a:r>
              <a:rPr lang="ja-JP" altLang="en-US" sz="2000" dirty="0" smtClean="0">
                <a:latin typeface="+mj-lt"/>
              </a:rPr>
              <a:t>いわゆる携帯電話用の</a:t>
            </a:r>
            <a:r>
              <a:rPr lang="en-US" altLang="ja-JP" sz="2000" dirty="0" smtClean="0">
                <a:latin typeface="+mj-lt"/>
              </a:rPr>
              <a:t>Java</a:t>
            </a:r>
            <a:r>
              <a:rPr lang="ja-JP" altLang="en-US" sz="2000" dirty="0" smtClean="0">
                <a:latin typeface="+mj-lt"/>
              </a:rPr>
              <a:t> </a:t>
            </a:r>
            <a:r>
              <a:rPr lang="en-US" altLang="ja-JP" sz="2000" dirty="0" smtClean="0">
                <a:latin typeface="+mj-lt"/>
              </a:rPr>
              <a:t>J2ME</a:t>
            </a:r>
            <a:r>
              <a:rPr lang="ja-JP" altLang="en-US" sz="2000" dirty="0" smtClean="0">
                <a:latin typeface="+mj-lt"/>
              </a:rPr>
              <a:t>（</a:t>
            </a:r>
            <a:r>
              <a:rPr lang="en-US" altLang="ja-JP" sz="2000" dirty="0" err="1" smtClean="0">
                <a:latin typeface="+mj-lt"/>
              </a:rPr>
              <a:t>CLDC,MIDP,Doja</a:t>
            </a:r>
            <a:r>
              <a:rPr lang="ja-JP" altLang="en-US" sz="2000" dirty="0" smtClean="0">
                <a:latin typeface="+mj-lt"/>
              </a:rPr>
              <a:t>）は完全に無視</a:t>
            </a:r>
            <a:endParaRPr lang="en-US" altLang="ja-JP" sz="2000" dirty="0" smtClean="0">
              <a:latin typeface="+mj-lt"/>
            </a:endParaRPr>
          </a:p>
          <a:p>
            <a:pPr eaLnBrk="1" fontAlgn="auto" hangingPunct="1">
              <a:spcAft>
                <a:spcPts val="0"/>
              </a:spcAft>
              <a:buFontTx/>
              <a:buBlip>
                <a:blip r:embed="rId2"/>
              </a:buBlip>
              <a:defRPr/>
            </a:pPr>
            <a:r>
              <a:rPr lang="en-US" altLang="ja-JP" sz="2000" dirty="0" smtClean="0">
                <a:latin typeface="+mj-lt"/>
              </a:rPr>
              <a:t>J2SE</a:t>
            </a:r>
            <a:r>
              <a:rPr lang="ja-JP" altLang="en-US" sz="2000" dirty="0" smtClean="0">
                <a:latin typeface="+mj-lt"/>
              </a:rPr>
              <a:t>のクラスライブラリのサブセット＋</a:t>
            </a:r>
            <a:r>
              <a:rPr lang="en-US" altLang="ja-JP" sz="2000" dirty="0" smtClean="0">
                <a:latin typeface="+mj-lt"/>
              </a:rPr>
              <a:t>Android</a:t>
            </a:r>
            <a:r>
              <a:rPr lang="ja-JP" altLang="en-US" sz="2000" dirty="0" smtClean="0">
                <a:latin typeface="+mj-lt"/>
              </a:rPr>
              <a:t>の独自クラス</a:t>
            </a:r>
            <a:endParaRPr lang="en-US" altLang="ja-JP" sz="2000" dirty="0" smtClean="0">
              <a:latin typeface="+mj-lt"/>
            </a:endParaRPr>
          </a:p>
          <a:p>
            <a:pPr eaLnBrk="1" fontAlgn="auto" hangingPunct="1">
              <a:spcAft>
                <a:spcPts val="0"/>
              </a:spcAft>
              <a:buFontTx/>
              <a:buBlip>
                <a:blip r:embed="rId2"/>
              </a:buBlip>
              <a:defRPr/>
            </a:pPr>
            <a:r>
              <a:rPr lang="ja-JP" altLang="en-US" sz="2000" dirty="0" smtClean="0">
                <a:latin typeface="+mj-lt"/>
              </a:rPr>
              <a:t>通常の</a:t>
            </a:r>
            <a:r>
              <a:rPr lang="en-US" altLang="ja-JP" sz="2000" dirty="0" smtClean="0">
                <a:latin typeface="+mj-lt"/>
              </a:rPr>
              <a:t>Java</a:t>
            </a:r>
            <a:r>
              <a:rPr lang="ja-JP" altLang="en-US" sz="2000" dirty="0" smtClean="0">
                <a:latin typeface="+mj-lt"/>
              </a:rPr>
              <a:t>アプリケーションの作り方の手順が参考になる</a:t>
            </a:r>
            <a:endParaRPr lang="en-US" altLang="ja-JP" sz="2000" dirty="0" smtClean="0">
              <a:latin typeface="+mj-lt"/>
            </a:endParaRPr>
          </a:p>
          <a:p>
            <a:pPr lvl="1" eaLnBrk="1" fontAlgn="auto" hangingPunct="1">
              <a:spcAft>
                <a:spcPts val="0"/>
              </a:spcAft>
              <a:buFontTx/>
              <a:buBlip>
                <a:blip r:embed="rId2"/>
              </a:buBlip>
              <a:defRPr/>
            </a:pPr>
            <a:r>
              <a:rPr lang="ja-JP" altLang="en-US" sz="2000" dirty="0" smtClean="0">
                <a:latin typeface="+mj-lt"/>
              </a:rPr>
              <a:t>携帯用の</a:t>
            </a:r>
            <a:r>
              <a:rPr lang="en-US" altLang="ja-JP" sz="2000" dirty="0" smtClean="0">
                <a:latin typeface="+mj-lt"/>
              </a:rPr>
              <a:t>Java</a:t>
            </a:r>
            <a:r>
              <a:rPr lang="ja-JP" altLang="en-US" sz="2000" dirty="0" smtClean="0">
                <a:latin typeface="+mj-lt"/>
              </a:rPr>
              <a:t>は、そもそも特殊な作り方（制限が多い事など）</a:t>
            </a:r>
            <a:r>
              <a:rPr lang="en-US" altLang="ja-JP" sz="2000" dirty="0" smtClean="0">
                <a:latin typeface="+mj-lt"/>
              </a:rPr>
              <a:t/>
            </a:r>
            <a:br>
              <a:rPr lang="en-US" altLang="ja-JP" sz="2000" dirty="0" smtClean="0">
                <a:latin typeface="+mj-lt"/>
              </a:rPr>
            </a:br>
            <a:r>
              <a:rPr lang="ja-JP" altLang="en-US" sz="2000" dirty="0" smtClean="0">
                <a:latin typeface="+mj-lt"/>
              </a:rPr>
              <a:t>をしなければならなかったが </a:t>
            </a:r>
            <a:r>
              <a:rPr lang="en-US" altLang="ja-JP" sz="2000" dirty="0" smtClean="0">
                <a:latin typeface="+mj-lt"/>
              </a:rPr>
              <a:t>Android</a:t>
            </a:r>
            <a:r>
              <a:rPr lang="ja-JP" altLang="en-US" sz="2000" dirty="0" smtClean="0">
                <a:latin typeface="+mj-lt"/>
              </a:rPr>
              <a:t> ではより一般的な </a:t>
            </a:r>
            <a:r>
              <a:rPr lang="en-US" altLang="ja-JP" sz="2000" dirty="0" smtClean="0">
                <a:latin typeface="+mj-lt"/>
              </a:rPr>
              <a:t>Java</a:t>
            </a:r>
            <a:r>
              <a:rPr lang="ja-JP" altLang="en-US" sz="2000" dirty="0" smtClean="0">
                <a:latin typeface="+mj-lt"/>
              </a:rPr>
              <a:t> </a:t>
            </a:r>
            <a:endParaRPr lang="en-US" altLang="ja-JP" sz="2000" dirty="0" smtClean="0">
              <a:latin typeface="+mj-lt"/>
            </a:endParaRPr>
          </a:p>
          <a:p>
            <a:pPr eaLnBrk="1" fontAlgn="auto" hangingPunct="1">
              <a:spcAft>
                <a:spcPts val="0"/>
              </a:spcAft>
              <a:buFontTx/>
              <a:buBlip>
                <a:blip r:embed="rId2"/>
              </a:buBlip>
              <a:defRPr/>
            </a:pPr>
            <a:r>
              <a:rPr lang="ja-JP" altLang="en-US" sz="2000" dirty="0" smtClean="0">
                <a:latin typeface="+mj-lt"/>
              </a:rPr>
              <a:t>ネットワークのクラスも完全サポートなの</a:t>
            </a:r>
            <a:endParaRPr lang="en-US" altLang="ja-JP" sz="2000" dirty="0" smtClean="0">
              <a:latin typeface="+mj-lt"/>
            </a:endParaRPr>
          </a:p>
          <a:p>
            <a:pPr lvl="1" eaLnBrk="1" fontAlgn="auto" hangingPunct="1">
              <a:spcAft>
                <a:spcPts val="0"/>
              </a:spcAft>
              <a:buFontTx/>
              <a:buBlip>
                <a:blip r:embed="rId2"/>
              </a:buBlip>
              <a:defRPr/>
            </a:pPr>
            <a:r>
              <a:rPr lang="ja-JP" altLang="en-US" sz="2000" dirty="0" smtClean="0">
                <a:latin typeface="+mj-lt"/>
              </a:rPr>
              <a:t>サーバー連携アプリケーションなども容易に開発可能</a:t>
            </a:r>
            <a:endParaRPr lang="en-US" altLang="ja-JP" sz="2000" dirty="0" smtClean="0">
              <a:latin typeface="+mj-lt"/>
            </a:endParaRPr>
          </a:p>
          <a:p>
            <a:pPr eaLnBrk="1" fontAlgn="auto" hangingPunct="1">
              <a:spcAft>
                <a:spcPts val="0"/>
              </a:spcAft>
              <a:buFontTx/>
              <a:buNone/>
              <a:defRPr/>
            </a:pPr>
            <a:endParaRPr lang="en-US" altLang="ja-JP" sz="2000" dirty="0" smtClean="0">
              <a:latin typeface="+mj-lt"/>
            </a:endParaRPr>
          </a:p>
          <a:p>
            <a:pPr eaLnBrk="1" fontAlgn="auto" hangingPunct="1">
              <a:spcAft>
                <a:spcPts val="0"/>
              </a:spcAft>
              <a:buFontTx/>
              <a:buNone/>
              <a:defRPr/>
            </a:pPr>
            <a:endParaRPr lang="en-US" altLang="ja-JP" sz="2000" dirty="0" smtClean="0">
              <a:latin typeface="+mj-lt"/>
            </a:endParaRPr>
          </a:p>
          <a:p>
            <a:pPr eaLnBrk="1" fontAlgn="auto" hangingPunct="1">
              <a:spcAft>
                <a:spcPts val="0"/>
              </a:spcAft>
              <a:buFontTx/>
              <a:buNone/>
              <a:defRPr/>
            </a:pPr>
            <a:endParaRPr lang="en-US" altLang="ja-JP" sz="2000" dirty="0" smtClean="0">
              <a:latin typeface="+mj-lt"/>
            </a:endParaRPr>
          </a:p>
          <a:p>
            <a:pPr eaLnBrk="1" fontAlgn="auto" hangingPunct="1">
              <a:spcAft>
                <a:spcPts val="0"/>
              </a:spcAft>
              <a:buFontTx/>
              <a:buBlip>
                <a:blip r:embed="rId2"/>
              </a:buBlip>
              <a:defRPr/>
            </a:pPr>
            <a:r>
              <a:rPr lang="en-US" sz="2000" dirty="0" smtClean="0">
                <a:latin typeface="+mj-lt"/>
              </a:rPr>
              <a:t>Android</a:t>
            </a:r>
            <a:r>
              <a:rPr lang="ja-JP" altLang="en-US" sz="2000" dirty="0" smtClean="0">
                <a:latin typeface="+mj-lt"/>
              </a:rPr>
              <a:t>では、全てのアプリケーションが</a:t>
            </a:r>
            <a:r>
              <a:rPr lang="en-US" sz="2000" dirty="0" smtClean="0">
                <a:latin typeface="+mj-lt"/>
              </a:rPr>
              <a:t>Java</a:t>
            </a:r>
            <a:r>
              <a:rPr lang="ja-JP" altLang="en-US" sz="2000" dirty="0" smtClean="0">
                <a:latin typeface="+mj-lt"/>
              </a:rPr>
              <a:t>言語で書かれる</a:t>
            </a:r>
            <a:endParaRPr lang="en-US" altLang="ja-JP" sz="2000" dirty="0" smtClean="0">
              <a:latin typeface="+mj-lt"/>
            </a:endParaRPr>
          </a:p>
          <a:p>
            <a:pPr eaLnBrk="1" fontAlgn="auto" hangingPunct="1">
              <a:spcAft>
                <a:spcPts val="0"/>
              </a:spcAft>
              <a:buFontTx/>
              <a:buBlip>
                <a:blip r:embed="rId2"/>
              </a:buBlip>
              <a:defRPr/>
            </a:pPr>
            <a:r>
              <a:rPr lang="ja-JP" altLang="en-US" sz="2000" dirty="0" smtClean="0">
                <a:latin typeface="+mj-lt"/>
              </a:rPr>
              <a:t>ハンドセットに標準搭載されるアプリケーションと、ユーザが追加するアプリケーションの差を基本的に無くし、すべてが同じアプリケーションとして動作</a:t>
            </a:r>
            <a:endParaRPr lang="en-US" altLang="ja-JP" sz="2000" dirty="0" smtClean="0">
              <a:latin typeface="+mj-lt"/>
            </a:endParaRPr>
          </a:p>
          <a:p>
            <a:pPr eaLnBrk="1" fontAlgn="auto" hangingPunct="1">
              <a:spcAft>
                <a:spcPts val="0"/>
              </a:spcAft>
              <a:buFontTx/>
              <a:buBlip>
                <a:blip r:embed="rId2"/>
              </a:buBlip>
              <a:defRPr/>
            </a:pPr>
            <a:r>
              <a:rPr lang="en-US" sz="2000" dirty="0" smtClean="0">
                <a:solidFill>
                  <a:srgbClr val="FF0000"/>
                </a:solidFill>
                <a:latin typeface="+mj-lt"/>
              </a:rPr>
              <a:t>Android</a:t>
            </a:r>
            <a:r>
              <a:rPr lang="ja-JP" altLang="en-US" sz="2000" dirty="0" smtClean="0">
                <a:solidFill>
                  <a:srgbClr val="FF0000"/>
                </a:solidFill>
                <a:latin typeface="+mj-lt"/>
              </a:rPr>
              <a:t>を採用した携帯電話では、あらゆるアプリケーションがカスタマイズでき、ユーザが自由にアプリケーションを組み替えることができる</a:t>
            </a:r>
            <a:endParaRPr lang="ja-JP" altLang="en-US" sz="2000" dirty="0">
              <a:solidFill>
                <a:srgbClr val="FF0000"/>
              </a:solidFill>
              <a:latin typeface="+mj-lt"/>
            </a:endParaRPr>
          </a:p>
        </p:txBody>
      </p:sp>
      <p:sp>
        <p:nvSpPr>
          <p:cNvPr id="4" name="角丸四角形 3"/>
          <p:cNvSpPr/>
          <p:nvPr/>
        </p:nvSpPr>
        <p:spPr bwMode="auto">
          <a:xfrm>
            <a:off x="500063" y="728663"/>
            <a:ext cx="8143875" cy="428625"/>
          </a:xfrm>
          <a:prstGeom prst="roundRect">
            <a:avLst/>
          </a:prstGeom>
          <a:solidFill>
            <a:srgbClr val="FF0000"/>
          </a:solidFill>
          <a:ln w="9525" cap="flat" cmpd="sng" algn="ctr">
            <a:noFill/>
            <a:prstDash val="solid"/>
            <a:round/>
            <a:headEnd type="none" w="med" len="med"/>
            <a:tailEnd type="none" w="med" len="med"/>
          </a:ln>
          <a:effectLst>
            <a:outerShdw dist="35921" dir="2700000" algn="ctr" rotWithShape="0">
              <a:schemeClr val="bg2"/>
            </a:outerShdw>
          </a:effectLst>
        </p:spPr>
        <p:txBody>
          <a:bodyPr wrap="none" anchor="ctr"/>
          <a:lstStyle/>
          <a:p>
            <a:pPr algn="ctr" eaLnBrk="0" hangingPunct="0">
              <a:defRPr/>
            </a:pPr>
            <a:r>
              <a:rPr kumimoji="0" lang="ja-JP" altLang="en-US" sz="2400" dirty="0">
                <a:solidFill>
                  <a:schemeClr val="bg1"/>
                </a:solidFill>
                <a:latin typeface="+mn-lt"/>
              </a:rPr>
              <a:t>携帯電話の垂直統合モデルを破壊する仕掛けが見える</a:t>
            </a:r>
          </a:p>
        </p:txBody>
      </p:sp>
      <p:sp>
        <p:nvSpPr>
          <p:cNvPr id="5" name="下矢印 4"/>
          <p:cNvSpPr/>
          <p:nvPr/>
        </p:nvSpPr>
        <p:spPr bwMode="auto">
          <a:xfrm>
            <a:off x="3643313" y="3714750"/>
            <a:ext cx="1428750" cy="857250"/>
          </a:xfrm>
          <a:prstGeom prst="downArrow">
            <a:avLst/>
          </a:prstGeom>
          <a:solidFill>
            <a:schemeClr val="accent3">
              <a:lumMod val="60000"/>
              <a:lumOff val="40000"/>
            </a:schemeClr>
          </a:solidFill>
          <a:ln w="9525" cap="flat" cmpd="sng" algn="ctr">
            <a:noFill/>
            <a:prstDash val="solid"/>
            <a:round/>
            <a:headEnd type="none" w="med" len="med"/>
            <a:tailEnd type="none" w="med" len="med"/>
          </a:ln>
          <a:effectLst>
            <a:outerShdw dist="35921" dir="2700000" algn="ctr" rotWithShape="0">
              <a:schemeClr val="bg2"/>
            </a:outerShdw>
          </a:effectLst>
        </p:spPr>
        <p:txBody>
          <a:bodyPr wrap="none" anchor="ctr"/>
          <a:lstStyle/>
          <a:p>
            <a:pPr eaLnBrk="0" hangingPunct="0">
              <a:defRPr/>
            </a:pPr>
            <a:endParaRPr kumimoji="0" lang="ja-JP" altLang="en-US" sz="2400">
              <a:latin typeface="Times New Roman" pitchFamily="18" charset="0"/>
            </a:endParaRPr>
          </a:p>
        </p:txBody>
      </p:sp>
      <p:sp>
        <p:nvSpPr>
          <p:cNvPr id="52230" name="スライド番号プレースホルダ 5"/>
          <p:cNvSpPr txBox="1">
            <a:spLocks noGrp="1"/>
          </p:cNvSpPr>
          <p:nvPr/>
        </p:nvSpPr>
        <p:spPr bwMode="auto">
          <a:xfrm>
            <a:off x="66675" y="6524625"/>
            <a:ext cx="496888" cy="279400"/>
          </a:xfrm>
          <a:prstGeom prst="rect">
            <a:avLst/>
          </a:prstGeom>
          <a:noFill/>
          <a:ln w="9525">
            <a:noFill/>
            <a:miter lim="800000"/>
            <a:headEnd/>
            <a:tailEnd/>
          </a:ln>
        </p:spPr>
        <p:txBody>
          <a:bodyPr/>
          <a:lstStyle/>
          <a:p>
            <a:fld id="{95BB530C-17A7-4095-9442-BC9D5CCE73E0}" type="slidenum">
              <a:rPr lang="ja-JP" altLang="en-US" sz="1400"/>
              <a:pPr/>
              <a:t>36</a:t>
            </a:fld>
            <a:endParaRPr lang="en-US" altLang="ja-JP" sz="140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スライド番号プレースホルダ 3"/>
          <p:cNvSpPr txBox="1">
            <a:spLocks noGrp="1"/>
          </p:cNvSpPr>
          <p:nvPr/>
        </p:nvSpPr>
        <p:spPr bwMode="auto">
          <a:xfrm>
            <a:off x="66675" y="6524625"/>
            <a:ext cx="496888" cy="279400"/>
          </a:xfrm>
          <a:prstGeom prst="rect">
            <a:avLst/>
          </a:prstGeom>
          <a:noFill/>
          <a:ln w="9525">
            <a:noFill/>
            <a:miter lim="800000"/>
            <a:headEnd/>
            <a:tailEnd/>
          </a:ln>
        </p:spPr>
        <p:txBody>
          <a:bodyPr/>
          <a:lstStyle/>
          <a:p>
            <a:fld id="{60A5605D-486B-410F-BCEE-90ED0E012D55}" type="slidenum">
              <a:rPr lang="ja-JP" altLang="en-US" sz="1400"/>
              <a:pPr/>
              <a:t>37</a:t>
            </a:fld>
            <a:endParaRPr lang="en-US" altLang="ja-JP" sz="1400"/>
          </a:p>
        </p:txBody>
      </p:sp>
      <p:sp>
        <p:nvSpPr>
          <p:cNvPr id="53251" name="タイトル 4"/>
          <p:cNvSpPr>
            <a:spLocks noGrp="1"/>
          </p:cNvSpPr>
          <p:nvPr>
            <p:ph type="title" idx="4294967295"/>
          </p:nvPr>
        </p:nvSpPr>
        <p:spPr>
          <a:xfrm>
            <a:off x="468313" y="260350"/>
            <a:ext cx="8307387" cy="454025"/>
          </a:xfrm>
        </p:spPr>
        <p:txBody>
          <a:bodyPr/>
          <a:lstStyle/>
          <a:p>
            <a:pPr eaLnBrk="1" hangingPunct="1"/>
            <a:r>
              <a:rPr lang="en-US" altLang="ja-JP" smtClean="0"/>
              <a:t>Pros / Cons</a:t>
            </a:r>
            <a:endParaRPr lang="ja-JP" altLang="en-US" smtClean="0"/>
          </a:p>
        </p:txBody>
      </p:sp>
      <p:graphicFrame>
        <p:nvGraphicFramePr>
          <p:cNvPr id="6" name="表 5"/>
          <p:cNvGraphicFramePr>
            <a:graphicFrameLocks noGrp="1"/>
          </p:cNvGraphicFramePr>
          <p:nvPr/>
        </p:nvGraphicFramePr>
        <p:xfrm>
          <a:off x="357188" y="1500188"/>
          <a:ext cx="8429684" cy="4511848"/>
        </p:xfrm>
        <a:graphic>
          <a:graphicData uri="http://schemas.openxmlformats.org/drawingml/2006/table">
            <a:tbl>
              <a:tblPr firstRow="1" bandRow="1">
                <a:tableStyleId>{7DF18680-E054-41AD-8BC1-D1AEF772440D}</a:tableStyleId>
              </a:tblPr>
              <a:tblGrid>
                <a:gridCol w="1928826"/>
                <a:gridCol w="428628"/>
                <a:gridCol w="3188391"/>
                <a:gridCol w="2883839"/>
              </a:tblGrid>
              <a:tr h="354506">
                <a:tc>
                  <a:txBody>
                    <a:bodyPr/>
                    <a:lstStyle/>
                    <a:p>
                      <a:r>
                        <a:rPr kumimoji="1" lang="en-US" altLang="ja-JP" dirty="0" smtClean="0"/>
                        <a:t>party</a:t>
                      </a:r>
                      <a:endParaRPr kumimoji="1" lang="ja-JP" altLang="en-US" dirty="0"/>
                    </a:p>
                  </a:txBody>
                  <a:tcPr/>
                </a:tc>
                <a:tc>
                  <a:txBody>
                    <a:bodyPr/>
                    <a:lstStyle/>
                    <a:p>
                      <a:endParaRPr kumimoji="1" lang="ja-JP" altLang="en-US" dirty="0"/>
                    </a:p>
                  </a:txBody>
                  <a:tcPr/>
                </a:tc>
                <a:tc>
                  <a:txBody>
                    <a:bodyPr/>
                    <a:lstStyle/>
                    <a:p>
                      <a:r>
                        <a:rPr kumimoji="1" lang="en-US" altLang="ja-JP" dirty="0" smtClean="0"/>
                        <a:t>pros</a:t>
                      </a:r>
                      <a:endParaRPr kumimoji="1" lang="ja-JP" altLang="en-US" dirty="0"/>
                    </a:p>
                  </a:txBody>
                  <a:tcPr/>
                </a:tc>
                <a:tc>
                  <a:txBody>
                    <a:bodyPr/>
                    <a:lstStyle/>
                    <a:p>
                      <a:r>
                        <a:rPr kumimoji="1" lang="en-US" altLang="ja-JP" dirty="0" smtClean="0"/>
                        <a:t>cons</a:t>
                      </a:r>
                      <a:endParaRPr kumimoji="1" lang="ja-JP" altLang="en-US" dirty="0"/>
                    </a:p>
                  </a:txBody>
                  <a:tcPr/>
                </a:tc>
              </a:tr>
              <a:tr h="614853">
                <a:tc>
                  <a:txBody>
                    <a:bodyPr/>
                    <a:lstStyle/>
                    <a:p>
                      <a:r>
                        <a:rPr kumimoji="1" lang="en-US" altLang="ja-JP" dirty="0" smtClean="0"/>
                        <a:t>Chip</a:t>
                      </a:r>
                      <a:r>
                        <a:rPr kumimoji="1" lang="en-US" altLang="ja-JP" baseline="0" dirty="0" smtClean="0"/>
                        <a:t> vender</a:t>
                      </a:r>
                      <a:endParaRPr kumimoji="1" lang="ja-JP" altLang="en-US" dirty="0"/>
                    </a:p>
                  </a:txBody>
                  <a:tcPr anchor="ctr"/>
                </a:tc>
                <a:tc>
                  <a:txBody>
                    <a:bodyPr/>
                    <a:lstStyle/>
                    <a:p>
                      <a:pPr algn="ctr"/>
                      <a:r>
                        <a:rPr kumimoji="1" lang="ja-JP" altLang="en-US" dirty="0" smtClean="0"/>
                        <a:t>○</a:t>
                      </a:r>
                      <a:endParaRPr kumimoji="1" lang="ja-JP" altLang="en-US" dirty="0"/>
                    </a:p>
                  </a:txBody>
                  <a:tcPr anchor="ctr"/>
                </a:tc>
                <a:tc>
                  <a:txBody>
                    <a:bodyPr/>
                    <a:lstStyle/>
                    <a:p>
                      <a:r>
                        <a:rPr kumimoji="1" lang="ja-JP" altLang="en-US" sz="1400" dirty="0" smtClean="0"/>
                        <a:t>ソフトサポート工数大幅減</a:t>
                      </a:r>
                      <a:r>
                        <a:rPr kumimoji="1" lang="en-US" altLang="ja-JP" sz="1400" dirty="0" smtClean="0"/>
                        <a:t/>
                      </a:r>
                      <a:br>
                        <a:rPr kumimoji="1" lang="en-US" altLang="ja-JP" sz="1400" dirty="0" smtClean="0"/>
                      </a:br>
                      <a:r>
                        <a:rPr kumimoji="1" lang="ja-JP" altLang="en-US" sz="1400" dirty="0" smtClean="0"/>
                        <a:t>参入障壁ダウン</a:t>
                      </a:r>
                      <a:endParaRPr kumimoji="1" lang="ja-JP" altLang="en-US" sz="1400" dirty="0"/>
                    </a:p>
                  </a:txBody>
                  <a:tcPr anchor="ctr"/>
                </a:tc>
                <a:tc>
                  <a:txBody>
                    <a:bodyPr/>
                    <a:lstStyle/>
                    <a:p>
                      <a:r>
                        <a:rPr kumimoji="1" lang="ja-JP" altLang="en-US" sz="1400" dirty="0" smtClean="0"/>
                        <a:t>ソフトライセンスビジネスは困難</a:t>
                      </a:r>
                      <a:endParaRPr kumimoji="1" lang="en-US" altLang="ja-JP" sz="1400" dirty="0" smtClean="0"/>
                    </a:p>
                    <a:p>
                      <a:r>
                        <a:rPr kumimoji="1" lang="ja-JP" altLang="en-US" sz="1400" dirty="0" smtClean="0"/>
                        <a:t>価格競争、メモリー容量大</a:t>
                      </a:r>
                      <a:endParaRPr kumimoji="1" lang="ja-JP" altLang="en-US" sz="1400" dirty="0"/>
                    </a:p>
                  </a:txBody>
                  <a:tcPr anchor="ctr"/>
                </a:tc>
              </a:tr>
              <a:tr h="692399">
                <a:tc>
                  <a:txBody>
                    <a:bodyPr/>
                    <a:lstStyle/>
                    <a:p>
                      <a:r>
                        <a:rPr kumimoji="1" lang="en-US" altLang="ja-JP" dirty="0" smtClean="0"/>
                        <a:t>Handset provider</a:t>
                      </a:r>
                      <a:endParaRPr kumimoji="1" lang="ja-JP" altLang="en-US" dirty="0"/>
                    </a:p>
                  </a:txBody>
                  <a:tcPr anchor="ctr"/>
                </a:tc>
                <a:tc>
                  <a:txBody>
                    <a:bodyPr/>
                    <a:lstStyle/>
                    <a:p>
                      <a:pPr algn="ctr"/>
                      <a:r>
                        <a:rPr kumimoji="1" lang="ja-JP" altLang="en-US" dirty="0" smtClean="0"/>
                        <a:t>△</a:t>
                      </a:r>
                      <a:endParaRPr kumimoji="1" lang="ja-JP" altLang="en-US" dirty="0"/>
                    </a:p>
                  </a:txBody>
                  <a:tcPr anchor="ctr"/>
                </a:tc>
                <a:tc>
                  <a:txBody>
                    <a:bodyPr/>
                    <a:lstStyle/>
                    <a:p>
                      <a:r>
                        <a:rPr kumimoji="1" lang="ja-JP" altLang="en-US" sz="1400" dirty="0" smtClean="0"/>
                        <a:t>機能面の差別化が困難 （</a:t>
                      </a:r>
                      <a:r>
                        <a:rPr kumimoji="1" lang="en-US" altLang="ja-JP" sz="1400" dirty="0" smtClean="0"/>
                        <a:t>PC</a:t>
                      </a:r>
                      <a:r>
                        <a:rPr kumimoji="1" lang="ja-JP" altLang="en-US" sz="1400" dirty="0" smtClean="0"/>
                        <a:t> モデル）</a:t>
                      </a:r>
                      <a:endParaRPr kumimoji="1" lang="ja-JP" altLang="en-US" sz="1400" dirty="0"/>
                    </a:p>
                  </a:txBody>
                  <a:tcPr anchor="ctr"/>
                </a:tc>
                <a:tc>
                  <a:txBody>
                    <a:bodyPr/>
                    <a:lstStyle/>
                    <a:p>
                      <a:r>
                        <a:rPr kumimoji="1" lang="ja-JP" altLang="en-US" sz="1400" dirty="0" smtClean="0"/>
                        <a:t>性能面のオーバーヘッド</a:t>
                      </a:r>
                      <a:r>
                        <a:rPr kumimoji="1" lang="en-US" altLang="ja-JP" sz="1400" dirty="0" smtClean="0"/>
                        <a:t/>
                      </a:r>
                      <a:br>
                        <a:rPr kumimoji="1" lang="en-US" altLang="ja-JP" sz="1400" dirty="0" smtClean="0"/>
                      </a:br>
                      <a:r>
                        <a:rPr kumimoji="1" lang="ja-JP" altLang="en-US" sz="1400" dirty="0" smtClean="0"/>
                        <a:t>価格競争激化</a:t>
                      </a:r>
                      <a:endParaRPr kumimoji="1" lang="ja-JP" altLang="en-US" sz="1400" dirty="0"/>
                    </a:p>
                  </a:txBody>
                  <a:tcPr anchor="ctr"/>
                </a:tc>
              </a:tr>
              <a:tr h="623159">
                <a:tc>
                  <a:txBody>
                    <a:bodyPr/>
                    <a:lstStyle/>
                    <a:p>
                      <a:r>
                        <a:rPr kumimoji="1" lang="en-US" altLang="ja-JP" dirty="0" smtClean="0"/>
                        <a:t>Carrier</a:t>
                      </a:r>
                    </a:p>
                  </a:txBody>
                  <a:tcPr anchor="ctr"/>
                </a:tc>
                <a:tc>
                  <a:txBody>
                    <a:bodyPr/>
                    <a:lstStyle/>
                    <a:p>
                      <a:pPr algn="ctr"/>
                      <a:r>
                        <a:rPr kumimoji="1" lang="ja-JP" altLang="en-US" dirty="0" smtClean="0"/>
                        <a:t>◎</a:t>
                      </a:r>
                      <a:endParaRPr kumimoji="1" lang="en-US" altLang="ja-JP" dirty="0" smtClean="0"/>
                    </a:p>
                  </a:txBody>
                  <a:tcPr anchor="ctr"/>
                </a:tc>
                <a:tc>
                  <a:txBody>
                    <a:bodyPr/>
                    <a:lstStyle/>
                    <a:p>
                      <a:r>
                        <a:rPr kumimoji="1" lang="ja-JP" altLang="en-US" sz="1400" dirty="0" smtClean="0"/>
                        <a:t>国際化対応、新サービス</a:t>
                      </a:r>
                      <a:r>
                        <a:rPr kumimoji="1" lang="en-US" altLang="ja-JP" sz="1400" dirty="0" smtClean="0"/>
                        <a:t/>
                      </a:r>
                      <a:br>
                        <a:rPr kumimoji="1" lang="en-US" altLang="ja-JP" sz="1400" dirty="0" smtClean="0"/>
                      </a:br>
                      <a:r>
                        <a:rPr kumimoji="1" lang="ja-JP" altLang="en-US" sz="1400" dirty="0" smtClean="0"/>
                        <a:t>従来サービス と並行に展開も可能</a:t>
                      </a:r>
                      <a:endParaRPr kumimoji="1" lang="ja-JP" altLang="en-US" sz="1400" dirty="0"/>
                    </a:p>
                  </a:txBody>
                  <a:tcPr anchor="ctr"/>
                </a:tc>
                <a:tc>
                  <a:txBody>
                    <a:bodyPr/>
                    <a:lstStyle/>
                    <a:p>
                      <a:endParaRPr kumimoji="1" lang="ja-JP" altLang="en-US" sz="1400" dirty="0"/>
                    </a:p>
                  </a:txBody>
                  <a:tcPr anchor="ctr"/>
                </a:tc>
              </a:tr>
              <a:tr h="738559">
                <a:tc>
                  <a:txBody>
                    <a:bodyPr/>
                    <a:lstStyle/>
                    <a:p>
                      <a:r>
                        <a:rPr kumimoji="1" lang="en-US" altLang="ja-JP" dirty="0" smtClean="0"/>
                        <a:t>Application</a:t>
                      </a:r>
                      <a:r>
                        <a:rPr kumimoji="1" lang="en-US" altLang="ja-JP" baseline="0" dirty="0" smtClean="0"/>
                        <a:t> provider</a:t>
                      </a:r>
                      <a:endParaRPr kumimoji="1" lang="ja-JP" altLang="en-US" dirty="0"/>
                    </a:p>
                  </a:txBody>
                  <a:tcPr anchor="ctr"/>
                </a:tc>
                <a:tc>
                  <a:txBody>
                    <a:bodyPr/>
                    <a:lstStyle/>
                    <a:p>
                      <a:pPr algn="ctr"/>
                      <a:r>
                        <a:rPr kumimoji="1" lang="ja-JP" altLang="en-US" dirty="0" smtClean="0"/>
                        <a:t>◎</a:t>
                      </a:r>
                      <a:endParaRPr kumimoji="1" lang="ja-JP" altLang="en-US" dirty="0"/>
                    </a:p>
                  </a:txBody>
                  <a:tcPr anchor="ctr"/>
                </a:tc>
                <a:tc>
                  <a:txBody>
                    <a:bodyPr/>
                    <a:lstStyle/>
                    <a:p>
                      <a:r>
                        <a:rPr kumimoji="1" lang="ja-JP" altLang="en-US" sz="1400" dirty="0" smtClean="0"/>
                        <a:t>機種ごと、キャリア毎の特殊対応不要</a:t>
                      </a:r>
                      <a:endParaRPr kumimoji="1" lang="en-US" altLang="ja-JP" sz="1400" dirty="0" smtClean="0"/>
                    </a:p>
                    <a:p>
                      <a:r>
                        <a:rPr kumimoji="1" lang="ja-JP" altLang="en-US" sz="1400" dirty="0" smtClean="0"/>
                        <a:t>サーバー連携アプリなどへの発展性</a:t>
                      </a:r>
                      <a:endParaRPr kumimoji="1" lang="ja-JP" altLang="en-US" sz="1400" dirty="0"/>
                    </a:p>
                  </a:txBody>
                  <a:tcPr anchor="ctr"/>
                </a:tc>
                <a:tc>
                  <a:txBody>
                    <a:bodyPr/>
                    <a:lstStyle/>
                    <a:p>
                      <a:endParaRPr kumimoji="1" lang="ja-JP" altLang="en-US" sz="1400" dirty="0"/>
                    </a:p>
                  </a:txBody>
                  <a:tcPr anchor="ctr"/>
                </a:tc>
              </a:tr>
              <a:tr h="738559">
                <a:tc>
                  <a:txBody>
                    <a:bodyPr/>
                    <a:lstStyle/>
                    <a:p>
                      <a:r>
                        <a:rPr kumimoji="1" lang="en-US" altLang="ja-JP" dirty="0" smtClean="0"/>
                        <a:t>Service provider</a:t>
                      </a:r>
                      <a:endParaRPr kumimoji="1" lang="ja-JP" altLang="en-US" dirty="0"/>
                    </a:p>
                  </a:txBody>
                  <a:tcPr anchor="ctr"/>
                </a:tc>
                <a:tc>
                  <a:txBody>
                    <a:bodyPr/>
                    <a:lstStyle/>
                    <a:p>
                      <a:pPr algn="ctr"/>
                      <a:r>
                        <a:rPr kumimoji="1" lang="ja-JP" altLang="en-US" dirty="0" smtClean="0"/>
                        <a:t>◎</a:t>
                      </a:r>
                      <a:endParaRPr kumimoji="1" lang="ja-JP" altLang="en-US" dirty="0"/>
                    </a:p>
                  </a:txBody>
                  <a:tcPr anchor="ctr"/>
                </a:tc>
                <a:tc>
                  <a:txBody>
                    <a:bodyPr/>
                    <a:lstStyle/>
                    <a:p>
                      <a:r>
                        <a:rPr kumimoji="1" lang="ja-JP" altLang="en-US" sz="1400" dirty="0" smtClean="0"/>
                        <a:t>携帯電話の新活用</a:t>
                      </a:r>
                      <a:r>
                        <a:rPr kumimoji="1" lang="ja-JP" altLang="en-US" sz="1400" baseline="0" dirty="0" smtClean="0"/>
                        <a:t> （</a:t>
                      </a:r>
                      <a:r>
                        <a:rPr kumimoji="1" lang="en-US" altLang="ja-JP" sz="1400" baseline="0" dirty="0" smtClean="0"/>
                        <a:t>Google</a:t>
                      </a:r>
                      <a:r>
                        <a:rPr kumimoji="1" lang="ja-JP" altLang="en-US" sz="1400" baseline="0" dirty="0" smtClean="0"/>
                        <a:t> の狙い）</a:t>
                      </a:r>
                      <a:endParaRPr kumimoji="1" lang="en-US" altLang="ja-JP" sz="1400" baseline="0" dirty="0" smtClean="0"/>
                    </a:p>
                    <a:p>
                      <a:r>
                        <a:rPr kumimoji="1" lang="en-US" altLang="ja-JP" sz="1400" baseline="0" dirty="0" smtClean="0"/>
                        <a:t>PC</a:t>
                      </a:r>
                      <a:r>
                        <a:rPr kumimoji="1" lang="ja-JP" altLang="en-US" sz="1400" baseline="0" dirty="0" smtClean="0"/>
                        <a:t> 並の処理性能 </a:t>
                      </a:r>
                      <a:r>
                        <a:rPr kumimoji="1" lang="en-US" altLang="ja-JP" sz="1400" baseline="0" dirty="0" smtClean="0"/>
                        <a:t>+</a:t>
                      </a:r>
                      <a:r>
                        <a:rPr kumimoji="1" lang="ja-JP" altLang="en-US" sz="1400" baseline="0" dirty="0" smtClean="0"/>
                        <a:t> 移動性＋</a:t>
                      </a:r>
                      <a:r>
                        <a:rPr kumimoji="1" lang="en-US" altLang="ja-JP" sz="1400" baseline="0" dirty="0" smtClean="0"/>
                        <a:t>personal</a:t>
                      </a:r>
                      <a:endParaRPr kumimoji="1" lang="ja-JP" altLang="en-US" sz="1400" dirty="0"/>
                    </a:p>
                  </a:txBody>
                  <a:tcPr anchor="ctr"/>
                </a:tc>
                <a:tc>
                  <a:txBody>
                    <a:bodyPr/>
                    <a:lstStyle/>
                    <a:p>
                      <a:endParaRPr kumimoji="1" lang="ja-JP" altLang="en-US" sz="1400" dirty="0"/>
                    </a:p>
                  </a:txBody>
                  <a:tcPr anchor="ctr"/>
                </a:tc>
              </a:tr>
              <a:tr h="738559">
                <a:tc>
                  <a:txBody>
                    <a:bodyPr/>
                    <a:lstStyle/>
                    <a:p>
                      <a:r>
                        <a:rPr kumimoji="1" lang="en-US" altLang="ja-JP" dirty="0" smtClean="0"/>
                        <a:t>Dev.</a:t>
                      </a:r>
                      <a:r>
                        <a:rPr kumimoji="1" lang="ja-JP" altLang="en-US" dirty="0" smtClean="0"/>
                        <a:t> </a:t>
                      </a:r>
                      <a:r>
                        <a:rPr kumimoji="1" lang="en-US" altLang="ja-JP" dirty="0" smtClean="0"/>
                        <a:t>tool</a:t>
                      </a:r>
                      <a:r>
                        <a:rPr kumimoji="1" lang="ja-JP" altLang="en-US" dirty="0" smtClean="0"/>
                        <a:t> </a:t>
                      </a:r>
                      <a:r>
                        <a:rPr kumimoji="1" lang="en-US" altLang="ja-JP" dirty="0" smtClean="0"/>
                        <a:t>vender</a:t>
                      </a:r>
                      <a:endParaRPr kumimoji="1" lang="ja-JP" altLang="en-US" dirty="0"/>
                    </a:p>
                  </a:txBody>
                  <a:tcPr anchor="ctr"/>
                </a:tc>
                <a:tc>
                  <a:txBody>
                    <a:bodyPr/>
                    <a:lstStyle/>
                    <a:p>
                      <a:pPr algn="ctr"/>
                      <a:r>
                        <a:rPr kumimoji="1" lang="en-US" altLang="ja-JP" dirty="0" smtClean="0"/>
                        <a:t>×</a:t>
                      </a:r>
                      <a:endParaRPr kumimoji="1" lang="ja-JP" altLang="en-US" dirty="0"/>
                    </a:p>
                  </a:txBody>
                  <a:tcPr anchor="ctr"/>
                </a:tc>
                <a:tc>
                  <a:txBody>
                    <a:bodyPr/>
                    <a:lstStyle/>
                    <a:p>
                      <a:r>
                        <a:rPr kumimoji="1" lang="en-US" altLang="ja-JP" sz="1400" dirty="0" smtClean="0"/>
                        <a:t>Android</a:t>
                      </a:r>
                      <a:r>
                        <a:rPr kumimoji="1" lang="ja-JP" altLang="en-US" sz="1400" dirty="0" smtClean="0"/>
                        <a:t> </a:t>
                      </a:r>
                      <a:r>
                        <a:rPr kumimoji="1" lang="ja-JP" altLang="en-US" sz="1400" dirty="0" err="1" smtClean="0"/>
                        <a:t>には</a:t>
                      </a:r>
                      <a:r>
                        <a:rPr kumimoji="1" lang="ja-JP" altLang="en-US" sz="1400" dirty="0" smtClean="0"/>
                        <a:t>多くの拡張性がある</a:t>
                      </a:r>
                      <a:endParaRPr kumimoji="1" lang="ja-JP" altLang="en-US" sz="1400" dirty="0"/>
                    </a:p>
                  </a:txBody>
                  <a:tcPr anchor="ctr"/>
                </a:tc>
                <a:tc>
                  <a:txBody>
                    <a:bodyPr/>
                    <a:lstStyle/>
                    <a:p>
                      <a:r>
                        <a:rPr kumimoji="1" lang="ja-JP" altLang="en-US" sz="1400" dirty="0" smtClean="0"/>
                        <a:t>オープンソース、フリーソフトウエア</a:t>
                      </a:r>
                      <a:endParaRPr kumimoji="1" lang="ja-JP" altLang="en-US" sz="1400" dirty="0"/>
                    </a:p>
                  </a:txBody>
                  <a:tcPr anchor="ctr"/>
                </a:tc>
              </a:tr>
            </a:tbl>
          </a:graphicData>
        </a:graphic>
      </p:graphicFrame>
      <p:sp>
        <p:nvSpPr>
          <p:cNvPr id="7" name="角丸四角形 6"/>
          <p:cNvSpPr/>
          <p:nvPr/>
        </p:nvSpPr>
        <p:spPr bwMode="auto">
          <a:xfrm>
            <a:off x="357188" y="785813"/>
            <a:ext cx="8358187" cy="642937"/>
          </a:xfrm>
          <a:prstGeom prst="roundRect">
            <a:avLst>
              <a:gd name="adj" fmla="val 9260"/>
            </a:avLst>
          </a:prstGeom>
          <a:solidFill>
            <a:srgbClr val="FF0000"/>
          </a:solidFill>
          <a:ln w="9525" cap="flat" cmpd="sng" algn="ctr">
            <a:noFill/>
            <a:prstDash val="solid"/>
            <a:round/>
            <a:headEnd type="none" w="med" len="med"/>
            <a:tailEnd type="none" w="med" len="med"/>
          </a:ln>
          <a:effectLst>
            <a:outerShdw dist="35921" dir="2700000" algn="ctr" rotWithShape="0">
              <a:schemeClr val="bg2"/>
            </a:outerShdw>
          </a:effectLst>
        </p:spPr>
        <p:txBody>
          <a:bodyPr wrap="none" anchor="ctr"/>
          <a:lstStyle/>
          <a:p>
            <a:pPr algn="ctr" eaLnBrk="0" hangingPunct="0">
              <a:defRPr/>
            </a:pPr>
            <a:r>
              <a:rPr kumimoji="0" lang="en-US" altLang="ja-JP" sz="2000" dirty="0">
                <a:solidFill>
                  <a:schemeClr val="bg1"/>
                </a:solidFill>
                <a:latin typeface="+mn-lt"/>
              </a:rPr>
              <a:t>Carrier</a:t>
            </a:r>
            <a:r>
              <a:rPr kumimoji="0" lang="ja-JP" altLang="en-US" sz="2000" dirty="0">
                <a:solidFill>
                  <a:schemeClr val="bg1"/>
                </a:solidFill>
                <a:latin typeface="+mn-lt"/>
              </a:rPr>
              <a:t> を軸とした従来の垂直統合モデル → </a:t>
            </a:r>
            <a:r>
              <a:rPr kumimoji="0" lang="en-US" altLang="ja-JP" sz="2000" dirty="0">
                <a:solidFill>
                  <a:schemeClr val="bg1"/>
                </a:solidFill>
                <a:latin typeface="+mn-lt"/>
              </a:rPr>
              <a:t>Open</a:t>
            </a:r>
            <a:r>
              <a:rPr kumimoji="0" lang="ja-JP" altLang="en-US" sz="2000" dirty="0">
                <a:solidFill>
                  <a:schemeClr val="bg1"/>
                </a:solidFill>
                <a:latin typeface="+mn-lt"/>
              </a:rPr>
              <a:t> な水平モデルへ転換 </a:t>
            </a:r>
            <a:r>
              <a:rPr kumimoji="0" lang="en-US" altLang="ja-JP" sz="2000" dirty="0">
                <a:solidFill>
                  <a:schemeClr val="bg1"/>
                </a:solidFill>
                <a:latin typeface="+mn-lt"/>
              </a:rPr>
              <a:t>?</a:t>
            </a:r>
            <a:endParaRPr kumimoji="0" lang="ja-JP" altLang="en-US" sz="2000" dirty="0">
              <a:solidFill>
                <a:schemeClr val="bg1"/>
              </a:solidFill>
              <a:latin typeface="+mn-lt"/>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renesa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New_Renesas">
      <a:majorFont>
        <a:latin typeface="Tahoma"/>
        <a:ea typeface="ＭＳ Ｐゴシック"/>
        <a:cs typeface=""/>
      </a:majorFont>
      <a:minorFont>
        <a:latin typeface="Tahoma"/>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noFill/>
        <a:ln w="9525" cap="flat" cmpd="sng" algn="ctr">
          <a:solidFill>
            <a:schemeClr val="tx1"/>
          </a:solidFill>
          <a:prstDash val="solid"/>
          <a:round/>
          <a:headEnd type="none" w="med" len="med"/>
          <a:tailEnd type="none" w="med" len="med"/>
        </a:ln>
        <a:effectLst/>
      </a:spPr>
      <a:bodyPr vert="horz" wrap="none" lIns="91440" tIns="45720" rIns="91440" bIns="45720" numCol="1" rtlCol="0" anchor="ctr"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sz="2400" b="0" i="0" u="none" strike="noStrike" cap="none" normalizeH="0" baseline="0" smtClean="0">
            <a:ln>
              <a:noFill/>
            </a:ln>
            <a:solidFill>
              <a:schemeClr val="tx1"/>
            </a:solidFill>
            <a:effectLst/>
            <a:latin typeface="Times New Roman" pitchFamily="18" charset="0"/>
            <a:ea typeface="ＭＳ Ｐゴシック" pitchFamily="50"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outerShdw dist="35921" dir="2700000" algn="ctr" rotWithShape="0">
            <a:schemeClr val="bg2"/>
          </a:outerShdw>
        </a:effectLst>
      </a:spPr>
      <a:bodyPr vert="horz" wrap="none" lIns="91440" tIns="45720" rIns="91440" bIns="45720" numCol="1" anchor="ctr"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defRPr>
        </a:defPPr>
      </a:lstStyle>
    </a:lnDef>
  </a:objectDefaults>
  <a:extraClrSchemeLst>
    <a:extraClrScheme>
      <a:clrScheme name="New_Renesas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New_Renesas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New_Renesas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New_Renesas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New_Renesas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New_Renesas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New_Renesas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
      <a:clrScheme name="New_Renesas 8">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993300"/>
        </a:hlink>
        <a:folHlink>
          <a:srgbClr val="FF0066"/>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5130</TotalTime>
  <Words>1699</Words>
  <Application>Microsoft Office PowerPoint</Application>
  <PresentationFormat>画面に合わせる (4:3)</PresentationFormat>
  <Paragraphs>417</Paragraphs>
  <Slides>37</Slides>
  <Notes>0</Notes>
  <HiddenSlides>0</HiddenSlides>
  <MMClips>0</MMClips>
  <ScaleCrop>false</ScaleCrop>
  <HeadingPairs>
    <vt:vector size="4" baseType="variant">
      <vt:variant>
        <vt:lpstr>テーマ</vt:lpstr>
      </vt:variant>
      <vt:variant>
        <vt:i4>1</vt:i4>
      </vt:variant>
      <vt:variant>
        <vt:lpstr>スライド タイトル</vt:lpstr>
      </vt:variant>
      <vt:variant>
        <vt:i4>37</vt:i4>
      </vt:variant>
    </vt:vector>
  </HeadingPairs>
  <TitlesOfParts>
    <vt:vector size="38" baseType="lpstr">
      <vt:lpstr>renesas</vt:lpstr>
      <vt:lpstr>ルネサスの Linux OS への取り組み</vt:lpstr>
      <vt:lpstr>ルネサスのオープンソース品質改善への取り組み </vt:lpstr>
      <vt:lpstr>CE Linux Forum による Linux 品質保証の考え方の紹介</vt:lpstr>
      <vt:lpstr>品質保証 ＝ PDCA サイクルを適切に運用すること</vt:lpstr>
      <vt:lpstr>　ソフトウエアの品質保証メカニズム</vt:lpstr>
      <vt:lpstr>オープンソース開発サイクルの中に品質保証の仕掛けがある </vt:lpstr>
      <vt:lpstr>（参考） git ＝ Linux kernel のソースコード管理システム</vt:lpstr>
      <vt:lpstr> Linux 開発思想 ⇒ kernel 内部のドライバーインターフェースの （品質の作り込み）　不適切な後方互換性継承を意図的に排除</vt:lpstr>
      <vt:lpstr>課題 ① ： HDD アクセス不良への対応 </vt:lpstr>
      <vt:lpstr>課題 ② ： C-Media CM8738 動作不良への対応  </vt:lpstr>
      <vt:lpstr>ルネサスが実際に行ってきた対応</vt:lpstr>
      <vt:lpstr>Linux 開発コミュニティ</vt:lpstr>
      <vt:lpstr>オープンソースの品質保証に対するルネサスの考え方</vt:lpstr>
      <vt:lpstr>Linux kernel 開発サイクル</vt:lpstr>
      <vt:lpstr>（成果例 -1） USB ドライバーのメインライニング活動</vt:lpstr>
      <vt:lpstr>（成果例 -2） プラットフォームサポートの改善状況</vt:lpstr>
      <vt:lpstr>ルネサスの Linux kernel 技術開発への取り組み成果</vt:lpstr>
      <vt:lpstr>（参考） Linus Torvalds も SuperH の最近の改善に注目している</vt:lpstr>
      <vt:lpstr>オープンソース活用のインフラ整備 </vt:lpstr>
      <vt:lpstr>継続的にメンテナンス可能な BSP を提供する仕組みを構想中</vt:lpstr>
      <vt:lpstr>BSP （= kernel + compiler + applications ）</vt:lpstr>
      <vt:lpstr>オープンディストリビューションの活用　（準備中）</vt:lpstr>
      <vt:lpstr>オープン性の確保 と 性能実現最適化 の両立 </vt:lpstr>
      <vt:lpstr>DirectDB　（ opensource 2DG API ）</vt:lpstr>
      <vt:lpstr>総　括 </vt:lpstr>
      <vt:lpstr>スライド 26</vt:lpstr>
      <vt:lpstr>Android 分析 </vt:lpstr>
      <vt:lpstr>Android　とは ?</vt:lpstr>
      <vt:lpstr>Android components</vt:lpstr>
      <vt:lpstr>スライド 30</vt:lpstr>
      <vt:lpstr>Renesas Android Demo @WMC 2008</vt:lpstr>
      <vt:lpstr>プラットフォームの構造</vt:lpstr>
      <vt:lpstr>入手できるSDKの構造　（target envieonment）</vt:lpstr>
      <vt:lpstr>Android goldfish （ 仮想 CPU 環境 ）</vt:lpstr>
      <vt:lpstr>Android で使われている Linux環境</vt:lpstr>
      <vt:lpstr>Java について</vt:lpstr>
      <vt:lpstr>Pros / Cons</vt:lpstr>
    </vt:vector>
  </TitlesOfParts>
  <Company>Renesas Solutions Corp</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スライド 1</dc:title>
  <dc:creator>munakata　hisao</dc:creator>
  <cp:lastModifiedBy>munakata　hisao</cp:lastModifiedBy>
  <cp:revision>680</cp:revision>
  <dcterms:created xsi:type="dcterms:W3CDTF">2007-11-24T05:58:29Z</dcterms:created>
  <dcterms:modified xsi:type="dcterms:W3CDTF">2008-03-10T05:44:37Z</dcterms:modified>
</cp:coreProperties>
</file>