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56" r:id="rId2"/>
    <p:sldId id="280" r:id="rId3"/>
    <p:sldId id="258" r:id="rId4"/>
    <p:sldId id="259" r:id="rId5"/>
    <p:sldId id="268" r:id="rId6"/>
    <p:sldId id="261" r:id="rId7"/>
    <p:sldId id="262" r:id="rId8"/>
    <p:sldId id="263" r:id="rId9"/>
    <p:sldId id="266" r:id="rId10"/>
    <p:sldId id="264" r:id="rId11"/>
    <p:sldId id="281" r:id="rId12"/>
    <p:sldId id="267" r:id="rId13"/>
    <p:sldId id="269" r:id="rId14"/>
    <p:sldId id="284" r:id="rId15"/>
    <p:sldId id="270" r:id="rId16"/>
    <p:sldId id="279" r:id="rId17"/>
    <p:sldId id="276" r:id="rId18"/>
    <p:sldId id="278" r:id="rId19"/>
    <p:sldId id="273" r:id="rId20"/>
    <p:sldId id="274" r:id="rId21"/>
    <p:sldId id="275" r:id="rId22"/>
    <p:sldId id="277" r:id="rId23"/>
    <p:sldId id="286" r:id="rId24"/>
    <p:sldId id="282" r:id="rId25"/>
    <p:sldId id="283" r:id="rId26"/>
    <p:sldId id="260" r:id="rId27"/>
    <p:sldId id="257" r:id="rId28"/>
    <p:sldId id="271" r:id="rId29"/>
    <p:sldId id="287" r:id="rId30"/>
    <p:sldId id="272" r:id="rId31"/>
  </p:sldIdLst>
  <p:sldSz cx="9144000" cy="6858000" type="screen4x3"/>
  <p:notesSz cx="6858000" cy="9144000"/>
  <p:defaultTextStyle>
    <a:defPPr>
      <a:defRPr lang="ja-JP"/>
    </a:defPPr>
    <a:lvl1pPr marL="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205" d="100"/>
          <a:sy n="205" d="100"/>
        </p:scale>
        <p:origin x="-2536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10" d="100"/>
        <a:sy n="210" d="100"/>
      </p:scale>
      <p:origin x="0" y="7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notesMaster" Target="notesMasters/notesMaster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handoutMaster" Target="handoutMasters/handoutMaster1.xml"/><Relationship Id="rId34" Type="http://schemas.openxmlformats.org/officeDocument/2006/relationships/printerSettings" Target="printerSettings/printerSettings1.bin"/><Relationship Id="rId35" Type="http://schemas.openxmlformats.org/officeDocument/2006/relationships/presProps" Target="presProps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heme" Target="theme/theme1.xml"/><Relationship Id="rId3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7832B3-DBB2-F34B-9E8A-F7A4B0B8FCC2}" type="datetimeFigureOut">
              <a:rPr kumimoji="1" lang="ja-JP" altLang="en-US" smtClean="0"/>
              <a:t>11/03/22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CDA5FF-EC12-7F43-8086-A3DAF5BB7F8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372400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C2C2C0-608B-4E4E-8A72-92BA63A24CAC}" type="datetimeFigureOut">
              <a:rPr kumimoji="1" lang="ja-JP" altLang="en-US" smtClean="0"/>
              <a:t>11/03/22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47AF52-A46B-EE44-832A-5510583C9F55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6750438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16730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09114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1655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336349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52755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06963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55352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73443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14798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14627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56753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EBD9F6-38D7-2F4D-8BFE-0E6B04BC808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26046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4572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developer.android.com/reference/android/app/Activity.html" TargetMode="External"/><Relationship Id="rId4" Type="http://schemas.openxmlformats.org/officeDocument/2006/relationships/hyperlink" Target="http://developer.android.com/reference/java/lang/String.html" TargetMode="External"/><Relationship Id="rId5" Type="http://schemas.openxmlformats.org/officeDocument/2006/relationships/hyperlink" Target="http://developer.android.com/reference/android/nfc/NdefMessage.html" TargetMode="External"/><Relationship Id="rId6" Type="http://schemas.openxmlformats.org/officeDocument/2006/relationships/hyperlink" Target="http://developer.android.com/reference/android/nfc/NfcAdapter.html%23getDefaultAdapter()" TargetMode="External"/><Relationship Id="rId7" Type="http://schemas.openxmlformats.org/officeDocument/2006/relationships/hyperlink" Target="http://developer.android.com/reference/android/content/Context.html" TargetMode="External"/><Relationship Id="rId8" Type="http://schemas.openxmlformats.org/officeDocument/2006/relationships/hyperlink" Target="http://developer.android.com/reference/android/nfc/NfcAdapter.html%23isEnabled()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developer.android.com/reference/android/nfc/NfcManager.html%23getDefaultAdapter()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developer.android.com/reference/android/nfc/NdefRecord.html" TargetMode="External"/><Relationship Id="rId4" Type="http://schemas.openxmlformats.org/officeDocument/2006/relationships/hyperlink" Target="http://developer.android.com/reference/android/nfc/NdefMessage.html%23describeContents()" TargetMode="External"/><Relationship Id="rId5" Type="http://schemas.openxmlformats.org/officeDocument/2006/relationships/hyperlink" Target="http://developer.android.com/reference/android/nfc/NdefMessage.html%23getRecords()" TargetMode="External"/><Relationship Id="rId6" Type="http://schemas.openxmlformats.org/officeDocument/2006/relationships/hyperlink" Target="http://developer.android.com/reference/android/nfc/NdefMessage.html%23toByteArray()" TargetMode="External"/><Relationship Id="rId7" Type="http://schemas.openxmlformats.org/officeDocument/2006/relationships/hyperlink" Target="http://developer.android.com/reference/android/os/Parcel.html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developer.android.com/reference/android/nfc/NdefMessage.html%23NdefMessage(byte%5B%5D)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developer.android.com/reference/android/nfc/NdefRecord.html%23NdefRecord(byte%5B%5D)" TargetMode="External"/><Relationship Id="rId4" Type="http://schemas.openxmlformats.org/officeDocument/2006/relationships/hyperlink" Target="http://developer.android.com/reference/android/nfc/NdefRecord.html%23describeContents()" TargetMode="External"/><Relationship Id="rId5" Type="http://schemas.openxmlformats.org/officeDocument/2006/relationships/hyperlink" Target="http://developer.android.com/reference/android/nfc/NdefRecord.html%23getId()" TargetMode="External"/><Relationship Id="rId6" Type="http://schemas.openxmlformats.org/officeDocument/2006/relationships/hyperlink" Target="http://developer.android.com/reference/android/nfc/NdefRecord.html%23getPayload()" TargetMode="External"/><Relationship Id="rId7" Type="http://schemas.openxmlformats.org/officeDocument/2006/relationships/hyperlink" Target="http://developer.android.com/reference/android/nfc/NdefRecord.html%23getTnf()" TargetMode="External"/><Relationship Id="rId8" Type="http://schemas.openxmlformats.org/officeDocument/2006/relationships/hyperlink" Target="http://developer.android.com/reference/android/nfc/NdefRecord.html%23getType()" TargetMode="External"/><Relationship Id="rId9" Type="http://schemas.openxmlformats.org/officeDocument/2006/relationships/hyperlink" Target="http://developer.android.com/reference/android/nfc/NdefRecord.html%23toByteArray()" TargetMode="External"/><Relationship Id="rId10" Type="http://schemas.openxmlformats.org/officeDocument/2006/relationships/hyperlink" Target="http://developer.android.com/reference/android/os/Parcel.html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developer.android.com/reference/android/nfc/NdefRecord.html%23NdefRecord(short,%20byte%5B%5D,%20byte%5B%5D,%20byte%5B%5D)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developer.android.com/reference/android/nfc/Tag.html%23getId()" TargetMode="External"/><Relationship Id="rId4" Type="http://schemas.openxmlformats.org/officeDocument/2006/relationships/hyperlink" Target="http://developer.android.com/reference/android/nfc/Tag.html%23getTechList()" TargetMode="External"/><Relationship Id="rId5" Type="http://schemas.openxmlformats.org/officeDocument/2006/relationships/hyperlink" Target="http://developer.android.com/reference/android/nfc/Tag.html%23toString()" TargetMode="External"/><Relationship Id="rId6" Type="http://schemas.openxmlformats.org/officeDocument/2006/relationships/hyperlink" Target="http://developer.android.com/reference/android/os/Parcel.html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developer.android.com/reference/android/nfc/Tag.html%23describeContents()" TargetMode="Externa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developer.android.com/resources/samples/NFCDemo/index.html" TargetMode="External"/><Relationship Id="rId4" Type="http://schemas.openxmlformats.org/officeDocument/2006/relationships/hyperlink" Target="http://developer.android.com/resources/samples/ApiDemos/src/com/example/android/apis/nfc/index.html" TargetMode="External"/><Relationship Id="rId1" Type="http://schemas.openxmlformats.org/officeDocument/2006/relationships/slideLayout" Target="../slideLayouts/slideLayout2.xml"/><Relationship Id="rId2" Type="http://schemas.openxmlformats.org/officeDocument/2006/relationships/hyperlink" Target="http://developer.android.com/guide/topics/nfc/index.html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slideshare.net/somafire/felicanfcandroid-6538882" TargetMode="External"/><Relationship Id="rId3" Type="http://schemas.openxmlformats.org/officeDocument/2006/relationships/hyperlink" Target="http://ap.pitsquare.jp/pc/developers/" TargetMode="Externa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Relationship Id="rId3" Type="http://schemas.openxmlformats.org/officeDocument/2006/relationships/hyperlink" Target="http://ap.pitsquare.jp/pc/developers/" TargetMode="Externa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hyperlink" Target="http://www.slideshare.net/somafire/felicanfcandroid-6538882" TargetMode="Externa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Android NFC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kumimoji="1" lang="en-US" altLang="ja-JP" dirty="0" smtClean="0"/>
              <a:t>IGEL </a:t>
            </a:r>
            <a:r>
              <a:rPr kumimoji="1" lang="en-US" altLang="ja-JP" dirty="0" err="1" smtClean="0"/>
              <a:t>Co.,Ltd</a:t>
            </a:r>
            <a:r>
              <a:rPr kumimoji="1" lang="en-US" altLang="ja-JP" dirty="0" smtClean="0"/>
              <a:t>.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67763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Android NFC Overview</a:t>
            </a:r>
            <a:endParaRPr kumimoji="1" lang="ja-JP" altLang="en-US" dirty="0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70324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Android NFC Support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altLang="ja-JP" dirty="0" smtClean="0"/>
              <a:t>Android 2.3 (</a:t>
            </a:r>
            <a:r>
              <a:rPr kumimoji="1" lang="en-US" altLang="ja-JP" dirty="0" smtClean="0"/>
              <a:t>API Level 9)</a:t>
            </a:r>
          </a:p>
          <a:p>
            <a:pPr lvl="1"/>
            <a:r>
              <a:rPr lang="en-US" altLang="ja-JP" dirty="0" smtClean="0"/>
              <a:t>Tag</a:t>
            </a:r>
            <a:r>
              <a:rPr lang="ja-JP" altLang="en-US" dirty="0" smtClean="0"/>
              <a:t>から</a:t>
            </a:r>
            <a:r>
              <a:rPr lang="en-US" altLang="ja-JP" dirty="0" smtClean="0"/>
              <a:t>NDEF</a:t>
            </a:r>
            <a:r>
              <a:rPr lang="ja-JP" altLang="en-US" dirty="0" smtClean="0"/>
              <a:t>メッセージを読めるのみ</a:t>
            </a:r>
            <a:r>
              <a:rPr lang="en-US" altLang="ja-JP" dirty="0" smtClean="0"/>
              <a:t>(read-only)</a:t>
            </a:r>
          </a:p>
          <a:p>
            <a:pPr lvl="2"/>
            <a:r>
              <a:rPr kumimoji="1" lang="ja-JP" altLang="en-US" dirty="0" smtClean="0"/>
              <a:t>特定の</a:t>
            </a:r>
            <a:r>
              <a:rPr kumimoji="1" lang="en-US" altLang="ja-JP" dirty="0" smtClean="0"/>
              <a:t>Tag Technology</a:t>
            </a:r>
            <a:r>
              <a:rPr kumimoji="1" lang="ja-JP" altLang="en-US" dirty="0" smtClean="0"/>
              <a:t>の選択などはアプリケーションで実装する必要有り</a:t>
            </a:r>
            <a:endParaRPr kumimoji="1" lang="en-US" altLang="ja-JP" dirty="0" smtClean="0"/>
          </a:p>
          <a:p>
            <a:r>
              <a:rPr lang="en-US" altLang="ja-JP" dirty="0" smtClean="0"/>
              <a:t>Android 2.3.3 (API Level 10)</a:t>
            </a:r>
          </a:p>
          <a:p>
            <a:pPr lvl="1"/>
            <a:r>
              <a:rPr lang="ja-JP" altLang="en-US" dirty="0" smtClean="0"/>
              <a:t>各種</a:t>
            </a:r>
            <a:r>
              <a:rPr lang="en-US" altLang="ja-JP" dirty="0" smtClean="0"/>
              <a:t>Tag Technology</a:t>
            </a:r>
            <a:r>
              <a:rPr lang="ja-JP" altLang="en-US" dirty="0" smtClean="0"/>
              <a:t>との通信をサポート</a:t>
            </a:r>
            <a:r>
              <a:rPr lang="en-US" altLang="ja-JP" dirty="0" smtClean="0"/>
              <a:t>(read</a:t>
            </a:r>
            <a:r>
              <a:rPr lang="en-US" altLang="ja-JP" dirty="0"/>
              <a:t>/</a:t>
            </a:r>
            <a:r>
              <a:rPr lang="en-US" altLang="ja-JP" dirty="0" smtClean="0"/>
              <a:t>write)</a:t>
            </a:r>
          </a:p>
          <a:p>
            <a:pPr lvl="1"/>
            <a:r>
              <a:rPr lang="ja-JP" altLang="en-US" dirty="0" smtClean="0"/>
              <a:t>追加された機能</a:t>
            </a:r>
            <a:endParaRPr lang="en-US" altLang="ja-JP" dirty="0" smtClean="0"/>
          </a:p>
          <a:p>
            <a:pPr lvl="2"/>
            <a:r>
              <a:rPr lang="ja-JP" altLang="en-US" dirty="0" smtClean="0"/>
              <a:t>特定の</a:t>
            </a:r>
            <a:r>
              <a:rPr lang="en-US" altLang="ja-JP" dirty="0" smtClean="0"/>
              <a:t>Tag Technology</a:t>
            </a:r>
            <a:r>
              <a:rPr lang="ja-JP" altLang="en-US" dirty="0" smtClean="0"/>
              <a:t>の選択的受信</a:t>
            </a:r>
            <a:endParaRPr lang="en-US" altLang="ja-JP" dirty="0" smtClean="0"/>
          </a:p>
          <a:p>
            <a:pPr lvl="2"/>
            <a:r>
              <a:rPr lang="en-US" altLang="ja-JP" dirty="0" smtClean="0"/>
              <a:t>NDEF</a:t>
            </a:r>
            <a:r>
              <a:rPr lang="ja-JP" altLang="en-US" dirty="0" smtClean="0"/>
              <a:t>メッセージによるインテントの発行</a:t>
            </a:r>
            <a:endParaRPr lang="en-US" altLang="ja-JP" dirty="0" smtClean="0"/>
          </a:p>
          <a:p>
            <a:pPr lvl="2"/>
            <a:r>
              <a:rPr lang="en-US" altLang="ja-JP" dirty="0" smtClean="0"/>
              <a:t>P2P</a:t>
            </a:r>
            <a:r>
              <a:rPr lang="ja-JP" altLang="en-US" dirty="0" smtClean="0"/>
              <a:t>通信のサポート</a:t>
            </a:r>
            <a:r>
              <a:rPr lang="en-US" altLang="ja-JP" dirty="0" smtClean="0"/>
              <a:t> (</a:t>
            </a:r>
            <a:r>
              <a:rPr lang="ja-JP" altLang="en-US" dirty="0" smtClean="0"/>
              <a:t>独自プロトコル</a:t>
            </a:r>
            <a:r>
              <a:rPr lang="en-US" altLang="ja-JP" dirty="0" smtClean="0"/>
              <a:t> - NDEF Push Protocol)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515405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角丸四角形 72"/>
          <p:cNvSpPr/>
          <p:nvPr/>
        </p:nvSpPr>
        <p:spPr>
          <a:xfrm>
            <a:off x="246207" y="1307172"/>
            <a:ext cx="7268476" cy="280639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Android NFC Architecture</a:t>
            </a:r>
            <a:endParaRPr kumimoji="1" lang="ja-JP" altLang="en-US" dirty="0"/>
          </a:p>
        </p:txBody>
      </p:sp>
      <p:sp>
        <p:nvSpPr>
          <p:cNvPr id="4" name="正方形/長方形 3"/>
          <p:cNvSpPr/>
          <p:nvPr/>
        </p:nvSpPr>
        <p:spPr>
          <a:xfrm>
            <a:off x="2694877" y="2994267"/>
            <a:ext cx="1294780" cy="75580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600" dirty="0" err="1" smtClean="0"/>
              <a:t>NfcAdapter</a:t>
            </a:r>
            <a:endParaRPr kumimoji="1" lang="en-US" altLang="ja-JP" sz="1600" dirty="0" smtClean="0"/>
          </a:p>
        </p:txBody>
      </p:sp>
      <p:sp>
        <p:nvSpPr>
          <p:cNvPr id="5" name="正方形/長方形 4"/>
          <p:cNvSpPr/>
          <p:nvPr/>
        </p:nvSpPr>
        <p:spPr>
          <a:xfrm>
            <a:off x="582342" y="4550935"/>
            <a:ext cx="6665950" cy="75580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600" dirty="0" smtClean="0"/>
              <a:t>NFC Service</a:t>
            </a:r>
            <a:endParaRPr kumimoji="1" lang="ja-JP" altLang="en-US" sz="1600" dirty="0"/>
          </a:p>
        </p:txBody>
      </p:sp>
      <p:sp>
        <p:nvSpPr>
          <p:cNvPr id="6" name="正方形/長方形 5"/>
          <p:cNvSpPr/>
          <p:nvPr/>
        </p:nvSpPr>
        <p:spPr>
          <a:xfrm>
            <a:off x="5953511" y="2983013"/>
            <a:ext cx="1294780" cy="75580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600" dirty="0" smtClean="0"/>
              <a:t>Tag</a:t>
            </a:r>
          </a:p>
          <a:p>
            <a:pPr algn="ctr"/>
            <a:r>
              <a:rPr kumimoji="1" lang="en-US" altLang="ja-JP" sz="1600" dirty="0" smtClean="0"/>
              <a:t>Technology</a:t>
            </a:r>
          </a:p>
          <a:p>
            <a:pPr algn="ctr"/>
            <a:r>
              <a:rPr lang="en-US" altLang="ja-JP" sz="1600" dirty="0" smtClean="0"/>
              <a:t>(e.g. </a:t>
            </a:r>
            <a:r>
              <a:rPr lang="en-US" altLang="ja-JP" sz="1600" dirty="0" err="1" smtClean="0"/>
              <a:t>NfcF</a:t>
            </a:r>
            <a:r>
              <a:rPr lang="en-US" altLang="ja-JP" sz="1600" dirty="0" smtClean="0"/>
              <a:t>)</a:t>
            </a:r>
            <a:endParaRPr kumimoji="1" lang="ja-JP" altLang="en-US" sz="1600" dirty="0"/>
          </a:p>
        </p:txBody>
      </p:sp>
      <p:sp>
        <p:nvSpPr>
          <p:cNvPr id="7" name="正方形/長方形 6"/>
          <p:cNvSpPr/>
          <p:nvPr/>
        </p:nvSpPr>
        <p:spPr>
          <a:xfrm>
            <a:off x="582341" y="2997984"/>
            <a:ext cx="1294780" cy="75580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600" dirty="0" err="1" smtClean="0"/>
              <a:t>NfcManager</a:t>
            </a:r>
            <a:endParaRPr kumimoji="1" lang="en-US" altLang="ja-JP" sz="1600" dirty="0" smtClean="0"/>
          </a:p>
        </p:txBody>
      </p:sp>
      <p:cxnSp>
        <p:nvCxnSpPr>
          <p:cNvPr id="11" name="直線矢印コネクタ 10"/>
          <p:cNvCxnSpPr>
            <a:stCxn id="7" idx="3"/>
            <a:endCxn id="4" idx="1"/>
          </p:cNvCxnSpPr>
          <p:nvPr/>
        </p:nvCxnSpPr>
        <p:spPr>
          <a:xfrm flipV="1">
            <a:off x="1877121" y="3372170"/>
            <a:ext cx="817756" cy="371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6" name="正方形/長方形 15"/>
          <p:cNvSpPr/>
          <p:nvPr/>
        </p:nvSpPr>
        <p:spPr>
          <a:xfrm>
            <a:off x="582341" y="1519044"/>
            <a:ext cx="6665951" cy="75580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600" dirty="0" smtClean="0"/>
              <a:t>NFC Application</a:t>
            </a:r>
          </a:p>
        </p:txBody>
      </p:sp>
      <p:cxnSp>
        <p:nvCxnSpPr>
          <p:cNvPr id="18" name="直線矢印コネクタ 17"/>
          <p:cNvCxnSpPr>
            <a:stCxn id="7" idx="0"/>
          </p:cNvCxnSpPr>
          <p:nvPr/>
        </p:nvCxnSpPr>
        <p:spPr>
          <a:xfrm flipV="1">
            <a:off x="1229731" y="2274849"/>
            <a:ext cx="0" cy="72313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直線矢印コネクタ 18"/>
          <p:cNvCxnSpPr>
            <a:stCxn id="4" idx="0"/>
          </p:cNvCxnSpPr>
          <p:nvPr/>
        </p:nvCxnSpPr>
        <p:spPr>
          <a:xfrm flipV="1">
            <a:off x="3342267" y="2274848"/>
            <a:ext cx="0" cy="719419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直線矢印コネクタ 20"/>
          <p:cNvCxnSpPr>
            <a:endCxn id="4" idx="2"/>
          </p:cNvCxnSpPr>
          <p:nvPr/>
        </p:nvCxnSpPr>
        <p:spPr>
          <a:xfrm flipV="1">
            <a:off x="3342267" y="3750072"/>
            <a:ext cx="0" cy="800863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0" name="直線矢印コネクタ 49"/>
          <p:cNvCxnSpPr/>
          <p:nvPr/>
        </p:nvCxnSpPr>
        <p:spPr>
          <a:xfrm flipV="1">
            <a:off x="4538547" y="2274850"/>
            <a:ext cx="0" cy="227608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3" name="直線矢印コネクタ 52"/>
          <p:cNvCxnSpPr/>
          <p:nvPr/>
        </p:nvCxnSpPr>
        <p:spPr>
          <a:xfrm flipV="1">
            <a:off x="6780560" y="2274848"/>
            <a:ext cx="0" cy="70816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7" name="直線矢印コネクタ 56"/>
          <p:cNvCxnSpPr>
            <a:endCxn id="6" idx="2"/>
          </p:cNvCxnSpPr>
          <p:nvPr/>
        </p:nvCxnSpPr>
        <p:spPr>
          <a:xfrm flipV="1">
            <a:off x="6600901" y="3738818"/>
            <a:ext cx="0" cy="812117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60" name="メモ 59"/>
          <p:cNvSpPr/>
          <p:nvPr/>
        </p:nvSpPr>
        <p:spPr>
          <a:xfrm>
            <a:off x="4370036" y="3635059"/>
            <a:ext cx="1019720" cy="755805"/>
          </a:xfrm>
          <a:prstGeom prst="foldedCorner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/>
              <a:t>Tag</a:t>
            </a:r>
            <a:endParaRPr kumimoji="1" lang="ja-JP" altLang="en-US" dirty="0"/>
          </a:p>
        </p:txBody>
      </p:sp>
      <p:sp>
        <p:nvSpPr>
          <p:cNvPr id="61" name="テキスト ボックス 60"/>
          <p:cNvSpPr txBox="1"/>
          <p:nvPr/>
        </p:nvSpPr>
        <p:spPr>
          <a:xfrm>
            <a:off x="4538547" y="3073367"/>
            <a:ext cx="1169292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100" dirty="0" smtClean="0"/>
              <a:t>Intent</a:t>
            </a:r>
            <a:r>
              <a:rPr lang="ja-JP" altLang="en-US" sz="1100" dirty="0" smtClean="0"/>
              <a:t>で</a:t>
            </a:r>
            <a:endParaRPr lang="en-US" altLang="ja-JP" sz="1100" dirty="0" smtClean="0"/>
          </a:p>
          <a:p>
            <a:r>
              <a:rPr kumimoji="1" lang="ja-JP" altLang="en-US" sz="1100" dirty="0" smtClean="0"/>
              <a:t>発見された</a:t>
            </a:r>
            <a:r>
              <a:rPr kumimoji="1" lang="en-US" altLang="ja-JP" sz="1100" dirty="0" smtClean="0"/>
              <a:t>Tag</a:t>
            </a:r>
            <a:r>
              <a:rPr kumimoji="1" lang="ja-JP" altLang="en-US" sz="1100" dirty="0" smtClean="0"/>
              <a:t>を</a:t>
            </a:r>
            <a:endParaRPr kumimoji="1" lang="en-US" altLang="ja-JP" sz="1100" dirty="0" smtClean="0"/>
          </a:p>
          <a:p>
            <a:r>
              <a:rPr kumimoji="1" lang="ja-JP" altLang="en-US" sz="1100" dirty="0" smtClean="0"/>
              <a:t>通知</a:t>
            </a:r>
            <a:endParaRPr kumimoji="1" lang="en-US" altLang="ja-JP" sz="1100" dirty="0" smtClean="0"/>
          </a:p>
        </p:txBody>
      </p:sp>
      <p:sp>
        <p:nvSpPr>
          <p:cNvPr id="62" name="テキスト ボックス 61"/>
          <p:cNvSpPr txBox="1"/>
          <p:nvPr/>
        </p:nvSpPr>
        <p:spPr>
          <a:xfrm>
            <a:off x="246207" y="2382849"/>
            <a:ext cx="983525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1100" dirty="0" smtClean="0"/>
              <a:t>利用可能な</a:t>
            </a:r>
            <a:endParaRPr kumimoji="1" lang="en-US" altLang="ja-JP" sz="1100" dirty="0" smtClean="0"/>
          </a:p>
          <a:p>
            <a:r>
              <a:rPr kumimoji="1" lang="en-US" altLang="ja-JP" sz="1100" dirty="0" err="1" smtClean="0"/>
              <a:t>NfcAdapter</a:t>
            </a:r>
            <a:r>
              <a:rPr kumimoji="1" lang="ja-JP" altLang="en-US" sz="1100" dirty="0" smtClean="0"/>
              <a:t>の</a:t>
            </a:r>
            <a:endParaRPr kumimoji="1" lang="en-US" altLang="ja-JP" sz="1100" dirty="0" smtClean="0"/>
          </a:p>
          <a:p>
            <a:r>
              <a:rPr lang="ja-JP" altLang="en-US" sz="1100" dirty="0" smtClean="0"/>
              <a:t>取得</a:t>
            </a:r>
            <a:endParaRPr kumimoji="1" lang="en-US" altLang="ja-JP" sz="1100" dirty="0" smtClean="0"/>
          </a:p>
        </p:txBody>
      </p:sp>
      <p:sp>
        <p:nvSpPr>
          <p:cNvPr id="65" name="テキスト ボックス 64"/>
          <p:cNvSpPr txBox="1"/>
          <p:nvPr/>
        </p:nvSpPr>
        <p:spPr>
          <a:xfrm>
            <a:off x="1877121" y="3373449"/>
            <a:ext cx="46679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100" dirty="0" smtClean="0"/>
              <a:t>作成</a:t>
            </a:r>
            <a:endParaRPr kumimoji="1" lang="en-US" altLang="ja-JP" sz="1100" dirty="0" smtClean="0"/>
          </a:p>
        </p:txBody>
      </p:sp>
      <p:sp>
        <p:nvSpPr>
          <p:cNvPr id="74" name="テキスト ボックス 73"/>
          <p:cNvSpPr txBox="1"/>
          <p:nvPr/>
        </p:nvSpPr>
        <p:spPr>
          <a:xfrm>
            <a:off x="2343915" y="2374381"/>
            <a:ext cx="97422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100" dirty="0" smtClean="0"/>
              <a:t>Tag</a:t>
            </a:r>
            <a:r>
              <a:rPr lang="ja-JP" altLang="en-US" sz="1100" dirty="0" smtClean="0"/>
              <a:t>受信設定</a:t>
            </a:r>
            <a:endParaRPr lang="en-US" altLang="ja-JP" sz="1100" dirty="0" smtClean="0"/>
          </a:p>
          <a:p>
            <a:r>
              <a:rPr kumimoji="1" lang="en-US" altLang="ja-JP" sz="1100" dirty="0" smtClean="0"/>
              <a:t>P2P</a:t>
            </a:r>
            <a:r>
              <a:rPr kumimoji="1" lang="ja-JP" altLang="en-US" sz="1100" dirty="0" smtClean="0"/>
              <a:t>通信</a:t>
            </a:r>
            <a:r>
              <a:rPr lang="ja-JP" altLang="en-US" sz="1100" dirty="0" smtClean="0"/>
              <a:t>など</a:t>
            </a:r>
            <a:endParaRPr kumimoji="1" lang="en-US" altLang="ja-JP" sz="1100" dirty="0" smtClean="0"/>
          </a:p>
        </p:txBody>
      </p:sp>
      <p:sp>
        <p:nvSpPr>
          <p:cNvPr id="80" name="正方形/長方形 79"/>
          <p:cNvSpPr/>
          <p:nvPr/>
        </p:nvSpPr>
        <p:spPr>
          <a:xfrm>
            <a:off x="582341" y="5741635"/>
            <a:ext cx="6665950" cy="75580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sz="1600" dirty="0" smtClean="0"/>
              <a:t>Native </a:t>
            </a:r>
            <a:r>
              <a:rPr kumimoji="1" lang="en-US" altLang="ja-JP" sz="1600" dirty="0" smtClean="0"/>
              <a:t>NFC Adapter Code</a:t>
            </a:r>
            <a:endParaRPr kumimoji="1" lang="ja-JP" altLang="en-US" sz="1600" dirty="0"/>
          </a:p>
        </p:txBody>
      </p:sp>
      <p:cxnSp>
        <p:nvCxnSpPr>
          <p:cNvPr id="82" name="直線矢印コネクタ 81"/>
          <p:cNvCxnSpPr>
            <a:stCxn id="5" idx="2"/>
            <a:endCxn id="80" idx="0"/>
          </p:cNvCxnSpPr>
          <p:nvPr/>
        </p:nvCxnSpPr>
        <p:spPr>
          <a:xfrm flipH="1">
            <a:off x="3915316" y="5306740"/>
            <a:ext cx="1" cy="43489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sp>
        <p:nvSpPr>
          <p:cNvPr id="87" name="テキスト ボックス 86"/>
          <p:cNvSpPr txBox="1"/>
          <p:nvPr/>
        </p:nvSpPr>
        <p:spPr>
          <a:xfrm>
            <a:off x="6780560" y="2457479"/>
            <a:ext cx="117211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100" dirty="0" smtClean="0"/>
              <a:t>Tag</a:t>
            </a:r>
            <a:r>
              <a:rPr lang="ja-JP" altLang="en-US" sz="1100" dirty="0" smtClean="0"/>
              <a:t>との通信など</a:t>
            </a:r>
            <a:endParaRPr kumimoji="1" lang="en-US" altLang="ja-JP" sz="1100" dirty="0" smtClean="0"/>
          </a:p>
        </p:txBody>
      </p:sp>
      <p:cxnSp>
        <p:nvCxnSpPr>
          <p:cNvPr id="89" name="直線矢印コネクタ 88"/>
          <p:cNvCxnSpPr/>
          <p:nvPr/>
        </p:nvCxnSpPr>
        <p:spPr>
          <a:xfrm>
            <a:off x="6411951" y="2271133"/>
            <a:ext cx="0" cy="72313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92" name="テキスト ボックス 91"/>
          <p:cNvSpPr txBox="1"/>
          <p:nvPr/>
        </p:nvSpPr>
        <p:spPr>
          <a:xfrm>
            <a:off x="5553401" y="2374381"/>
            <a:ext cx="80021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1100" dirty="0" smtClean="0"/>
              <a:t>受信した</a:t>
            </a:r>
            <a:endParaRPr lang="en-US" altLang="ja-JP" sz="1100" dirty="0" smtClean="0"/>
          </a:p>
          <a:p>
            <a:r>
              <a:rPr kumimoji="1" lang="en-US" altLang="ja-JP" sz="1100" dirty="0" smtClean="0"/>
              <a:t>Tag</a:t>
            </a:r>
            <a:r>
              <a:rPr kumimoji="1" lang="ja-JP" altLang="en-US" sz="1100" dirty="0" smtClean="0"/>
              <a:t>で作成</a:t>
            </a:r>
            <a:endParaRPr kumimoji="1" lang="en-US" altLang="ja-JP" sz="1100" dirty="0" smtClean="0"/>
          </a:p>
        </p:txBody>
      </p:sp>
      <p:sp>
        <p:nvSpPr>
          <p:cNvPr id="93" name="右中かっこ 92"/>
          <p:cNvSpPr/>
          <p:nvPr/>
        </p:nvSpPr>
        <p:spPr>
          <a:xfrm>
            <a:off x="7781073" y="2805268"/>
            <a:ext cx="368740" cy="1308294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4" name="右中かっこ 93"/>
          <p:cNvSpPr/>
          <p:nvPr/>
        </p:nvSpPr>
        <p:spPr>
          <a:xfrm>
            <a:off x="7787268" y="4550934"/>
            <a:ext cx="284976" cy="755805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5" name="右中かっこ 94"/>
          <p:cNvSpPr/>
          <p:nvPr/>
        </p:nvSpPr>
        <p:spPr>
          <a:xfrm>
            <a:off x="7810188" y="5741635"/>
            <a:ext cx="284976" cy="755805"/>
          </a:xfrm>
          <a:prstGeom prst="righ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6" name="テキスト ボックス 95"/>
          <p:cNvSpPr txBox="1"/>
          <p:nvPr/>
        </p:nvSpPr>
        <p:spPr>
          <a:xfrm>
            <a:off x="8225135" y="2807251"/>
            <a:ext cx="461665" cy="1208061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kumimoji="1" lang="en-US" altLang="ja-JP" dirty="0" smtClean="0"/>
              <a:t>Android API</a:t>
            </a:r>
            <a:endParaRPr kumimoji="1" lang="ja-JP" altLang="en-US" dirty="0"/>
          </a:p>
        </p:txBody>
      </p:sp>
      <p:sp>
        <p:nvSpPr>
          <p:cNvPr id="97" name="テキスト ボックス 96"/>
          <p:cNvSpPr txBox="1"/>
          <p:nvPr/>
        </p:nvSpPr>
        <p:spPr>
          <a:xfrm>
            <a:off x="8066049" y="4516428"/>
            <a:ext cx="738664" cy="844905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/>
            <a:r>
              <a:rPr lang="en-US" altLang="ja-JP" dirty="0" smtClean="0"/>
              <a:t>Android</a:t>
            </a:r>
          </a:p>
          <a:p>
            <a:pPr algn="ctr"/>
            <a:r>
              <a:rPr lang="en-US" altLang="ja-JP" dirty="0" smtClean="0"/>
              <a:t>Service</a:t>
            </a:r>
            <a:endParaRPr kumimoji="1" lang="ja-JP" altLang="en-US" dirty="0"/>
          </a:p>
        </p:txBody>
      </p:sp>
      <p:sp>
        <p:nvSpPr>
          <p:cNvPr id="98" name="テキスト ボックス 97"/>
          <p:cNvSpPr txBox="1"/>
          <p:nvPr/>
        </p:nvSpPr>
        <p:spPr>
          <a:xfrm>
            <a:off x="8083111" y="5771673"/>
            <a:ext cx="738664" cy="784830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pPr algn="ctr"/>
            <a:r>
              <a:rPr lang="en-US" altLang="ja-JP" dirty="0" smtClean="0"/>
              <a:t>Vendor</a:t>
            </a:r>
          </a:p>
          <a:p>
            <a:pPr algn="ctr"/>
            <a:r>
              <a:rPr lang="en-US" altLang="ja-JP" dirty="0" smtClean="0"/>
              <a:t>Code</a:t>
            </a:r>
            <a:endParaRPr kumimoji="1" lang="ja-JP" altLang="en-US" dirty="0"/>
          </a:p>
        </p:txBody>
      </p:sp>
      <p:sp>
        <p:nvSpPr>
          <p:cNvPr id="99" name="日付プレースホルダー 9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100" name="スライド番号プレースホルダー 9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4</a:t>
            </a:fld>
            <a:endParaRPr kumimoji="1" lang="ja-JP" altLang="en-US"/>
          </a:p>
        </p:txBody>
      </p:sp>
      <p:sp>
        <p:nvSpPr>
          <p:cNvPr id="101" name="テキスト ボックス 100"/>
          <p:cNvSpPr txBox="1"/>
          <p:nvPr/>
        </p:nvSpPr>
        <p:spPr>
          <a:xfrm>
            <a:off x="3989657" y="5361333"/>
            <a:ext cx="35624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100" dirty="0" smtClean="0"/>
              <a:t>JNI</a:t>
            </a:r>
            <a:endParaRPr kumimoji="1" lang="en-US" altLang="ja-JP" sz="1100" dirty="0" smtClean="0"/>
          </a:p>
        </p:txBody>
      </p:sp>
    </p:spTree>
    <p:extLst>
      <p:ext uri="{BB962C8B-B14F-4D97-AF65-F5344CB8AC3E}">
        <p14:creationId xmlns:p14="http://schemas.microsoft.com/office/powerpoint/2010/main" val="21028086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Android NFC API</a:t>
            </a:r>
            <a:endParaRPr kumimoji="1" lang="ja-JP" altLang="en-US" dirty="0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日付プレースホルダー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366352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NFC API</a:t>
            </a:r>
            <a:endParaRPr kumimoji="1" lang="ja-JP" altLang="en-US" dirty="0"/>
          </a:p>
        </p:txBody>
      </p:sp>
      <p:graphicFrame>
        <p:nvGraphicFramePr>
          <p:cNvPr id="4" name="コンテンツ プレースホルダー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5128250"/>
              </p:ext>
            </p:extLst>
          </p:nvPr>
        </p:nvGraphicFramePr>
        <p:xfrm>
          <a:off x="457200" y="1218318"/>
          <a:ext cx="8229600" cy="517129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23434"/>
                <a:gridCol w="6405756"/>
                <a:gridCol w="800410"/>
              </a:tblGrid>
              <a:tr h="330275">
                <a:tc gridSpan="2">
                  <a:txBody>
                    <a:bodyPr/>
                    <a:lstStyle/>
                    <a:p>
                      <a:endParaRPr kumimoji="1" lang="ja-JP" altLang="en-US" sz="9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900" dirty="0" smtClean="0"/>
                        <a:t>API</a:t>
                      </a:r>
                      <a:r>
                        <a:rPr kumimoji="1" lang="en-US" altLang="ja-JP" sz="900" baseline="0" dirty="0" smtClean="0"/>
                        <a:t> Level</a:t>
                      </a:r>
                      <a:endParaRPr kumimoji="1" lang="ja-JP" altLang="en-US" sz="900" dirty="0" smtClean="0"/>
                    </a:p>
                  </a:txBody>
                  <a:tcPr/>
                </a:tc>
              </a:tr>
              <a:tr h="330275">
                <a:tc gridSpan="3">
                  <a:txBody>
                    <a:bodyPr/>
                    <a:lstStyle/>
                    <a:p>
                      <a:r>
                        <a:rPr kumimoji="1" lang="en-US" altLang="ja-JP" sz="900" dirty="0" err="1" smtClean="0"/>
                        <a:t>android.nfc.NfcManager</a:t>
                      </a:r>
                      <a:r>
                        <a:rPr kumimoji="1" lang="en-US" altLang="ja-JP" sz="900" dirty="0" smtClean="0"/>
                        <a:t> – </a:t>
                      </a:r>
                      <a:r>
                        <a:rPr kumimoji="1" lang="en-US" altLang="ja-JP" sz="900" dirty="0" err="1" smtClean="0"/>
                        <a:t>NfcAdapter</a:t>
                      </a:r>
                      <a:r>
                        <a:rPr kumimoji="1" lang="ja-JP" altLang="en-US" sz="900" dirty="0" smtClean="0"/>
                        <a:t>を管理するハイレベル・クラス。</a:t>
                      </a:r>
                      <a:endParaRPr kumimoji="1" lang="ja-JP" altLang="en-US" sz="9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</a:tr>
              <a:tr h="380043">
                <a:tc>
                  <a:txBody>
                    <a:bodyPr/>
                    <a:lstStyle/>
                    <a:p>
                      <a:r>
                        <a:rPr kumimoji="1" lang="en-US" altLang="ja-JP" sz="900" dirty="0" err="1" smtClean="0"/>
                        <a:t>NfcAdapter</a:t>
                      </a:r>
                      <a:endParaRPr kumimoji="1" lang="ja-JP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9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getDefaultAdapter()</a:t>
                      </a:r>
                      <a:endParaRPr kumimoji="1" lang="en-US" altLang="ja-JP" sz="9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2"/>
                      </a:endParaRPr>
                    </a:p>
                    <a:p>
                      <a:r>
                        <a:rPr kumimoji="1" lang="en-US" altLang="ja-JP" sz="9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Get the default NFC Adapter for this device.	</a:t>
                      </a:r>
                      <a:endParaRPr kumimoji="1" lang="en-US" altLang="ja-JP" sz="9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900" dirty="0" smtClean="0"/>
                        <a:t>10</a:t>
                      </a:r>
                      <a:endParaRPr kumimoji="1" lang="ja-JP" altLang="en-US" sz="900" dirty="0"/>
                    </a:p>
                  </a:txBody>
                  <a:tcPr/>
                </a:tc>
              </a:tr>
              <a:tr h="330275">
                <a:tc gridSpan="3">
                  <a:txBody>
                    <a:bodyPr/>
                    <a:lstStyle/>
                    <a:p>
                      <a:r>
                        <a:rPr kumimoji="1" lang="en-US" altLang="ja-JP" sz="900" dirty="0" err="1" smtClean="0"/>
                        <a:t>android.nfc.NfcAdapter</a:t>
                      </a:r>
                      <a:r>
                        <a:rPr kumimoji="1" lang="en-US" altLang="ja-JP" sz="900" baseline="0" dirty="0" smtClean="0"/>
                        <a:t> – NFC</a:t>
                      </a:r>
                      <a:r>
                        <a:rPr kumimoji="1" lang="ja-JP" altLang="en-US" sz="900" baseline="0" dirty="0" smtClean="0"/>
                        <a:t>アダプタを表すクラス。</a:t>
                      </a:r>
                      <a:endParaRPr kumimoji="1" lang="ja-JP" altLang="en-US" sz="900" dirty="0"/>
                    </a:p>
                  </a:txBody>
                  <a:tcPr>
                    <a:solidFill>
                      <a:srgbClr val="B9CDE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</a:tr>
              <a:tr h="380043">
                <a:tc>
                  <a:txBody>
                    <a:bodyPr/>
                    <a:lstStyle/>
                    <a:p>
                      <a:r>
                        <a:rPr kumimoji="1" lang="en-US" altLang="ja-JP" sz="900" dirty="0" smtClean="0"/>
                        <a:t>void</a:t>
                      </a:r>
                      <a:endParaRPr kumimoji="1" lang="ja-JP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9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disableForegroundDispatch(Activity activity)</a:t>
                      </a:r>
                      <a:endParaRPr kumimoji="1" lang="en-US" altLang="ja-JP" sz="9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3"/>
                      </a:endParaRPr>
                    </a:p>
                    <a:p>
                      <a:r>
                        <a:rPr kumimoji="1" lang="en-US" altLang="ja-JP" sz="9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Disable foreground dispatch to the given activity.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900" dirty="0" smtClean="0"/>
                        <a:t>10</a:t>
                      </a:r>
                      <a:endParaRPr kumimoji="1" lang="ja-JP" altLang="en-US" sz="900" dirty="0"/>
                    </a:p>
                  </a:txBody>
                  <a:tcPr/>
                </a:tc>
              </a:tr>
              <a:tr h="380043">
                <a:tc>
                  <a:txBody>
                    <a:bodyPr/>
                    <a:lstStyle/>
                    <a:p>
                      <a:r>
                        <a:rPr kumimoji="1" lang="en-US" altLang="ja-JP" sz="900" dirty="0" smtClean="0"/>
                        <a:t>void</a:t>
                      </a:r>
                      <a:endParaRPr kumimoji="1" lang="ja-JP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9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disableForegroundNdefPush(Activity activity)</a:t>
                      </a:r>
                      <a:endParaRPr kumimoji="1" lang="en-US" altLang="ja-JP" sz="9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3"/>
                      </a:endParaRPr>
                    </a:p>
                    <a:p>
                      <a:r>
                        <a:rPr kumimoji="1" lang="en-US" altLang="ja-JP" sz="9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Disable NDEF message push over P2P.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900" dirty="0" smtClean="0"/>
                        <a:t>10</a:t>
                      </a:r>
                      <a:endParaRPr kumimoji="1" lang="ja-JP" altLang="en-US" sz="900" dirty="0"/>
                    </a:p>
                  </a:txBody>
                  <a:tcPr/>
                </a:tc>
              </a:tr>
              <a:tr h="380043">
                <a:tc>
                  <a:txBody>
                    <a:bodyPr/>
                    <a:lstStyle/>
                    <a:p>
                      <a:r>
                        <a:rPr kumimoji="1" lang="en-US" altLang="ja-JP" sz="900" dirty="0" smtClean="0"/>
                        <a:t>void</a:t>
                      </a:r>
                      <a:endParaRPr kumimoji="1" lang="ja-JP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9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enableForegroundDispatch(Activity activity, PendingIntent intent, IntentFilter[] filters, String[][] techLists)</a:t>
                      </a:r>
                      <a:endParaRPr kumimoji="1" lang="en-US" altLang="ja-JP" sz="9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4"/>
                      </a:endParaRPr>
                    </a:p>
                    <a:p>
                      <a:r>
                        <a:rPr kumimoji="1" lang="en-US" altLang="ja-JP" sz="9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Enable foreground dispatch to the given Activity.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900" dirty="0" smtClean="0"/>
                        <a:t>10</a:t>
                      </a:r>
                      <a:endParaRPr kumimoji="1" lang="ja-JP" altLang="en-US" sz="900" dirty="0"/>
                    </a:p>
                  </a:txBody>
                  <a:tcPr/>
                </a:tc>
              </a:tr>
              <a:tr h="380043">
                <a:tc>
                  <a:txBody>
                    <a:bodyPr/>
                    <a:lstStyle/>
                    <a:p>
                      <a:r>
                        <a:rPr kumimoji="1" lang="en-US" altLang="ja-JP" sz="900" dirty="0" smtClean="0"/>
                        <a:t>void</a:t>
                      </a:r>
                      <a:endParaRPr kumimoji="1" lang="ja-JP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9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enableForegroundNdefPush(Activity activity, NdefMessage msg)</a:t>
                      </a:r>
                      <a:endParaRPr kumimoji="1" lang="en-US" altLang="ja-JP" sz="9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5"/>
                      </a:endParaRPr>
                    </a:p>
                    <a:p>
                      <a:r>
                        <a:rPr kumimoji="1" lang="en-US" altLang="ja-JP" sz="9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Enable NDEF message push over P2P while this Activity is in the foreground.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900" dirty="0" smtClean="0"/>
                        <a:t>10</a:t>
                      </a:r>
                      <a:endParaRPr kumimoji="1" lang="ja-JP" altLang="en-US" sz="900" dirty="0"/>
                    </a:p>
                  </a:txBody>
                  <a:tcPr/>
                </a:tc>
              </a:tr>
              <a:tr h="380043">
                <a:tc>
                  <a:txBody>
                    <a:bodyPr/>
                    <a:lstStyle/>
                    <a:p>
                      <a:r>
                        <a:rPr kumimoji="1" lang="en-US" altLang="ja-JP" sz="900" i="1" dirty="0" smtClean="0"/>
                        <a:t>static </a:t>
                      </a:r>
                      <a:r>
                        <a:rPr kumimoji="1" lang="en-US" altLang="ja-JP" sz="900" i="1" dirty="0" err="1" smtClean="0"/>
                        <a:t>NfcAdapter</a:t>
                      </a:r>
                      <a:endParaRPr kumimoji="1" lang="ja-JP" altLang="en-US" sz="900" i="1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9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getDefaultAdapter()</a:t>
                      </a:r>
                      <a:endParaRPr kumimoji="1" lang="en-US" altLang="ja-JP" sz="900" b="1" i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6"/>
                      </a:endParaRPr>
                    </a:p>
                    <a:p>
                      <a:r>
                        <a:rPr kumimoji="1" lang="en-US" altLang="ja-JP" sz="9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This method is deprecated. use getDefaultAdapter(Context).</a:t>
                      </a:r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900" i="1" dirty="0" smtClean="0"/>
                        <a:t>9</a:t>
                      </a:r>
                      <a:endParaRPr kumimoji="1" lang="ja-JP" altLang="en-US" sz="900" i="1" dirty="0"/>
                    </a:p>
                  </a:txBody>
                  <a:tcP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80043">
                <a:tc>
                  <a:txBody>
                    <a:bodyPr/>
                    <a:lstStyle/>
                    <a:p>
                      <a:r>
                        <a:rPr kumimoji="1" lang="en-US" altLang="ja-JP" sz="900" dirty="0" smtClean="0"/>
                        <a:t>static </a:t>
                      </a:r>
                      <a:r>
                        <a:rPr kumimoji="1" lang="en-US" altLang="ja-JP" sz="900" dirty="0" err="1" smtClean="0"/>
                        <a:t>NfcAdapter</a:t>
                      </a:r>
                      <a:endParaRPr kumimoji="1" lang="ja-JP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9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getDefaultAdapter(Context context)</a:t>
                      </a:r>
                      <a:endParaRPr kumimoji="1" lang="en-US" altLang="ja-JP" sz="9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7"/>
                      </a:endParaRPr>
                    </a:p>
                    <a:p>
                      <a:r>
                        <a:rPr kumimoji="1" lang="en-US" altLang="ja-JP" sz="9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Helper to get the default NFC Adapter.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900" dirty="0" smtClean="0"/>
                        <a:t>10</a:t>
                      </a:r>
                      <a:endParaRPr kumimoji="1" lang="ja-JP" altLang="en-US" sz="900" dirty="0"/>
                    </a:p>
                  </a:txBody>
                  <a:tcPr/>
                </a:tc>
              </a:tr>
              <a:tr h="380043">
                <a:tc>
                  <a:txBody>
                    <a:bodyPr/>
                    <a:lstStyle/>
                    <a:p>
                      <a:r>
                        <a:rPr kumimoji="1" lang="en-US" altLang="ja-JP" sz="900" dirty="0" err="1" smtClean="0"/>
                        <a:t>boolean</a:t>
                      </a:r>
                      <a:endParaRPr kumimoji="1" lang="ja-JP" altLang="en-US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9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isEnabled()</a:t>
                      </a:r>
                      <a:endParaRPr kumimoji="1" lang="en-US" altLang="ja-JP" sz="9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8"/>
                      </a:endParaRPr>
                    </a:p>
                    <a:p>
                      <a:r>
                        <a:rPr kumimoji="1" lang="en-US" altLang="ja-JP" sz="9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Return true if this NFC Adapter has any features enabled.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900" dirty="0" smtClean="0"/>
                        <a:t>9</a:t>
                      </a:r>
                      <a:endParaRPr kumimoji="1" lang="ja-JP" altLang="en-US" sz="900" dirty="0"/>
                    </a:p>
                  </a:txBody>
                  <a:tcPr/>
                </a:tc>
              </a:tr>
              <a:tr h="380043">
                <a:tc>
                  <a:txBody>
                    <a:bodyPr/>
                    <a:lstStyle/>
                    <a:p>
                      <a:r>
                        <a:rPr kumimoji="1" lang="en-US" altLang="ja-JP" sz="900" i="1" dirty="0" smtClean="0"/>
                        <a:t>void</a:t>
                      </a:r>
                      <a:endParaRPr kumimoji="1" lang="ja-JP" altLang="en-US" sz="900" i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9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setLocalNdefMessage</a:t>
                      </a:r>
                      <a:r>
                        <a:rPr kumimoji="1" lang="en-US" altLang="ja-JP" sz="9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en-US" altLang="ja-JP" sz="9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NdefMessage</a:t>
                      </a:r>
                      <a:r>
                        <a:rPr kumimoji="1" lang="en-US" altLang="ja-JP" sz="9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message)</a:t>
                      </a:r>
                    </a:p>
                    <a:p>
                      <a:r>
                        <a:rPr kumimoji="1" lang="en-US" altLang="ja-JP" sz="9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(Hidden</a:t>
                      </a:r>
                      <a:r>
                        <a:rPr kumimoji="1" lang="en-US" altLang="ja-JP" sz="9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API) </a:t>
                      </a:r>
                      <a:r>
                        <a:rPr kumimoji="1" lang="en-US" altLang="ja-JP" sz="9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Set the NDEF Message that this NFC adapter should appear as to Tag</a:t>
                      </a:r>
                      <a:r>
                        <a:rPr kumimoji="1" lang="en-US" altLang="ja-JP" sz="9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en-US" altLang="ja-JP" sz="9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readers.</a:t>
                      </a:r>
                      <a:endParaRPr kumimoji="1" lang="en-US" altLang="ja-JP" sz="900" i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900" i="1" dirty="0" smtClean="0"/>
                        <a:t>10</a:t>
                      </a:r>
                      <a:endParaRPr kumimoji="1" lang="ja-JP" altLang="en-US" sz="900" i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80043">
                <a:tc>
                  <a:txBody>
                    <a:bodyPr/>
                    <a:lstStyle/>
                    <a:p>
                      <a:r>
                        <a:rPr kumimoji="1" lang="en-US" altLang="ja-JP" sz="900" i="1" dirty="0" err="1" smtClean="0"/>
                        <a:t>NdefMessage</a:t>
                      </a:r>
                      <a:endParaRPr kumimoji="1" lang="ja-JP" altLang="en-US" sz="900" i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9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getLocalNdefMessage</a:t>
                      </a:r>
                      <a:r>
                        <a:rPr kumimoji="1" lang="en-US" altLang="ja-JP" sz="9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()</a:t>
                      </a:r>
                    </a:p>
                    <a:p>
                      <a:r>
                        <a:rPr kumimoji="1" lang="en-US" altLang="ja-JP" sz="9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(Hidden</a:t>
                      </a:r>
                      <a:r>
                        <a:rPr kumimoji="1" lang="en-US" altLang="ja-JP" sz="9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API) Get the NDEF Message that this adapter appears as to Tag readers.</a:t>
                      </a:r>
                      <a:endParaRPr kumimoji="1" lang="en-US" altLang="ja-JP" sz="900" i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900" i="1" dirty="0" smtClean="0"/>
                        <a:t>10</a:t>
                      </a:r>
                      <a:endParaRPr kumimoji="1" lang="ja-JP" altLang="en-US" sz="900" i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80043">
                <a:tc>
                  <a:txBody>
                    <a:bodyPr/>
                    <a:lstStyle/>
                    <a:p>
                      <a:r>
                        <a:rPr kumimoji="1" lang="en-US" altLang="ja-JP" sz="900" i="1" dirty="0" err="1" smtClean="0"/>
                        <a:t>NfcSecureElement</a:t>
                      </a:r>
                      <a:endParaRPr kumimoji="1" lang="ja-JP" altLang="en-US" sz="900" i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900" b="1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createNfcSecureElementConnection</a:t>
                      </a:r>
                      <a:r>
                        <a:rPr kumimoji="1" lang="en-US" altLang="ja-JP" sz="900" b="1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()</a:t>
                      </a:r>
                    </a:p>
                    <a:p>
                      <a:r>
                        <a:rPr kumimoji="1" lang="en-US" altLang="ja-JP" sz="9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(Hidden API) Create an </a:t>
                      </a:r>
                      <a:r>
                        <a:rPr kumimoji="1" lang="en-US" altLang="ja-JP" sz="900" i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Nfc</a:t>
                      </a:r>
                      <a:r>
                        <a:rPr kumimoji="1" lang="en-US" altLang="ja-JP" sz="9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Secure Element Connection</a:t>
                      </a:r>
                      <a:endParaRPr kumimoji="1" lang="en-US" altLang="ja-JP" sz="900" i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900" i="1" dirty="0" smtClean="0"/>
                        <a:t>10</a:t>
                      </a:r>
                      <a:endParaRPr kumimoji="1" lang="ja-JP" altLang="en-US" sz="900" i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661858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NFC API (contd.)</a:t>
            </a:r>
            <a:endParaRPr kumimoji="1" lang="ja-JP" altLang="en-US" dirty="0"/>
          </a:p>
        </p:txBody>
      </p:sp>
      <p:graphicFrame>
        <p:nvGraphicFramePr>
          <p:cNvPr id="4" name="コンテンツ プレースホルダー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3923693"/>
              </p:ext>
            </p:extLst>
          </p:nvPr>
        </p:nvGraphicFramePr>
        <p:xfrm>
          <a:off x="457200" y="1600200"/>
          <a:ext cx="8229600" cy="33020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23434"/>
                <a:gridCol w="6405756"/>
                <a:gridCol w="800410"/>
              </a:tblGrid>
              <a:tr h="370840">
                <a:tc gridSpan="2">
                  <a:txBody>
                    <a:bodyPr/>
                    <a:lstStyle/>
                    <a:p>
                      <a:endParaRPr kumimoji="1" lang="ja-JP" altLang="en-US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100" dirty="0" smtClean="0"/>
                        <a:t>API</a:t>
                      </a:r>
                      <a:r>
                        <a:rPr kumimoji="1" lang="en-US" altLang="ja-JP" sz="1100" baseline="0" dirty="0" smtClean="0"/>
                        <a:t> Level</a:t>
                      </a:r>
                      <a:endParaRPr kumimoji="1" lang="ja-JP" altLang="en-US" sz="1100" dirty="0" smtClean="0"/>
                    </a:p>
                  </a:txBody>
                  <a:tcPr/>
                </a:tc>
              </a:tr>
              <a:tr h="370840">
                <a:tc gridSpan="3">
                  <a:txBody>
                    <a:bodyPr/>
                    <a:lstStyle/>
                    <a:p>
                      <a:r>
                        <a:rPr kumimoji="1" lang="en-US" altLang="ja-JP" sz="1100" dirty="0" err="1" smtClean="0"/>
                        <a:t>android.nfc.NdefMessage</a:t>
                      </a:r>
                      <a:r>
                        <a:rPr kumimoji="1" lang="en-US" altLang="ja-JP" sz="1100" dirty="0" smtClean="0"/>
                        <a:t> – NDEF</a:t>
                      </a:r>
                      <a:r>
                        <a:rPr kumimoji="1" lang="ja-JP" altLang="en-US" sz="1100" dirty="0" smtClean="0"/>
                        <a:t>メッセージを扱うクラス。</a:t>
                      </a:r>
                      <a:endParaRPr kumimoji="1" lang="ja-JP" altLang="en-US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kumimoji="1" lang="ja-JP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NdefMessage(byte[] data)</a:t>
                      </a:r>
                      <a:endParaRPr kumimoji="1" lang="en-US" altLang="ja-JP" sz="11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2"/>
                      </a:endParaRPr>
                    </a:p>
                    <a:p>
                      <a:r>
                        <a:rPr kumimoji="1" lang="en-US" altLang="ja-JP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Create an NDEF message from raw bytes.	</a:t>
                      </a:r>
                      <a:endParaRPr kumimoji="1" lang="en-US" altLang="ja-JP" sz="11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9</a:t>
                      </a:r>
                      <a:endParaRPr kumimoji="1" lang="ja-JP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kumimoji="1" lang="ja-JP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NdefMessage(NdefRecord[] records)</a:t>
                      </a:r>
                      <a:endParaRPr kumimoji="1" lang="en-US" altLang="ja-JP" sz="11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3"/>
                      </a:endParaRPr>
                    </a:p>
                    <a:p>
                      <a:r>
                        <a:rPr kumimoji="1" lang="en-US" altLang="ja-JP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Create an NDEF message from NDEF records.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9</a:t>
                      </a:r>
                      <a:endParaRPr kumimoji="1" lang="ja-JP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1100" dirty="0" err="1" smtClean="0"/>
                        <a:t>int</a:t>
                      </a:r>
                      <a:endParaRPr kumimoji="1" lang="ja-JP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describeContents()</a:t>
                      </a:r>
                      <a:endParaRPr kumimoji="1" lang="en-US" altLang="ja-JP" sz="11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4"/>
                      </a:endParaRPr>
                    </a:p>
                    <a:p>
                      <a:r>
                        <a:rPr kumimoji="1" lang="en-US" altLang="ja-JP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kinds of special objects contained in this </a:t>
                      </a:r>
                      <a:r>
                        <a:rPr kumimoji="1" lang="en-US" altLang="ja-JP" sz="11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Parcelable's</a:t>
                      </a:r>
                      <a:r>
                        <a:rPr kumimoji="1" lang="en-US" altLang="ja-JP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en-US" altLang="ja-JP" sz="11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marshalled</a:t>
                      </a:r>
                      <a:r>
                        <a:rPr kumimoji="1" lang="en-US" altLang="ja-JP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representation.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9</a:t>
                      </a:r>
                      <a:endParaRPr kumimoji="1" lang="ja-JP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1100" u="sng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NdefRecord</a:t>
                      </a:r>
                      <a:r>
                        <a:rPr kumimoji="1" lang="en-US" altLang="ja-JP" sz="1100" u="sng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[]</a:t>
                      </a:r>
                      <a:endParaRPr kumimoji="1" lang="ja-JP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b="1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getRecords()</a:t>
                      </a:r>
                      <a:endParaRPr kumimoji="1" lang="en-US" altLang="ja-JP" sz="1100" b="1" u="none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5"/>
                      </a:endParaRPr>
                    </a:p>
                    <a:p>
                      <a:r>
                        <a:rPr kumimoji="1" lang="en-US" altLang="ja-JP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Get the NDEF records inside this NDEF message.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9</a:t>
                      </a:r>
                      <a:endParaRPr kumimoji="1" lang="ja-JP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byte[]</a:t>
                      </a:r>
                      <a:endParaRPr kumimoji="1" lang="ja-JP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toByteArray()</a:t>
                      </a:r>
                      <a:endParaRPr kumimoji="1" lang="en-US" altLang="ja-JP" sz="11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6"/>
                      </a:endParaRPr>
                    </a:p>
                    <a:p>
                      <a:r>
                        <a:rPr kumimoji="1" lang="en-US" altLang="ja-JP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Returns a byte array representation of this entire NDEF message.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9</a:t>
                      </a:r>
                      <a:endParaRPr kumimoji="1" lang="ja-JP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void</a:t>
                      </a:r>
                      <a:endParaRPr kumimoji="1" lang="ja-JP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b="1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writeToParcel(Parcel dest, int flags)</a:t>
                      </a:r>
                      <a:endParaRPr kumimoji="1" lang="en-US" altLang="ja-JP" sz="1100" b="1" u="none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7"/>
                      </a:endParaRPr>
                    </a:p>
                    <a:p>
                      <a:r>
                        <a:rPr kumimoji="1" lang="en-US" altLang="ja-JP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Flatten this object in to a Parcel.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9</a:t>
                      </a:r>
                      <a:endParaRPr kumimoji="1" lang="ja-JP" altLang="en-US" sz="11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521320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NFC API (contd.)</a:t>
            </a:r>
            <a:endParaRPr kumimoji="1" lang="ja-JP" altLang="en-US" dirty="0"/>
          </a:p>
        </p:txBody>
      </p:sp>
      <p:graphicFrame>
        <p:nvGraphicFramePr>
          <p:cNvPr id="4" name="コンテンツ プレースホルダー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226283"/>
              </p:ext>
            </p:extLst>
          </p:nvPr>
        </p:nvGraphicFramePr>
        <p:xfrm>
          <a:off x="457200" y="1600200"/>
          <a:ext cx="8229600" cy="458216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23434"/>
                <a:gridCol w="6405756"/>
                <a:gridCol w="800410"/>
              </a:tblGrid>
              <a:tr h="370840">
                <a:tc gridSpan="2">
                  <a:txBody>
                    <a:bodyPr/>
                    <a:lstStyle/>
                    <a:p>
                      <a:endParaRPr kumimoji="1" lang="ja-JP" altLang="en-US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100" dirty="0" smtClean="0"/>
                        <a:t>API</a:t>
                      </a:r>
                      <a:r>
                        <a:rPr kumimoji="1" lang="en-US" altLang="ja-JP" sz="1100" baseline="0" dirty="0" smtClean="0"/>
                        <a:t> Level</a:t>
                      </a:r>
                      <a:endParaRPr kumimoji="1" lang="ja-JP" altLang="en-US" sz="1100" dirty="0" smtClean="0"/>
                    </a:p>
                  </a:txBody>
                  <a:tcPr/>
                </a:tc>
              </a:tr>
              <a:tr h="370840">
                <a:tc gridSpan="3">
                  <a:txBody>
                    <a:bodyPr/>
                    <a:lstStyle/>
                    <a:p>
                      <a:r>
                        <a:rPr kumimoji="1" lang="en-US" altLang="ja-JP" sz="1100" dirty="0" err="1" smtClean="0"/>
                        <a:t>android.nfc.NdefRecord</a:t>
                      </a:r>
                      <a:r>
                        <a:rPr kumimoji="1" lang="en-US" altLang="ja-JP" sz="1100" dirty="0" smtClean="0"/>
                        <a:t> – NDEF</a:t>
                      </a:r>
                      <a:r>
                        <a:rPr kumimoji="1" lang="ja-JP" altLang="en-US" sz="1100" dirty="0" smtClean="0"/>
                        <a:t>レコードを扱うクラス。</a:t>
                      </a:r>
                      <a:endParaRPr kumimoji="1" lang="ja-JP" altLang="en-US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kumimoji="1" lang="ja-JP" altLang="en-US" sz="11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NdefRecord(short tnf, byte[] type, byte[] id, byte[] payload)</a:t>
                      </a:r>
                      <a:endParaRPr kumimoji="1" lang="en-US" altLang="ja-JP" sz="1100" u="none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2"/>
                      </a:endParaRPr>
                    </a:p>
                    <a:p>
                      <a:r>
                        <a:rPr kumimoji="1" lang="en-US" altLang="ja-JP" sz="1100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Construct an NDEF Record.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9</a:t>
                      </a:r>
                      <a:endParaRPr kumimoji="1" lang="ja-JP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kumimoji="1" lang="ja-JP" altLang="en-US" sz="11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NdefRecord(byte[] data)</a:t>
                      </a:r>
                      <a:endParaRPr kumimoji="1" lang="en-US" altLang="ja-JP" sz="1100" u="none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3"/>
                      </a:endParaRPr>
                    </a:p>
                    <a:p>
                      <a:r>
                        <a:rPr kumimoji="1" lang="en-US" altLang="ja-JP" sz="1100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Construct an NDEF Record from raw bytes.</a:t>
                      </a:r>
                      <a:endParaRPr kumimoji="1" lang="en-US" altLang="ja-JP" sz="1100" u="none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9</a:t>
                      </a:r>
                      <a:endParaRPr kumimoji="1" lang="ja-JP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1100" u="none" dirty="0" err="1" smtClean="0"/>
                        <a:t>int</a:t>
                      </a:r>
                      <a:endParaRPr kumimoji="1" lang="ja-JP" altLang="en-US" sz="11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describeContents()</a:t>
                      </a:r>
                      <a:endParaRPr kumimoji="1" lang="en-US" altLang="ja-JP" sz="1100" u="none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4"/>
                      </a:endParaRPr>
                    </a:p>
                    <a:p>
                      <a:r>
                        <a:rPr kumimoji="1" lang="en-US" altLang="ja-JP" sz="1100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kinds of special objects contained in this </a:t>
                      </a:r>
                      <a:r>
                        <a:rPr kumimoji="1" lang="en-US" altLang="ja-JP" sz="1100" u="non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Parcelable's</a:t>
                      </a:r>
                      <a:r>
                        <a:rPr kumimoji="1" lang="en-US" altLang="ja-JP" sz="1100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en-US" altLang="ja-JP" sz="1100" u="non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marshalled</a:t>
                      </a:r>
                      <a:r>
                        <a:rPr kumimoji="1" lang="en-US" altLang="ja-JP" sz="1100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representation.</a:t>
                      </a:r>
                      <a:endParaRPr kumimoji="1" lang="en-US" altLang="ja-JP" sz="1100" u="none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9</a:t>
                      </a:r>
                      <a:endParaRPr kumimoji="1" lang="ja-JP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1100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byte[]</a:t>
                      </a:r>
                      <a:endParaRPr kumimoji="1" lang="ja-JP" altLang="en-US" sz="11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getId()</a:t>
                      </a:r>
                      <a:endParaRPr kumimoji="1" lang="en-US" altLang="ja-JP" sz="1100" u="none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5"/>
                      </a:endParaRPr>
                    </a:p>
                    <a:p>
                      <a:r>
                        <a:rPr kumimoji="1" lang="en-US" altLang="ja-JP" sz="1100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Returns the variable length ID.</a:t>
                      </a:r>
                      <a:endParaRPr kumimoji="1" lang="en-US" altLang="ja-JP" sz="1100" u="none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9</a:t>
                      </a:r>
                      <a:endParaRPr kumimoji="1" lang="ja-JP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1100" u="none" dirty="0" smtClean="0"/>
                        <a:t>byte[]</a:t>
                      </a:r>
                      <a:endParaRPr kumimoji="1" lang="ja-JP" altLang="en-US" sz="11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getPayload()</a:t>
                      </a:r>
                      <a:endParaRPr kumimoji="1" lang="en-US" altLang="ja-JP" sz="1100" u="none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6"/>
                      </a:endParaRPr>
                    </a:p>
                    <a:p>
                      <a:r>
                        <a:rPr kumimoji="1" lang="en-US" altLang="ja-JP" sz="1100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Returns the variable length payload.</a:t>
                      </a:r>
                      <a:endParaRPr kumimoji="1" lang="en-US" altLang="ja-JP" sz="1100" u="none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9</a:t>
                      </a:r>
                      <a:endParaRPr kumimoji="1" lang="ja-JP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1100" u="none" dirty="0" smtClean="0"/>
                        <a:t>short</a:t>
                      </a:r>
                      <a:endParaRPr kumimoji="1" lang="ja-JP" altLang="en-US" sz="11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getTnf()</a:t>
                      </a:r>
                      <a:endParaRPr kumimoji="1" lang="en-US" altLang="ja-JP" sz="1100" u="none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7"/>
                      </a:endParaRPr>
                    </a:p>
                    <a:p>
                      <a:r>
                        <a:rPr kumimoji="1" lang="en-US" altLang="ja-JP" sz="1100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Returns the 3-bit TNF.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9</a:t>
                      </a:r>
                      <a:endParaRPr kumimoji="1" lang="ja-JP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1100" u="none" dirty="0" smtClean="0"/>
                        <a:t>byte[]</a:t>
                      </a:r>
                      <a:endParaRPr kumimoji="1" lang="ja-JP" altLang="en-US" sz="11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getType()</a:t>
                      </a:r>
                      <a:endParaRPr kumimoji="1" lang="en-US" altLang="ja-JP" sz="1100" u="none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8"/>
                      </a:endParaRPr>
                    </a:p>
                    <a:p>
                      <a:r>
                        <a:rPr kumimoji="1" lang="en-US" altLang="ja-JP" sz="1100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Returns the variable length Type field.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9</a:t>
                      </a:r>
                      <a:endParaRPr kumimoji="1" lang="ja-JP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1100" u="none" dirty="0" smtClean="0"/>
                        <a:t>byte[]</a:t>
                      </a:r>
                      <a:endParaRPr kumimoji="1" lang="ja-JP" altLang="en-US" sz="11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toByteArray()</a:t>
                      </a:r>
                      <a:endParaRPr kumimoji="1" lang="en-US" altLang="ja-JP" sz="1100" u="none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9"/>
                      </a:endParaRPr>
                    </a:p>
                    <a:p>
                      <a:r>
                        <a:rPr kumimoji="1" lang="en-US" altLang="ja-JP" sz="1100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Returns this entire NDEF Record as a byte array.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9</a:t>
                      </a:r>
                      <a:endParaRPr kumimoji="1" lang="ja-JP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1100" u="none" dirty="0" smtClean="0"/>
                        <a:t>void</a:t>
                      </a:r>
                      <a:endParaRPr kumimoji="1" lang="ja-JP" altLang="en-US" sz="11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writeToParcel(Parcel dest, int flags)</a:t>
                      </a:r>
                      <a:endParaRPr kumimoji="1" lang="en-US" altLang="ja-JP" sz="1100" u="none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10"/>
                      </a:endParaRPr>
                    </a:p>
                    <a:p>
                      <a:r>
                        <a:rPr kumimoji="1" lang="en-US" altLang="ja-JP" sz="1100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Flatten this object in to a Parcel.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9</a:t>
                      </a:r>
                      <a:endParaRPr kumimoji="1" lang="ja-JP" altLang="en-US" sz="11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583910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NFC API (contd.)</a:t>
            </a:r>
            <a:endParaRPr kumimoji="1" lang="ja-JP" altLang="en-US" dirty="0"/>
          </a:p>
        </p:txBody>
      </p:sp>
      <p:graphicFrame>
        <p:nvGraphicFramePr>
          <p:cNvPr id="4" name="コンテンツ プレースホルダー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7484927"/>
              </p:ext>
            </p:extLst>
          </p:nvPr>
        </p:nvGraphicFramePr>
        <p:xfrm>
          <a:off x="457200" y="1600200"/>
          <a:ext cx="8229600" cy="330200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23434"/>
                <a:gridCol w="6405756"/>
                <a:gridCol w="800410"/>
              </a:tblGrid>
              <a:tr h="370840">
                <a:tc gridSpan="2">
                  <a:txBody>
                    <a:bodyPr/>
                    <a:lstStyle/>
                    <a:p>
                      <a:endParaRPr kumimoji="1" lang="ja-JP" altLang="en-US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100" dirty="0" smtClean="0"/>
                        <a:t>API</a:t>
                      </a:r>
                      <a:r>
                        <a:rPr kumimoji="1" lang="en-US" altLang="ja-JP" sz="1100" baseline="0" dirty="0" smtClean="0"/>
                        <a:t> Level</a:t>
                      </a:r>
                      <a:endParaRPr kumimoji="1" lang="ja-JP" altLang="en-US" sz="1100" dirty="0" smtClean="0"/>
                    </a:p>
                  </a:txBody>
                  <a:tcPr/>
                </a:tc>
              </a:tr>
              <a:tr h="370840">
                <a:tc gridSpan="3">
                  <a:txBody>
                    <a:bodyPr/>
                    <a:lstStyle/>
                    <a:p>
                      <a:r>
                        <a:rPr kumimoji="1" lang="en-US" altLang="ja-JP" sz="1100" dirty="0" err="1" smtClean="0"/>
                        <a:t>android.nfc.Tag</a:t>
                      </a:r>
                      <a:r>
                        <a:rPr kumimoji="1" lang="en-US" altLang="ja-JP" sz="1100" dirty="0" smtClean="0"/>
                        <a:t> – </a:t>
                      </a:r>
                      <a:r>
                        <a:rPr kumimoji="1" lang="en-US" altLang="en-US" sz="1100" dirty="0" err="1" smtClean="0"/>
                        <a:t>発見された</a:t>
                      </a:r>
                      <a:r>
                        <a:rPr kumimoji="1" lang="en-US" altLang="ja-JP" sz="1100" dirty="0" err="1" smtClean="0"/>
                        <a:t>Tag</a:t>
                      </a:r>
                      <a:r>
                        <a:rPr kumimoji="1" lang="ja-JP" altLang="en-US" sz="1100" dirty="0" smtClean="0"/>
                        <a:t>オブジェクト。</a:t>
                      </a:r>
                      <a:r>
                        <a:rPr kumimoji="1" lang="en-US" altLang="ja-JP" sz="1100" dirty="0" err="1" smtClean="0"/>
                        <a:t>android.nfc.tech.TagTechnology</a:t>
                      </a:r>
                      <a:r>
                        <a:rPr kumimoji="1" lang="ja-JP" altLang="en-US" sz="1100" dirty="0" smtClean="0"/>
                        <a:t>インタフェースを実装するクラスで詳細を取得可能。</a:t>
                      </a:r>
                      <a:endParaRPr kumimoji="1" lang="ja-JP" altLang="en-US" sz="1100" dirty="0"/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1100" u="none" dirty="0" err="1" smtClean="0"/>
                        <a:t>int</a:t>
                      </a:r>
                      <a:endParaRPr kumimoji="1" lang="ja-JP" altLang="en-US" sz="11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describeContents()</a:t>
                      </a:r>
                      <a:endParaRPr kumimoji="1" lang="en-US" altLang="ja-JP" sz="11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2"/>
                      </a:endParaRPr>
                    </a:p>
                    <a:p>
                      <a:r>
                        <a:rPr kumimoji="1" lang="en-US" altLang="ja-JP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Describe the kinds of special objects contained in this </a:t>
                      </a:r>
                      <a:r>
                        <a:rPr kumimoji="1" lang="en-US" altLang="ja-JP" sz="11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Parcelable's</a:t>
                      </a:r>
                      <a:r>
                        <a:rPr kumimoji="1" lang="en-US" altLang="ja-JP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en-US" altLang="ja-JP" sz="11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marshalled</a:t>
                      </a:r>
                      <a:r>
                        <a:rPr kumimoji="1" lang="en-US" altLang="ja-JP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representation.	</a:t>
                      </a:r>
                      <a:endParaRPr kumimoji="1" lang="en-US" altLang="ja-JP" sz="11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10</a:t>
                      </a:r>
                      <a:endParaRPr kumimoji="1" lang="ja-JP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1100" u="none" dirty="0" smtClean="0"/>
                        <a:t>byte[]</a:t>
                      </a:r>
                      <a:endParaRPr kumimoji="1" lang="ja-JP" altLang="en-US" sz="11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getId()</a:t>
                      </a:r>
                      <a:endParaRPr kumimoji="1" lang="en-US" altLang="ja-JP" sz="11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3"/>
                      </a:endParaRPr>
                    </a:p>
                    <a:p>
                      <a:r>
                        <a:rPr kumimoji="1" lang="en-US" altLang="ja-JP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Get the Tag Identifier (if it has one).	</a:t>
                      </a:r>
                      <a:endParaRPr kumimoji="1" lang="en-US" altLang="ja-JP" sz="11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10</a:t>
                      </a:r>
                      <a:endParaRPr kumimoji="1" lang="ja-JP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1100" u="none" dirty="0" smtClean="0"/>
                        <a:t>String[]</a:t>
                      </a:r>
                      <a:endParaRPr kumimoji="1" lang="ja-JP" altLang="en-US" sz="11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b="1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getTechList()</a:t>
                      </a:r>
                      <a:endParaRPr kumimoji="1" lang="en-US" altLang="ja-JP" sz="1100" b="1" u="none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4"/>
                      </a:endParaRPr>
                    </a:p>
                    <a:p>
                      <a:r>
                        <a:rPr kumimoji="1" lang="en-US" altLang="ja-JP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Get the technologies available in this tag, as fully qualified class names.	</a:t>
                      </a:r>
                      <a:endParaRPr kumimoji="1" lang="en-US" altLang="ja-JP" sz="11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10</a:t>
                      </a:r>
                      <a:endParaRPr kumimoji="1" lang="ja-JP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1100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String</a:t>
                      </a:r>
                      <a:endParaRPr kumimoji="1" lang="ja-JP" altLang="en-US" sz="11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b="1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toString()</a:t>
                      </a:r>
                      <a:endParaRPr kumimoji="1" lang="en-US" altLang="ja-JP" sz="1100" b="1" u="none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5"/>
                      </a:endParaRPr>
                    </a:p>
                    <a:p>
                      <a:r>
                        <a:rPr kumimoji="1" lang="en-US" altLang="ja-JP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Human-readable description of the tag, for debugging.	</a:t>
                      </a:r>
                      <a:endParaRPr kumimoji="1" lang="en-US" altLang="ja-JP" sz="11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10</a:t>
                      </a:r>
                      <a:endParaRPr kumimoji="1" lang="ja-JP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1100" u="none" dirty="0" smtClean="0"/>
                        <a:t>void</a:t>
                      </a:r>
                      <a:endParaRPr kumimoji="1" lang="ja-JP" altLang="en-US" sz="11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b="1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writeToParcel(Parcel dest, int flags)</a:t>
                      </a:r>
                      <a:endParaRPr kumimoji="1" lang="en-US" altLang="ja-JP" sz="1100" b="1" u="none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  <a:hlinkClick r:id="rId6"/>
                      </a:endParaRPr>
                    </a:p>
                    <a:p>
                      <a:r>
                        <a:rPr kumimoji="1" lang="en-US" altLang="ja-JP" sz="1100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Flatten this object in to a Parcel.	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10</a:t>
                      </a:r>
                      <a:endParaRPr kumimoji="1" lang="ja-JP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1100" i="1" u="none" dirty="0" smtClean="0"/>
                        <a:t>static Tag</a:t>
                      </a:r>
                      <a:endParaRPr kumimoji="1" lang="ja-JP" altLang="en-US" sz="1100" i="1" u="none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b="1" i="1" u="non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createMockTag</a:t>
                      </a:r>
                      <a:r>
                        <a:rPr kumimoji="1" lang="en-US" altLang="ja-JP" sz="1100" b="1" i="1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(byte[] id, </a:t>
                      </a:r>
                      <a:r>
                        <a:rPr kumimoji="1" lang="en-US" altLang="ja-JP" sz="1100" b="1" i="1" u="non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int</a:t>
                      </a:r>
                      <a:r>
                        <a:rPr kumimoji="1" lang="en-US" altLang="ja-JP" sz="1100" b="1" i="1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[] </a:t>
                      </a:r>
                      <a:r>
                        <a:rPr kumimoji="1" lang="en-US" altLang="ja-JP" sz="1100" b="1" i="1" u="non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techList</a:t>
                      </a:r>
                      <a:r>
                        <a:rPr kumimoji="1" lang="en-US" altLang="ja-JP" sz="1100" b="1" i="1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Bundle[] </a:t>
                      </a:r>
                      <a:r>
                        <a:rPr kumimoji="1" lang="en-US" altLang="ja-JP" sz="1100" b="1" i="1" u="none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techListExtras</a:t>
                      </a:r>
                      <a:r>
                        <a:rPr kumimoji="1" lang="en-US" altLang="ja-JP" sz="1100" b="1" i="1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</a:p>
                    <a:p>
                      <a:r>
                        <a:rPr kumimoji="1" lang="en-US" altLang="ja-JP" sz="1100" b="0" i="1" u="non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(Hidden API) Construct a mock Tag.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i="1" dirty="0" smtClean="0"/>
                        <a:t>10</a:t>
                      </a:r>
                      <a:endParaRPr kumimoji="1" lang="ja-JP" altLang="en-US" sz="1100" i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9</a:t>
            </a:fld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1214244" y="4976800"/>
            <a:ext cx="7472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179388">
              <a:tabLst>
                <a:tab pos="179388" algn="l"/>
              </a:tabLst>
            </a:pPr>
            <a:r>
              <a:rPr lang="en-US" altLang="ja-JP" dirty="0" smtClean="0"/>
              <a:t>※</a:t>
            </a:r>
            <a:r>
              <a:rPr lang="ja-JP" altLang="en-US" dirty="0" smtClean="0"/>
              <a:t>これら以外に</a:t>
            </a:r>
            <a:r>
              <a:rPr lang="en-US" altLang="ja-JP" dirty="0" err="1" smtClean="0"/>
              <a:t>NfcSecureElement</a:t>
            </a:r>
            <a:r>
              <a:rPr lang="ja-JP" altLang="en-US" dirty="0" smtClean="0"/>
              <a:t>クラスが</a:t>
            </a:r>
            <a:r>
              <a:rPr lang="en-US" altLang="ja-JP" dirty="0" smtClean="0"/>
              <a:t>public API</a:t>
            </a:r>
            <a:r>
              <a:rPr lang="ja-JP" altLang="en-US" dirty="0" smtClean="0"/>
              <a:t>として定義されているが、</a:t>
            </a:r>
            <a:r>
              <a:rPr lang="en-US" altLang="ja-JP" dirty="0" smtClean="0"/>
              <a:t>API</a:t>
            </a:r>
            <a:r>
              <a:rPr lang="ja-JP" altLang="en-US" dirty="0" smtClean="0"/>
              <a:t>仕様書からは</a:t>
            </a:r>
            <a:r>
              <a:rPr lang="en-US" altLang="ja-JP" dirty="0" smtClean="0"/>
              <a:t> @hide </a:t>
            </a:r>
            <a:r>
              <a:rPr lang="ja-JP" altLang="en-US" dirty="0" smtClean="0"/>
              <a:t>で隠されている。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7454987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NFC Tag Technology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kumimoji="1" lang="en-US" altLang="ja-JP" dirty="0" smtClean="0"/>
              <a:t>Android 2.3.3</a:t>
            </a:r>
            <a:r>
              <a:rPr kumimoji="1" lang="ja-JP" altLang="en-US" dirty="0" smtClean="0"/>
              <a:t>より、以下の</a:t>
            </a:r>
            <a:r>
              <a:rPr kumimoji="1" lang="en-US" altLang="ja-JP" dirty="0" smtClean="0"/>
              <a:t>Tag</a:t>
            </a:r>
            <a:r>
              <a:rPr lang="ja-JP" altLang="en-US" dirty="0" smtClean="0"/>
              <a:t>サポート用</a:t>
            </a:r>
            <a:r>
              <a:rPr lang="en-US" altLang="ja-JP" dirty="0" smtClean="0"/>
              <a:t>API</a:t>
            </a:r>
            <a:r>
              <a:rPr lang="ja-JP" altLang="en-US" dirty="0" smtClean="0"/>
              <a:t>が追加された。</a:t>
            </a:r>
            <a:endParaRPr lang="en-US" altLang="ja-JP" dirty="0" smtClean="0"/>
          </a:p>
          <a:p>
            <a:pPr lvl="1"/>
            <a:r>
              <a:rPr lang="en-US" altLang="ja-JP" dirty="0" err="1" smtClean="0"/>
              <a:t>android.nfc.tech.TagTechnology</a:t>
            </a:r>
            <a:r>
              <a:rPr lang="ja-JP" altLang="en-US" dirty="0" smtClean="0"/>
              <a:t>インタフェースを実装</a:t>
            </a:r>
            <a:endParaRPr lang="en-US" altLang="ja-JP" dirty="0" smtClean="0"/>
          </a:p>
          <a:p>
            <a:pPr lvl="1"/>
            <a:r>
              <a:rPr lang="en-US" altLang="ja-JP" dirty="0" err="1" smtClean="0"/>
              <a:t>TagTechnology</a:t>
            </a:r>
            <a:r>
              <a:rPr lang="ja-JP" altLang="en-US" dirty="0" smtClean="0"/>
              <a:t>を実装する各クラスの</a:t>
            </a:r>
            <a:r>
              <a:rPr lang="en-US" altLang="ja-JP" dirty="0" err="1" smtClean="0"/>
              <a:t>getTag</a:t>
            </a:r>
            <a:r>
              <a:rPr lang="en-US" altLang="ja-JP" dirty="0" smtClean="0"/>
              <a:t>(Tag)</a:t>
            </a:r>
            <a:r>
              <a:rPr lang="ja-JP" altLang="en-US" dirty="0" smtClean="0"/>
              <a:t>メソッドでインスタンス化して利用</a:t>
            </a:r>
            <a:endParaRPr lang="en-US" altLang="ja-JP" dirty="0" smtClean="0"/>
          </a:p>
          <a:p>
            <a:r>
              <a:rPr lang="en-US" altLang="ja-JP" dirty="0" smtClean="0"/>
              <a:t>NFC</a:t>
            </a:r>
            <a:r>
              <a:rPr lang="ja-JP" altLang="en-US" dirty="0" smtClean="0"/>
              <a:t>をサポートする</a:t>
            </a:r>
            <a:r>
              <a:rPr lang="en-US" altLang="ja-JP" dirty="0" smtClean="0"/>
              <a:t>Android</a:t>
            </a:r>
            <a:r>
              <a:rPr lang="ja-JP" altLang="en-US" dirty="0" smtClean="0"/>
              <a:t>端末は下記の</a:t>
            </a:r>
            <a:r>
              <a:rPr lang="en-US" altLang="ja-JP" dirty="0" err="1" smtClean="0"/>
              <a:t>TagTechnology</a:t>
            </a:r>
            <a:r>
              <a:rPr lang="ja-JP" altLang="en-US" dirty="0" smtClean="0"/>
              <a:t>を</a:t>
            </a:r>
            <a:r>
              <a:rPr lang="en-US" altLang="en-US" dirty="0" smtClean="0"/>
              <a:t>実装</a:t>
            </a:r>
            <a:r>
              <a:rPr lang="ja-JP" altLang="en-US" dirty="0" smtClean="0"/>
              <a:t>する必要がある：</a:t>
            </a:r>
            <a:endParaRPr lang="en-US" altLang="ja-JP" dirty="0" smtClean="0"/>
          </a:p>
          <a:p>
            <a:pPr lvl="1"/>
            <a:r>
              <a:rPr lang="en-US" altLang="ja-JP" dirty="0" err="1" smtClean="0"/>
              <a:t>NfcA</a:t>
            </a:r>
            <a:r>
              <a:rPr lang="en-US" altLang="ja-JP" dirty="0" smtClean="0"/>
              <a:t> (ISO 14443-3A)</a:t>
            </a:r>
          </a:p>
          <a:p>
            <a:pPr lvl="1"/>
            <a:r>
              <a:rPr lang="en-US" altLang="ja-JP" dirty="0" err="1" smtClean="0"/>
              <a:t>NfcB</a:t>
            </a:r>
            <a:r>
              <a:rPr lang="en-US" altLang="ja-JP" dirty="0" smtClean="0"/>
              <a:t> (ISO 14443-3B)</a:t>
            </a:r>
          </a:p>
          <a:p>
            <a:pPr lvl="1"/>
            <a:r>
              <a:rPr lang="en-US" altLang="ja-JP" dirty="0" err="1" smtClean="0"/>
              <a:t>NfcF</a:t>
            </a:r>
            <a:r>
              <a:rPr lang="en-US" altLang="ja-JP" dirty="0" smtClean="0"/>
              <a:t> (JIS 6319-4)</a:t>
            </a:r>
          </a:p>
          <a:p>
            <a:pPr lvl="1"/>
            <a:r>
              <a:rPr lang="en-US" altLang="ja-JP" dirty="0" err="1" smtClean="0"/>
              <a:t>NfcV</a:t>
            </a:r>
            <a:r>
              <a:rPr lang="en-US" altLang="ja-JP" dirty="0" smtClean="0"/>
              <a:t> (ISO 15693)</a:t>
            </a:r>
          </a:p>
          <a:p>
            <a:pPr lvl="1"/>
            <a:r>
              <a:rPr lang="en-US" altLang="ja-JP" dirty="0" err="1" smtClean="0"/>
              <a:t>IsoDep</a:t>
            </a:r>
            <a:endParaRPr lang="en-US" altLang="ja-JP" dirty="0" smtClean="0"/>
          </a:p>
          <a:p>
            <a:pPr lvl="1"/>
            <a:r>
              <a:rPr lang="en-US" altLang="ja-JP" dirty="0" err="1" smtClean="0"/>
              <a:t>Ndef</a:t>
            </a:r>
            <a:endParaRPr lang="en-US" altLang="ja-JP" dirty="0"/>
          </a:p>
          <a:p>
            <a:pPr lvl="2"/>
            <a:r>
              <a:rPr lang="en-US" altLang="ja-JP" dirty="0" smtClean="0"/>
              <a:t>NFC Forum Type 1, Type 2, Type 3 or Type 4 compliant tags</a:t>
            </a:r>
          </a:p>
          <a:p>
            <a:r>
              <a:rPr lang="ja-JP" altLang="en-US" dirty="0" smtClean="0"/>
              <a:t>下記の</a:t>
            </a:r>
            <a:r>
              <a:rPr lang="en-US" altLang="ja-JP" dirty="0" err="1" smtClean="0"/>
              <a:t>TagTechnology</a:t>
            </a:r>
            <a:r>
              <a:rPr lang="ja-JP" altLang="en-US" dirty="0" smtClean="0"/>
              <a:t>実装はオプショナルである：</a:t>
            </a:r>
            <a:endParaRPr lang="en-US" altLang="ja-JP" dirty="0" smtClean="0"/>
          </a:p>
          <a:p>
            <a:pPr lvl="1"/>
            <a:r>
              <a:rPr lang="en-US" altLang="ja-JP" dirty="0" err="1" smtClean="0"/>
              <a:t>MifareClassic</a:t>
            </a:r>
            <a:endParaRPr lang="en-US" altLang="ja-JP" dirty="0" smtClean="0"/>
          </a:p>
          <a:p>
            <a:pPr lvl="1"/>
            <a:r>
              <a:rPr lang="en-US" altLang="ja-JP" dirty="0" err="1" smtClean="0"/>
              <a:t>MifareUltralight</a:t>
            </a:r>
            <a:endParaRPr lang="en-US" altLang="ja-JP" dirty="0" smtClean="0"/>
          </a:p>
          <a:p>
            <a:pPr lvl="1"/>
            <a:r>
              <a:rPr lang="en-US" altLang="ja-JP" dirty="0" err="1" smtClean="0"/>
              <a:t>NdefFormatable</a:t>
            </a:r>
            <a:endParaRPr lang="en-US" altLang="ja-JP" dirty="0"/>
          </a:p>
          <a:p>
            <a:pPr lvl="2"/>
            <a:r>
              <a:rPr lang="ja-JP" altLang="en-US" dirty="0" smtClean="0"/>
              <a:t>ただし、</a:t>
            </a:r>
            <a:r>
              <a:rPr lang="en-US" altLang="ja-JP" dirty="0" err="1" smtClean="0"/>
              <a:t>NdefFormatable</a:t>
            </a:r>
            <a:r>
              <a:rPr lang="ja-JP" altLang="en-US" dirty="0" smtClean="0"/>
              <a:t>は、フォーマット可能なタグのみを返す必要がある。</a:t>
            </a:r>
            <a:endParaRPr lang="en-US" altLang="ja-JP" dirty="0" smtClean="0"/>
          </a:p>
          <a:p>
            <a:pPr lvl="1"/>
            <a:endParaRPr lang="en-US" altLang="ja-JP" dirty="0" smtClean="0"/>
          </a:p>
          <a:p>
            <a:pPr lvl="1"/>
            <a:endParaRPr lang="en-US" altLang="ja-JP" dirty="0" smtClean="0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10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154681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Android NFC Apps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altLang="ja-JP" dirty="0" err="1" smtClean="0"/>
              <a:t>Nfc.apk</a:t>
            </a:r>
            <a:r>
              <a:rPr lang="en-US" altLang="ja-JP" dirty="0" smtClean="0"/>
              <a:t> (./packages/apps/</a:t>
            </a:r>
            <a:r>
              <a:rPr lang="en-US" altLang="ja-JP" dirty="0" err="1" smtClean="0"/>
              <a:t>Nfc</a:t>
            </a:r>
            <a:r>
              <a:rPr lang="en-US" altLang="ja-JP" dirty="0" smtClean="0"/>
              <a:t>/)</a:t>
            </a:r>
          </a:p>
          <a:p>
            <a:pPr lvl="1"/>
            <a:r>
              <a:rPr kumimoji="1" lang="en-US" altLang="ja-JP" dirty="0" smtClean="0"/>
              <a:t>NFC Service</a:t>
            </a:r>
            <a:r>
              <a:rPr kumimoji="1" lang="ja-JP" altLang="en-US" dirty="0" smtClean="0"/>
              <a:t>のコア</a:t>
            </a:r>
            <a:r>
              <a:rPr kumimoji="1" lang="en-US" altLang="ja-JP" dirty="0" smtClean="0"/>
              <a:t> (Service)</a:t>
            </a:r>
          </a:p>
          <a:p>
            <a:pPr lvl="1"/>
            <a:r>
              <a:rPr lang="ja-JP" altLang="en-US" dirty="0" smtClean="0"/>
              <a:t>以下を含む</a:t>
            </a:r>
            <a:endParaRPr lang="en-US" altLang="ja-JP" dirty="0" smtClean="0"/>
          </a:p>
          <a:p>
            <a:pPr lvl="2"/>
            <a:r>
              <a:rPr lang="en-US" altLang="ja-JP" dirty="0" smtClean="0"/>
              <a:t>NXP</a:t>
            </a:r>
            <a:r>
              <a:rPr lang="ja-JP" altLang="en-US" dirty="0" smtClean="0"/>
              <a:t>ライブラリを利用する為の</a:t>
            </a:r>
            <a:r>
              <a:rPr lang="en-US" altLang="ja-JP" dirty="0" smtClean="0"/>
              <a:t>JNI</a:t>
            </a:r>
          </a:p>
          <a:p>
            <a:pPr lvl="2"/>
            <a:r>
              <a:rPr lang="en-US" altLang="ja-JP" dirty="0" smtClean="0"/>
              <a:t>Android</a:t>
            </a:r>
            <a:r>
              <a:rPr lang="ja-JP" altLang="en-US" dirty="0" smtClean="0"/>
              <a:t>独自</a:t>
            </a:r>
            <a:r>
              <a:rPr lang="en-US" altLang="ja-JP" dirty="0" smtClean="0"/>
              <a:t>P2P</a:t>
            </a:r>
            <a:r>
              <a:rPr lang="ja-JP" altLang="en-US" dirty="0" smtClean="0"/>
              <a:t>プロトコル</a:t>
            </a:r>
            <a:r>
              <a:rPr lang="en-US" altLang="ja-JP" dirty="0" err="1" smtClean="0"/>
              <a:t>com.android.npp</a:t>
            </a:r>
            <a:r>
              <a:rPr lang="ja-JP" altLang="en-US" dirty="0" smtClean="0"/>
              <a:t>の実装</a:t>
            </a:r>
            <a:endParaRPr lang="en-US" altLang="ja-JP" dirty="0" smtClean="0"/>
          </a:p>
          <a:p>
            <a:r>
              <a:rPr kumimoji="1" lang="en-US" altLang="ja-JP" dirty="0" err="1" smtClean="0"/>
              <a:t>Tag.apk</a:t>
            </a:r>
            <a:r>
              <a:rPr kumimoji="1" lang="en-US" altLang="ja-JP" dirty="0" smtClean="0"/>
              <a:t> (./packages/apps/Tag/)</a:t>
            </a:r>
          </a:p>
          <a:p>
            <a:pPr lvl="1"/>
            <a:r>
              <a:rPr lang="en-US" altLang="ja-JP" dirty="0" smtClean="0"/>
              <a:t>Tag</a:t>
            </a:r>
            <a:r>
              <a:rPr lang="ja-JP" altLang="en-US" dirty="0" smtClean="0"/>
              <a:t>を送受信するためのアプリ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自分が送信する</a:t>
            </a:r>
            <a:r>
              <a:rPr kumimoji="1" lang="en-US" altLang="ja-JP" dirty="0" smtClean="0"/>
              <a:t>vCard</a:t>
            </a:r>
            <a:r>
              <a:rPr kumimoji="1" lang="ja-JP" altLang="en-US" dirty="0" smtClean="0"/>
              <a:t>の設定も可能</a:t>
            </a:r>
            <a:r>
              <a:rPr kumimoji="1" lang="en-US" altLang="ja-JP" dirty="0" smtClean="0"/>
              <a:t>(Android 2.3.3</a:t>
            </a:r>
            <a:r>
              <a:rPr kumimoji="1" lang="ja-JP" altLang="en-US" dirty="0" smtClean="0"/>
              <a:t>以降</a:t>
            </a:r>
            <a:r>
              <a:rPr kumimoji="1" lang="en-US" altLang="ja-JP" dirty="0" smtClean="0"/>
              <a:t>)</a:t>
            </a:r>
          </a:p>
          <a:p>
            <a:r>
              <a:rPr lang="en-US" altLang="ja-JP" dirty="0" err="1" smtClean="0"/>
              <a:t>TagCanon.apk</a:t>
            </a:r>
            <a:r>
              <a:rPr lang="en-US" altLang="ja-JP" dirty="0" smtClean="0"/>
              <a:t> (./packages/apps/Tag/canon/)</a:t>
            </a:r>
          </a:p>
          <a:p>
            <a:pPr lvl="1"/>
            <a:r>
              <a:rPr lang="ja-JP" altLang="en-US" dirty="0" smtClean="0"/>
              <a:t>ダミーの</a:t>
            </a:r>
            <a:r>
              <a:rPr lang="en-US" altLang="ja-JP" dirty="0" smtClean="0"/>
              <a:t>Tag</a:t>
            </a:r>
            <a:r>
              <a:rPr lang="ja-JP" altLang="en-US" dirty="0" smtClean="0"/>
              <a:t>を送信する為のアプリ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周辺に</a:t>
            </a:r>
            <a:r>
              <a:rPr lang="en-US" altLang="ja-JP" dirty="0" smtClean="0"/>
              <a:t>Tag</a:t>
            </a:r>
            <a:r>
              <a:rPr lang="ja-JP" altLang="en-US" dirty="0" smtClean="0"/>
              <a:t>が無い場合に機能を確認する為に利用可能</a:t>
            </a:r>
            <a:endParaRPr lang="en-US" altLang="ja-JP" dirty="0" smtClean="0"/>
          </a:p>
          <a:p>
            <a:pPr lvl="2"/>
            <a:r>
              <a:rPr kumimoji="1" lang="en-US" altLang="ja-JP" dirty="0" smtClean="0"/>
              <a:t>Mock Tag</a:t>
            </a:r>
            <a:r>
              <a:rPr kumimoji="1" lang="ja-JP" altLang="en-US" dirty="0" smtClean="0"/>
              <a:t>を</a:t>
            </a:r>
            <a:r>
              <a:rPr kumimoji="1" lang="en-US" altLang="ja-JP" dirty="0" smtClean="0"/>
              <a:t>Intent</a:t>
            </a:r>
            <a:r>
              <a:rPr kumimoji="1" lang="ja-JP" altLang="en-US" dirty="0" smtClean="0"/>
              <a:t>で送信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11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5953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References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altLang="ja-JP" dirty="0" smtClean="0"/>
              <a:t>Android NFC API</a:t>
            </a:r>
            <a:r>
              <a:rPr lang="ja-JP" altLang="en-US" dirty="0" smtClean="0"/>
              <a:t>に関する解説</a:t>
            </a:r>
            <a:endParaRPr lang="en-US" altLang="ja-JP" dirty="0" smtClean="0"/>
          </a:p>
          <a:p>
            <a:pPr lvl="1"/>
            <a:r>
              <a:rPr lang="en-US" altLang="ja-JP" dirty="0" smtClean="0">
                <a:hlinkClick r:id="rId2"/>
              </a:rPr>
              <a:t>http://developer.android.com/guide/topics/nfc/index.html</a:t>
            </a:r>
            <a:endParaRPr lang="en-US" altLang="ja-JP" dirty="0" smtClean="0"/>
          </a:p>
          <a:p>
            <a:r>
              <a:rPr lang="en-US" altLang="ja-JP" dirty="0" smtClean="0"/>
              <a:t>Android NFC </a:t>
            </a:r>
            <a:r>
              <a:rPr lang="ja-JP" altLang="en-US" dirty="0" smtClean="0"/>
              <a:t>サンプルコード</a:t>
            </a:r>
            <a:endParaRPr lang="en-US" altLang="ja-JP" dirty="0" smtClean="0"/>
          </a:p>
          <a:p>
            <a:pPr lvl="1"/>
            <a:r>
              <a:rPr lang="en-US" altLang="ja-JP" dirty="0" err="1" smtClean="0"/>
              <a:t>NFCDemo</a:t>
            </a:r>
            <a:r>
              <a:rPr lang="ja-JP" altLang="en-US" dirty="0" smtClean="0"/>
              <a:t>アプリ</a:t>
            </a:r>
            <a:endParaRPr lang="en-US" altLang="ja-JP" dirty="0" smtClean="0"/>
          </a:p>
          <a:p>
            <a:pPr lvl="2"/>
            <a:r>
              <a:rPr lang="en-US" altLang="ja-JP" dirty="0" smtClean="0">
                <a:hlinkClick r:id="rId3"/>
              </a:rPr>
              <a:t>http://developer.android.com/resources/samples/NFCDemo/index.html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API Demo – NFC API</a:t>
            </a:r>
          </a:p>
          <a:p>
            <a:pPr lvl="2"/>
            <a:r>
              <a:rPr lang="en-US" altLang="ja-JP" dirty="0" smtClean="0">
                <a:hlinkClick r:id="rId4"/>
              </a:rPr>
              <a:t>http://developer.android.com/resources/samples/ApiDemos/src/com/example/android/apis/nfc/index.html</a:t>
            </a:r>
            <a:endParaRPr lang="en-US" altLang="ja-JP" dirty="0" smtClean="0"/>
          </a:p>
          <a:p>
            <a:pPr lvl="2"/>
            <a:endParaRPr lang="en-US" altLang="ja-JP" dirty="0" smtClean="0"/>
          </a:p>
          <a:p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12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456322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NFC SOURCE CODE</a:t>
            </a:r>
            <a:endParaRPr kumimoji="1" lang="ja-JP" altLang="en-US" dirty="0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日付プレースホルダー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13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359449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コードの由来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コードのコミットログから、</a:t>
            </a:r>
            <a:r>
              <a:rPr lang="en-US" altLang="ja-JP" dirty="0" smtClean="0"/>
              <a:t>NXP</a:t>
            </a:r>
            <a:r>
              <a:rPr lang="ja-JP" altLang="en-US" dirty="0" smtClean="0"/>
              <a:t>社と</a:t>
            </a:r>
            <a:r>
              <a:rPr lang="en-US" altLang="ja-JP" dirty="0" smtClean="0"/>
              <a:t>Trusted Logic</a:t>
            </a:r>
            <a:r>
              <a:rPr lang="ja-JP" altLang="en-US" dirty="0" smtClean="0"/>
              <a:t>社が開発していた</a:t>
            </a:r>
            <a:r>
              <a:rPr lang="en-US" altLang="ja-JP" dirty="0" smtClean="0"/>
              <a:t>NFC</a:t>
            </a:r>
            <a:r>
              <a:rPr lang="ja-JP" altLang="en-US" dirty="0" smtClean="0"/>
              <a:t>スタックを利用していると見られる。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コミットは、</a:t>
            </a:r>
            <a:r>
              <a:rPr kumimoji="1" lang="en-US" altLang="ja-JP" dirty="0" smtClean="0"/>
              <a:t>AOSP</a:t>
            </a:r>
            <a:r>
              <a:rPr kumimoji="1" lang="ja-JP" altLang="en-US" dirty="0" smtClean="0"/>
              <a:t>、</a:t>
            </a:r>
            <a:r>
              <a:rPr kumimoji="1" lang="en-US" altLang="ja-JP" dirty="0" smtClean="0"/>
              <a:t>Google</a:t>
            </a:r>
            <a:r>
              <a:rPr kumimoji="1" lang="ja-JP" altLang="en-US" dirty="0" smtClean="0"/>
              <a:t>、</a:t>
            </a:r>
            <a:r>
              <a:rPr kumimoji="1" lang="en-US" altLang="ja-JP" dirty="0" smtClean="0"/>
              <a:t>NXP</a:t>
            </a:r>
            <a:r>
              <a:rPr kumimoji="1" lang="ja-JP" altLang="en-US" dirty="0" smtClean="0"/>
              <a:t>、</a:t>
            </a:r>
            <a:r>
              <a:rPr lang="en-US" altLang="ja-JP" dirty="0" smtClean="0"/>
              <a:t>Trusted Logic</a:t>
            </a:r>
            <a:r>
              <a:rPr lang="ja-JP" altLang="en-US" dirty="0" smtClean="0"/>
              <a:t>からされている。</a:t>
            </a:r>
            <a:r>
              <a:rPr kumimoji="1" lang="en-US" altLang="ja-JP" dirty="0" smtClean="0"/>
              <a:t/>
            </a:r>
          </a:p>
          <a:p>
            <a:pPr lvl="2"/>
            <a:r>
              <a:rPr kumimoji="1" lang="en-US" altLang="ja-JP" dirty="0" err="1" smtClean="0"/>
              <a:t>Tag.apk</a:t>
            </a:r>
            <a:r>
              <a:rPr lang="ja-JP" altLang="en-US" dirty="0" smtClean="0"/>
              <a:t>だけは</a:t>
            </a:r>
            <a:r>
              <a:rPr kumimoji="1" lang="en-US" altLang="ja-JP" dirty="0" smtClean="0"/>
              <a:t>AOSP/Google</a:t>
            </a:r>
            <a:r>
              <a:rPr kumimoji="1" lang="ja-JP" altLang="en-US" dirty="0" smtClean="0"/>
              <a:t>による。</a:t>
            </a:r>
            <a:endParaRPr kumimoji="1" lang="en-US" altLang="ja-JP" dirty="0" smtClean="0"/>
          </a:p>
          <a:p>
            <a:pPr lvl="1"/>
            <a:r>
              <a:rPr lang="en-US" altLang="ja-JP" dirty="0" err="1" smtClean="0"/>
              <a:t>libnfc-nxp</a:t>
            </a:r>
            <a:r>
              <a:rPr lang="ja-JP" altLang="en-US" dirty="0" smtClean="0"/>
              <a:t>については、</a:t>
            </a:r>
            <a:r>
              <a:rPr lang="en-US" altLang="ja-JP" dirty="0" smtClean="0"/>
              <a:t>4</a:t>
            </a:r>
            <a:r>
              <a:rPr lang="ja-JP" altLang="en-US" dirty="0" smtClean="0"/>
              <a:t>社以外に</a:t>
            </a:r>
            <a:r>
              <a:rPr lang="en-US" altLang="ja-JP" dirty="0" smtClean="0"/>
              <a:t>Samsung</a:t>
            </a:r>
            <a:r>
              <a:rPr lang="ja-JP" altLang="en-US" dirty="0" smtClean="0"/>
              <a:t>からのコミットが</a:t>
            </a:r>
            <a:r>
              <a:rPr lang="en-US" altLang="ja-JP" dirty="0" smtClean="0"/>
              <a:t>1</a:t>
            </a:r>
            <a:r>
              <a:rPr lang="ja-JP" altLang="en-US" dirty="0" smtClean="0"/>
              <a:t>つ見られる。</a:t>
            </a:r>
            <a:endParaRPr lang="en-US" altLang="ja-JP" dirty="0" smtClean="0"/>
          </a:p>
          <a:p>
            <a:pPr lvl="2"/>
            <a:r>
              <a:rPr kumimoji="1" lang="ja-JP" altLang="en-US" dirty="0" smtClean="0"/>
              <a:t>時間軸的に</a:t>
            </a:r>
            <a:r>
              <a:rPr lang="en-US" altLang="ja-JP" dirty="0" smtClean="0"/>
              <a:t>GB</a:t>
            </a:r>
            <a:r>
              <a:rPr lang="ja-JP" altLang="en-US" dirty="0" smtClean="0"/>
              <a:t>リリース前のコミットと見られる。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14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809827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NFC Related Source Codes</a:t>
            </a:r>
            <a:endParaRPr kumimoji="1" lang="ja-JP" altLang="en-US" dirty="0"/>
          </a:p>
        </p:txBody>
      </p:sp>
      <p:sp>
        <p:nvSpPr>
          <p:cNvPr id="5" name="コンテンツ プレースホルダー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sz="2400" dirty="0" smtClean="0"/>
              <a:t>Android Public API</a:t>
            </a:r>
          </a:p>
          <a:p>
            <a:pPr lvl="1"/>
            <a:r>
              <a:rPr lang="en-US" altLang="ja-JP" sz="2000" dirty="0" smtClean="0"/>
              <a:t>&lt;android&gt;/frameworks/base/core/java/android/</a:t>
            </a:r>
            <a:r>
              <a:rPr lang="en-US" altLang="ja-JP" sz="2000" dirty="0" err="1" smtClean="0"/>
              <a:t>nfc</a:t>
            </a:r>
            <a:r>
              <a:rPr lang="en-US" altLang="ja-JP" sz="2000" dirty="0" smtClean="0"/>
              <a:t>/</a:t>
            </a:r>
          </a:p>
          <a:p>
            <a:r>
              <a:rPr lang="en-US" altLang="ja-JP" sz="2400" dirty="0" smtClean="0"/>
              <a:t>Android Internal API</a:t>
            </a:r>
          </a:p>
          <a:p>
            <a:pPr lvl="1"/>
            <a:r>
              <a:rPr lang="en-US" altLang="ja-JP" sz="2000" dirty="0" smtClean="0"/>
              <a:t>&lt;android&gt;/frameworks/base/core/java/com/android/internal/</a:t>
            </a:r>
            <a:r>
              <a:rPr lang="en-US" altLang="ja-JP" sz="2000" dirty="0" err="1" smtClean="0"/>
              <a:t>nfc</a:t>
            </a:r>
            <a:r>
              <a:rPr lang="en-US" altLang="ja-JP" sz="2000" dirty="0" smtClean="0"/>
              <a:t>/</a:t>
            </a:r>
            <a:endParaRPr lang="en-US" altLang="ja-JP" sz="2000" dirty="0" smtClean="0"/>
          </a:p>
          <a:p>
            <a:r>
              <a:rPr lang="en-US" altLang="ja-JP" sz="2400" dirty="0" smtClean="0"/>
              <a:t>NFC</a:t>
            </a:r>
            <a:r>
              <a:rPr lang="en-US" altLang="ja-JP" sz="2400" dirty="0" smtClean="0"/>
              <a:t> Service + NFC JNI</a:t>
            </a:r>
            <a:endParaRPr lang="en-US" altLang="ja-JP" sz="2400" dirty="0" smtClean="0"/>
          </a:p>
          <a:p>
            <a:pPr lvl="1"/>
            <a:r>
              <a:rPr lang="en-US" altLang="ja-JP" sz="2000" dirty="0" smtClean="0"/>
              <a:t>&lt;android&gt;/packages</a:t>
            </a:r>
            <a:r>
              <a:rPr lang="en-US" altLang="ja-JP" sz="2000" dirty="0"/>
              <a:t>/apps/</a:t>
            </a:r>
            <a:r>
              <a:rPr lang="en-US" altLang="ja-JP" sz="2000" dirty="0" err="1" smtClean="0"/>
              <a:t>Nfc</a:t>
            </a:r>
            <a:r>
              <a:rPr lang="en-US" altLang="ja-JP" sz="2000" dirty="0" smtClean="0"/>
              <a:t>/</a:t>
            </a:r>
          </a:p>
          <a:p>
            <a:r>
              <a:rPr lang="en-US" altLang="ja-JP" sz="2400" dirty="0" smtClean="0"/>
              <a:t>NFC Tag Application</a:t>
            </a:r>
          </a:p>
          <a:p>
            <a:pPr lvl="1"/>
            <a:r>
              <a:rPr lang="en-US" altLang="ja-JP" sz="2000" dirty="0" smtClean="0"/>
              <a:t>&lt;android&gt;/packages/apps/Tag/</a:t>
            </a:r>
          </a:p>
          <a:p>
            <a:r>
              <a:rPr kumimoji="1" lang="en-US" altLang="ja-JP" sz="2400" dirty="0" smtClean="0"/>
              <a:t>NXP NFC</a:t>
            </a:r>
          </a:p>
          <a:p>
            <a:pPr lvl="1"/>
            <a:r>
              <a:rPr lang="en-US" altLang="ja-JP" sz="2000" dirty="0" smtClean="0"/>
              <a:t>&lt;android&gt;/external/</a:t>
            </a:r>
            <a:r>
              <a:rPr lang="en-US" altLang="ja-JP" sz="2000" dirty="0" err="1" smtClean="0"/>
              <a:t>libnfc-nxp</a:t>
            </a:r>
            <a:r>
              <a:rPr lang="en-US" altLang="ja-JP" sz="2000" dirty="0" smtClean="0"/>
              <a:t>/</a:t>
            </a:r>
            <a:endParaRPr kumimoji="1" lang="ja-JP" altLang="en-US" sz="2000" dirty="0"/>
          </a:p>
        </p:txBody>
      </p:sp>
      <p:sp>
        <p:nvSpPr>
          <p:cNvPr id="6" name="日付プレースホルダー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15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519930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NFC API</a:t>
            </a:r>
            <a:r>
              <a:rPr kumimoji="1" lang="ja-JP" altLang="en-US" dirty="0" smtClean="0"/>
              <a:t>に依存するモジュール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ja-JP" sz="2000" dirty="0" smtClean="0"/>
              <a:t>Android API </a:t>
            </a:r>
            <a:r>
              <a:rPr lang="ja-JP" altLang="en-US" sz="2000" dirty="0" smtClean="0"/>
              <a:t>は二種類</a:t>
            </a:r>
            <a:endParaRPr lang="en-US" altLang="ja-JP" sz="2000" dirty="0" smtClean="0"/>
          </a:p>
          <a:p>
            <a:pPr lvl="1"/>
            <a:r>
              <a:rPr kumimoji="1" lang="en-US" altLang="ja-JP" sz="1800" dirty="0" smtClean="0"/>
              <a:t>android.*</a:t>
            </a:r>
          </a:p>
          <a:p>
            <a:pPr lvl="2"/>
            <a:r>
              <a:rPr lang="ja-JP" altLang="en-US" sz="1600" dirty="0" smtClean="0"/>
              <a:t>アプリ開発用の</a:t>
            </a:r>
            <a:r>
              <a:rPr lang="en-US" altLang="ja-JP" sz="1600" dirty="0" smtClean="0"/>
              <a:t>public API</a:t>
            </a:r>
          </a:p>
          <a:p>
            <a:pPr lvl="1"/>
            <a:r>
              <a:rPr lang="en-US" altLang="ja-JP" sz="1800" dirty="0" err="1" smtClean="0"/>
              <a:t>com.android.internal</a:t>
            </a:r>
            <a:r>
              <a:rPr lang="en-US" altLang="ja-JP" sz="1800" dirty="0" smtClean="0"/>
              <a:t>.*</a:t>
            </a:r>
          </a:p>
          <a:p>
            <a:pPr lvl="2"/>
            <a:r>
              <a:rPr kumimoji="1" lang="ja-JP" altLang="en-US" sz="1600" dirty="0" smtClean="0"/>
              <a:t>システム内部実装用の</a:t>
            </a:r>
            <a:r>
              <a:rPr lang="en-US" altLang="ja-JP" sz="1600" dirty="0" smtClean="0"/>
              <a:t>internal API</a:t>
            </a:r>
          </a:p>
          <a:p>
            <a:r>
              <a:rPr kumimoji="1" lang="ja-JP" altLang="en-US" sz="2000" dirty="0" smtClean="0"/>
              <a:t>以下の手法で</a:t>
            </a:r>
            <a:r>
              <a:rPr kumimoji="1" lang="en-US" altLang="ja-JP" sz="2000" dirty="0" smtClean="0"/>
              <a:t>NFC API</a:t>
            </a:r>
            <a:r>
              <a:rPr lang="ja-JP" altLang="en-US" sz="2000" dirty="0" smtClean="0"/>
              <a:t>の依存関係を調査</a:t>
            </a:r>
            <a:endParaRPr lang="en-US" altLang="ja-JP" sz="2000" dirty="0" smtClean="0"/>
          </a:p>
          <a:p>
            <a:pPr lvl="1"/>
            <a:r>
              <a:rPr lang="en-US" altLang="ja-JP" sz="1800" dirty="0" smtClean="0">
                <a:latin typeface="Courier New"/>
                <a:cs typeface="Courier New"/>
              </a:rPr>
              <a:t>% </a:t>
            </a:r>
            <a:r>
              <a:rPr lang="en-US" altLang="ja-JP" sz="1800" dirty="0" err="1" smtClean="0">
                <a:latin typeface="Courier New"/>
                <a:cs typeface="Courier New"/>
              </a:rPr>
              <a:t>sgrep</a:t>
            </a:r>
            <a:r>
              <a:rPr lang="en-US" altLang="ja-JP" sz="1800" dirty="0" smtClean="0">
                <a:latin typeface="Courier New"/>
                <a:cs typeface="Courier New"/>
              </a:rPr>
              <a:t> -E "^import </a:t>
            </a:r>
            <a:r>
              <a:rPr lang="en-US" altLang="ja-JP" sz="1800" b="1" dirty="0" smtClean="0">
                <a:latin typeface="Courier New"/>
                <a:cs typeface="Courier New"/>
              </a:rPr>
              <a:t>&lt;class&gt;</a:t>
            </a:r>
            <a:r>
              <a:rPr lang="en-US" altLang="ja-JP" sz="1800" dirty="0" smtClean="0">
                <a:latin typeface="Courier New"/>
                <a:cs typeface="Courier New"/>
              </a:rPr>
              <a:t>"|</a:t>
            </a:r>
            <a:r>
              <a:rPr lang="en-US" altLang="ja-JP" sz="1800" dirty="0" err="1" smtClean="0">
                <a:latin typeface="Courier New"/>
                <a:cs typeface="Courier New"/>
              </a:rPr>
              <a:t>awk</a:t>
            </a:r>
            <a:r>
              <a:rPr lang="en-US" altLang="ja-JP" sz="1800" dirty="0" smtClean="0">
                <a:latin typeface="Courier New"/>
                <a:cs typeface="Courier New"/>
              </a:rPr>
              <a:t> -F: '{print </a:t>
            </a:r>
            <a:r>
              <a:rPr lang="en-US" altLang="ja-JP" sz="1800" b="1" dirty="0" smtClean="0">
                <a:latin typeface="Courier New"/>
                <a:cs typeface="Courier New"/>
              </a:rPr>
              <a:t>&lt;type&gt;</a:t>
            </a:r>
            <a:r>
              <a:rPr lang="en-US" altLang="ja-JP" sz="1800" dirty="0" smtClean="0">
                <a:latin typeface="Courier New"/>
                <a:cs typeface="Courier New"/>
              </a:rPr>
              <a:t>}'|</a:t>
            </a:r>
            <a:r>
              <a:rPr lang="en-US" altLang="ja-JP" sz="1800" dirty="0" err="1" smtClean="0">
                <a:latin typeface="Courier New"/>
                <a:cs typeface="Courier New"/>
              </a:rPr>
              <a:t>sort|uniq</a:t>
            </a:r>
            <a:endParaRPr lang="en-US" altLang="ja-JP" sz="1800" dirty="0" smtClean="0">
              <a:cs typeface="Courier New"/>
            </a:endParaRPr>
          </a:p>
          <a:p>
            <a:pPr lvl="2"/>
            <a:r>
              <a:rPr lang="en-US" altLang="ja-JP" sz="1600" b="1" dirty="0" smtClean="0">
                <a:latin typeface="Courier New"/>
                <a:cs typeface="Courier New"/>
              </a:rPr>
              <a:t>&lt;class&gt;</a:t>
            </a:r>
          </a:p>
          <a:p>
            <a:pPr lvl="3"/>
            <a:r>
              <a:rPr lang="en-US" altLang="ja-JP" sz="1400" dirty="0" err="1" smtClean="0">
                <a:latin typeface="Courier New"/>
                <a:cs typeface="Courier New"/>
              </a:rPr>
              <a:t>android.nfc</a:t>
            </a:r>
            <a:r>
              <a:rPr lang="en-US" altLang="ja-JP" sz="1400" dirty="0" smtClean="0">
                <a:latin typeface="Courier New"/>
                <a:cs typeface="Courier New"/>
              </a:rPr>
              <a:t> – </a:t>
            </a:r>
            <a:r>
              <a:rPr lang="en-US" altLang="ja-JP" sz="1400" dirty="0" smtClean="0">
                <a:cs typeface="Courier New"/>
              </a:rPr>
              <a:t>NFC public API</a:t>
            </a:r>
          </a:p>
          <a:p>
            <a:pPr lvl="3"/>
            <a:r>
              <a:rPr lang="en-US" altLang="ja-JP" sz="1400" dirty="0" err="1" smtClean="0">
                <a:latin typeface="Courier New"/>
                <a:cs typeface="Courier New"/>
              </a:rPr>
              <a:t>com.android.internal.nfc</a:t>
            </a:r>
            <a:r>
              <a:rPr lang="en-US" altLang="ja-JP" sz="1400" dirty="0" smtClean="0">
                <a:latin typeface="Courier New"/>
                <a:cs typeface="Courier New"/>
              </a:rPr>
              <a:t> – </a:t>
            </a:r>
            <a:r>
              <a:rPr lang="en-US" altLang="ja-JP" sz="1400" dirty="0" smtClean="0">
                <a:cs typeface="Courier New"/>
              </a:rPr>
              <a:t>NFC internal API</a:t>
            </a:r>
          </a:p>
          <a:p>
            <a:pPr lvl="2"/>
            <a:r>
              <a:rPr lang="en-US" altLang="ja-JP" sz="1600" b="1" dirty="0" smtClean="0">
                <a:latin typeface="Courier New"/>
                <a:cs typeface="Courier New"/>
              </a:rPr>
              <a:t>&lt;type&gt;</a:t>
            </a:r>
          </a:p>
          <a:p>
            <a:pPr lvl="3"/>
            <a:r>
              <a:rPr lang="en-US" altLang="ja-JP" sz="1400" dirty="0" smtClean="0">
                <a:latin typeface="Courier New"/>
                <a:cs typeface="Courier New"/>
              </a:rPr>
              <a:t>$1 – </a:t>
            </a:r>
            <a:r>
              <a:rPr lang="ja-JP" altLang="en-US" sz="1400" dirty="0" smtClean="0">
                <a:cs typeface="Courier New"/>
              </a:rPr>
              <a:t>参照</a:t>
            </a:r>
            <a:r>
              <a:rPr lang="en-US" altLang="ja-JP" sz="1400" dirty="0" smtClean="0">
                <a:cs typeface="Courier New"/>
              </a:rPr>
              <a:t>(import)</a:t>
            </a:r>
            <a:r>
              <a:rPr lang="ja-JP" altLang="en-US" sz="1400" dirty="0" smtClean="0">
                <a:cs typeface="Courier New"/>
              </a:rPr>
              <a:t>しているファイル</a:t>
            </a:r>
            <a:endParaRPr lang="en-US" altLang="ja-JP" sz="1400" dirty="0" smtClean="0">
              <a:cs typeface="Courier New"/>
            </a:endParaRPr>
          </a:p>
          <a:p>
            <a:pPr lvl="3"/>
            <a:r>
              <a:rPr lang="en-US" altLang="ja-JP" sz="1400" dirty="0" smtClean="0">
                <a:latin typeface="Courier New"/>
                <a:cs typeface="Courier New"/>
              </a:rPr>
              <a:t>$3 – </a:t>
            </a:r>
            <a:r>
              <a:rPr lang="ja-JP" altLang="en-US" sz="1400" dirty="0" smtClean="0">
                <a:cs typeface="Courier New"/>
              </a:rPr>
              <a:t>参照されているクラス</a:t>
            </a:r>
            <a:endParaRPr lang="en-US" altLang="ja-JP" sz="1400" dirty="0" smtClean="0">
              <a:cs typeface="Courier New"/>
            </a:endParaRPr>
          </a:p>
          <a:p>
            <a:pPr lvl="1"/>
            <a:r>
              <a:rPr lang="en-US" altLang="ja-JP" sz="2200" dirty="0" err="1" smtClean="0">
                <a:cs typeface="Courier New"/>
              </a:rPr>
              <a:t>sgrep</a:t>
            </a:r>
            <a:r>
              <a:rPr lang="ja-JP" altLang="en-US" sz="2200" dirty="0" smtClean="0">
                <a:cs typeface="Courier New"/>
              </a:rPr>
              <a:t>は、</a:t>
            </a:r>
            <a:r>
              <a:rPr lang="en-US" altLang="ja-JP" sz="2200" dirty="0" smtClean="0">
                <a:cs typeface="Courier New"/>
              </a:rPr>
              <a:t>android</a:t>
            </a:r>
            <a:r>
              <a:rPr lang="ja-JP" altLang="en-US" sz="2200" dirty="0" smtClean="0">
                <a:cs typeface="Courier New"/>
              </a:rPr>
              <a:t>の</a:t>
            </a:r>
            <a:r>
              <a:rPr lang="en-US" altLang="ja-JP" sz="2200" dirty="0" smtClean="0">
                <a:cs typeface="Courier New"/>
              </a:rPr>
              <a:t>build system</a:t>
            </a:r>
            <a:r>
              <a:rPr lang="ja-JP" altLang="en-US" sz="2200" dirty="0" smtClean="0">
                <a:cs typeface="Courier New"/>
              </a:rPr>
              <a:t>を設定する事で利用可能</a:t>
            </a:r>
            <a:endParaRPr lang="en-US" altLang="ja-JP" sz="2200" dirty="0" smtClean="0">
              <a:cs typeface="Courier New"/>
            </a:endParaRPr>
          </a:p>
          <a:p>
            <a:pPr lvl="2"/>
            <a:r>
              <a:rPr lang="en-US" altLang="ja-JP" sz="1800" dirty="0" smtClean="0">
                <a:latin typeface="Courier New"/>
                <a:cs typeface="Courier New"/>
              </a:rPr>
              <a:t>% . ./build/</a:t>
            </a:r>
            <a:r>
              <a:rPr lang="en-US" altLang="ja-JP" sz="1800" dirty="0" err="1" smtClean="0">
                <a:latin typeface="Courier New"/>
                <a:cs typeface="Courier New"/>
              </a:rPr>
              <a:t>envsetup.sh</a:t>
            </a:r>
            <a:endParaRPr lang="en-US" altLang="ja-JP" sz="1800" dirty="0" smtClean="0">
              <a:latin typeface="Courier New"/>
              <a:cs typeface="Courier New"/>
            </a:endParaRP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16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695673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import</a:t>
            </a:r>
            <a:r>
              <a:rPr lang="ja-JP" altLang="en-US" dirty="0" smtClean="0"/>
              <a:t>されている</a:t>
            </a:r>
            <a:r>
              <a:rPr lang="en-US" altLang="ja-JP" dirty="0" smtClean="0"/>
              <a:t>NFC Public API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altLang="ja-JP" dirty="0" err="1"/>
              <a:t>android.nfc.ErrorCodes</a:t>
            </a:r>
            <a:endParaRPr lang="en-US" altLang="ja-JP" dirty="0"/>
          </a:p>
          <a:p>
            <a:r>
              <a:rPr lang="en-US" altLang="ja-JP" dirty="0" err="1"/>
              <a:t>android.nfc.FormatException</a:t>
            </a:r>
            <a:endParaRPr lang="en-US" altLang="ja-JP" dirty="0"/>
          </a:p>
          <a:p>
            <a:r>
              <a:rPr lang="en-US" altLang="ja-JP" dirty="0" err="1"/>
              <a:t>android.nfc.ILlcpConnectionlessSocket</a:t>
            </a:r>
            <a:endParaRPr lang="en-US" altLang="ja-JP" dirty="0"/>
          </a:p>
          <a:p>
            <a:r>
              <a:rPr lang="en-US" altLang="ja-JP" dirty="0" err="1"/>
              <a:t>android.nfc.ILlcpServiceSocket</a:t>
            </a:r>
            <a:endParaRPr lang="en-US" altLang="ja-JP" dirty="0"/>
          </a:p>
          <a:p>
            <a:r>
              <a:rPr lang="en-US" altLang="ja-JP" dirty="0" err="1"/>
              <a:t>android.nfc.ILlcpSocket</a:t>
            </a:r>
            <a:endParaRPr lang="en-US" altLang="ja-JP" dirty="0"/>
          </a:p>
          <a:p>
            <a:r>
              <a:rPr lang="en-US" altLang="ja-JP" dirty="0" err="1"/>
              <a:t>android.nfc.INfcAdapter</a:t>
            </a:r>
            <a:endParaRPr lang="en-US" altLang="ja-JP" dirty="0"/>
          </a:p>
          <a:p>
            <a:r>
              <a:rPr lang="en-US" altLang="ja-JP" dirty="0" err="1"/>
              <a:t>android.nfc.INfcSecureElement</a:t>
            </a:r>
            <a:endParaRPr lang="en-US" altLang="ja-JP" dirty="0"/>
          </a:p>
          <a:p>
            <a:r>
              <a:rPr lang="en-US" altLang="ja-JP" dirty="0" err="1"/>
              <a:t>android.nfc.INfcTag</a:t>
            </a:r>
            <a:endParaRPr lang="en-US" altLang="ja-JP" dirty="0"/>
          </a:p>
          <a:p>
            <a:r>
              <a:rPr lang="en-US" altLang="ja-JP" dirty="0"/>
              <a:t>android.nfc.IP2pInitiator</a:t>
            </a:r>
          </a:p>
          <a:p>
            <a:r>
              <a:rPr lang="en-US" altLang="ja-JP" dirty="0"/>
              <a:t>android.nfc.IP2pTarget</a:t>
            </a:r>
          </a:p>
          <a:p>
            <a:r>
              <a:rPr lang="en-US" altLang="ja-JP" dirty="0" err="1"/>
              <a:t>android.nfc.LlcpPacket</a:t>
            </a:r>
            <a:endParaRPr lang="en-US" altLang="ja-JP" dirty="0"/>
          </a:p>
          <a:p>
            <a:r>
              <a:rPr lang="en-US" altLang="ja-JP" b="1" dirty="0" err="1"/>
              <a:t>android.nfc.NdefMessage</a:t>
            </a:r>
            <a:endParaRPr lang="en-US" altLang="ja-JP" b="1" dirty="0"/>
          </a:p>
          <a:p>
            <a:r>
              <a:rPr lang="en-US" altLang="ja-JP" b="1" dirty="0" err="1"/>
              <a:t>android.nfc.NdefRecord</a:t>
            </a:r>
            <a:endParaRPr lang="en-US" altLang="ja-JP" b="1" dirty="0"/>
          </a:p>
          <a:p>
            <a:r>
              <a:rPr lang="en-US" altLang="ja-JP" b="1" dirty="0" err="1"/>
              <a:t>android.nfc.NfcAdapter</a:t>
            </a:r>
            <a:endParaRPr lang="en-US" altLang="ja-JP" b="1" dirty="0"/>
          </a:p>
          <a:p>
            <a:r>
              <a:rPr lang="en-US" altLang="ja-JP" b="1" dirty="0" err="1"/>
              <a:t>android.nfc.NfcManager</a:t>
            </a:r>
            <a:endParaRPr lang="en-US" altLang="ja-JP" b="1" dirty="0"/>
          </a:p>
          <a:p>
            <a:r>
              <a:rPr lang="en-US" altLang="ja-JP" b="1" dirty="0" err="1"/>
              <a:t>android.nfc.Tag</a:t>
            </a:r>
            <a:endParaRPr lang="en-US" altLang="ja-JP" b="1" dirty="0"/>
          </a:p>
          <a:p>
            <a:r>
              <a:rPr lang="en-US" altLang="ja-JP" dirty="0" err="1"/>
              <a:t>android.nfc.TagLostException</a:t>
            </a:r>
            <a:endParaRPr lang="en-US" altLang="ja-JP" dirty="0"/>
          </a:p>
          <a:p>
            <a:r>
              <a:rPr lang="en-US" altLang="ja-JP" dirty="0" err="1"/>
              <a:t>android.nfc.TechListParcel</a:t>
            </a:r>
            <a:endParaRPr lang="en-US" altLang="ja-JP" dirty="0"/>
          </a:p>
          <a:p>
            <a:r>
              <a:rPr lang="en-US" altLang="ja-JP" dirty="0" err="1"/>
              <a:t>android.nfc.TransceiveResult</a:t>
            </a:r>
            <a:endParaRPr lang="en-US" altLang="ja-JP" dirty="0"/>
          </a:p>
          <a:p>
            <a:endParaRPr lang="en-US" altLang="ja-JP" b="1" dirty="0"/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altLang="ja-JP" b="1" dirty="0" err="1" smtClean="0"/>
              <a:t>android.nfc.tech.IsoDep</a:t>
            </a:r>
            <a:endParaRPr lang="en-US" altLang="ja-JP" b="1" dirty="0" smtClean="0"/>
          </a:p>
          <a:p>
            <a:r>
              <a:rPr lang="en-US" altLang="ja-JP" b="1" dirty="0" err="1" smtClean="0"/>
              <a:t>android.nfc.tech.MifareClassic</a:t>
            </a:r>
            <a:endParaRPr lang="en-US" altLang="ja-JP" b="1" dirty="0" smtClean="0"/>
          </a:p>
          <a:p>
            <a:r>
              <a:rPr lang="en-US" altLang="ja-JP" b="1" dirty="0" err="1" smtClean="0"/>
              <a:t>android.nfc.tech.MifareUltralight</a:t>
            </a:r>
            <a:endParaRPr lang="en-US" altLang="ja-JP" b="1" dirty="0" smtClean="0"/>
          </a:p>
          <a:p>
            <a:r>
              <a:rPr lang="en-US" altLang="ja-JP" b="1" dirty="0" err="1" smtClean="0"/>
              <a:t>android.nfc.tech.Ndef</a:t>
            </a:r>
            <a:endParaRPr lang="en-US" altLang="ja-JP" b="1" dirty="0" smtClean="0"/>
          </a:p>
          <a:p>
            <a:r>
              <a:rPr lang="en-US" altLang="ja-JP" b="1" dirty="0" err="1" smtClean="0"/>
              <a:t>android.nfc.tech.NdefFormatable</a:t>
            </a:r>
            <a:endParaRPr lang="en-US" altLang="ja-JP" b="1" dirty="0" smtClean="0"/>
          </a:p>
          <a:p>
            <a:r>
              <a:rPr lang="en-US" altLang="ja-JP" b="1" dirty="0" err="1" smtClean="0"/>
              <a:t>android.nfc.tech.NfcA</a:t>
            </a:r>
            <a:endParaRPr lang="en-US" altLang="ja-JP" b="1" dirty="0" smtClean="0"/>
          </a:p>
          <a:p>
            <a:r>
              <a:rPr lang="en-US" altLang="ja-JP" b="1" dirty="0" err="1" smtClean="0"/>
              <a:t>android.nfc.tech.NfcB</a:t>
            </a:r>
            <a:endParaRPr lang="en-US" altLang="ja-JP" b="1" dirty="0" smtClean="0"/>
          </a:p>
          <a:p>
            <a:r>
              <a:rPr lang="en-US" altLang="ja-JP" b="1" dirty="0" err="1" smtClean="0"/>
              <a:t>android.nfc.tech.NfcF</a:t>
            </a:r>
            <a:endParaRPr lang="en-US" altLang="ja-JP" b="1" dirty="0" smtClean="0"/>
          </a:p>
          <a:p>
            <a:r>
              <a:rPr lang="en-US" altLang="ja-JP" b="1" dirty="0" err="1" smtClean="0"/>
              <a:t>android.nfc.tech.NfcV</a:t>
            </a:r>
            <a:endParaRPr lang="en-US" altLang="ja-JP" b="1" dirty="0" smtClean="0"/>
          </a:p>
          <a:p>
            <a:r>
              <a:rPr lang="en-US" altLang="ja-JP" b="1" dirty="0" err="1" smtClean="0"/>
              <a:t>android.nfc.tech.TagTechnology</a:t>
            </a:r>
            <a:endParaRPr lang="en-US" altLang="ja-JP" b="1" dirty="0" smtClean="0"/>
          </a:p>
          <a:p>
            <a:endParaRPr kumimoji="1" lang="en-US" altLang="ja-JP" b="1" dirty="0"/>
          </a:p>
          <a:p>
            <a:endParaRPr lang="en-US" altLang="ja-JP" b="1" dirty="0" smtClean="0"/>
          </a:p>
          <a:p>
            <a:endParaRPr kumimoji="1" lang="en-US" altLang="ja-JP" b="1" dirty="0"/>
          </a:p>
          <a:p>
            <a:endParaRPr lang="en-US" altLang="ja-JP" b="1" dirty="0" smtClean="0"/>
          </a:p>
          <a:p>
            <a:endParaRPr kumimoji="1" lang="en-US" altLang="ja-JP" b="1" dirty="0"/>
          </a:p>
          <a:p>
            <a:endParaRPr lang="en-US" altLang="ja-JP" b="1" dirty="0" smtClean="0"/>
          </a:p>
          <a:p>
            <a:endParaRPr kumimoji="1" lang="en-US" altLang="ja-JP" b="1" dirty="0"/>
          </a:p>
          <a:p>
            <a:endParaRPr lang="en-US" altLang="ja-JP" b="1" dirty="0" smtClean="0"/>
          </a:p>
          <a:p>
            <a:pPr marL="0" indent="0">
              <a:buNone/>
            </a:pPr>
            <a:r>
              <a:rPr kumimoji="1" lang="en-US" altLang="ja-JP" dirty="0" smtClean="0"/>
              <a:t>※</a:t>
            </a:r>
            <a:r>
              <a:rPr kumimoji="1" lang="ja-JP" altLang="en-US" b="1" dirty="0" smtClean="0"/>
              <a:t>太字</a:t>
            </a:r>
            <a:r>
              <a:rPr kumimoji="1" lang="ja-JP" altLang="en-US" dirty="0" smtClean="0"/>
              <a:t>は公開されているクラス</a:t>
            </a:r>
            <a:endParaRPr kumimoji="1" lang="en-US" altLang="ja-JP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17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214496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import</a:t>
            </a:r>
            <a:r>
              <a:rPr kumimoji="1" lang="ja-JP" altLang="en-US" dirty="0" smtClean="0"/>
              <a:t>されている</a:t>
            </a:r>
            <a:r>
              <a:rPr kumimoji="1" lang="en-US" altLang="ja-JP" dirty="0" smtClean="0"/>
              <a:t>NFC Internal API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sz="1600" dirty="0" err="1"/>
              <a:t>com.android.internal.nfc.LlcpException</a:t>
            </a:r>
            <a:endParaRPr lang="en-US" altLang="ja-JP" sz="1600" dirty="0"/>
          </a:p>
          <a:p>
            <a:r>
              <a:rPr lang="en-US" altLang="ja-JP" sz="1600" dirty="0" err="1"/>
              <a:t>com.android.internal.nfc.LlcpServiceSocket</a:t>
            </a:r>
            <a:endParaRPr lang="en-US" altLang="ja-JP" sz="1600" dirty="0"/>
          </a:p>
          <a:p>
            <a:r>
              <a:rPr lang="en-US" altLang="ja-JP" sz="1600" dirty="0" err="1" smtClean="0"/>
              <a:t>com.android.internal.nfc.LlcpSocket</a:t>
            </a:r>
            <a:endParaRPr lang="en-US" altLang="ja-JP" sz="1600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18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486350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NFC Public API </a:t>
            </a:r>
            <a:r>
              <a:rPr kumimoji="1" lang="ja-JP" altLang="en-US" dirty="0" smtClean="0"/>
              <a:t>を</a:t>
            </a:r>
            <a:r>
              <a:rPr kumimoji="1" lang="en-US" altLang="ja-JP" dirty="0" smtClean="0"/>
              <a:t>import</a:t>
            </a:r>
            <a:r>
              <a:rPr kumimoji="1" lang="ja-JP" altLang="en-US" dirty="0" smtClean="0"/>
              <a:t>するコード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r>
              <a:rPr lang="en-US" altLang="ja-JP" dirty="0" smtClean="0"/>
              <a:t>.</a:t>
            </a:r>
            <a:r>
              <a:rPr lang="en-US" altLang="ja-JP" dirty="0"/>
              <a:t>/packages/apps/</a:t>
            </a:r>
            <a:r>
              <a:rPr lang="en-US" altLang="ja-JP" dirty="0" err="1"/>
              <a:t>Nfc</a:t>
            </a:r>
            <a:r>
              <a:rPr lang="en-US" altLang="ja-JP" dirty="0"/>
              <a:t>/</a:t>
            </a:r>
            <a:r>
              <a:rPr lang="en-US" altLang="ja-JP" dirty="0" err="1"/>
              <a:t>src</a:t>
            </a:r>
            <a:r>
              <a:rPr lang="en-US" altLang="ja-JP" dirty="0"/>
              <a:t>/com/android/</a:t>
            </a:r>
            <a:r>
              <a:rPr lang="en-US" altLang="ja-JP" dirty="0" err="1"/>
              <a:t>nfc</a:t>
            </a:r>
            <a:r>
              <a:rPr lang="en-US" altLang="ja-JP" dirty="0"/>
              <a:t>/</a:t>
            </a:r>
            <a:r>
              <a:rPr lang="en-US" altLang="ja-JP" dirty="0" err="1"/>
              <a:t>NativeLlcpConnectionlessSocket.java</a:t>
            </a:r>
            <a:endParaRPr lang="en-US" altLang="ja-JP" dirty="0"/>
          </a:p>
          <a:p>
            <a:r>
              <a:rPr lang="en-US" altLang="ja-JP" dirty="0"/>
              <a:t>./packages/apps/</a:t>
            </a:r>
            <a:r>
              <a:rPr lang="en-US" altLang="ja-JP" dirty="0" err="1"/>
              <a:t>Nfc</a:t>
            </a:r>
            <a:r>
              <a:rPr lang="en-US" altLang="ja-JP" dirty="0"/>
              <a:t>/</a:t>
            </a:r>
            <a:r>
              <a:rPr lang="en-US" altLang="ja-JP" dirty="0" err="1"/>
              <a:t>src</a:t>
            </a:r>
            <a:r>
              <a:rPr lang="en-US" altLang="ja-JP" dirty="0"/>
              <a:t>/com/android/</a:t>
            </a:r>
            <a:r>
              <a:rPr lang="en-US" altLang="ja-JP" dirty="0" err="1"/>
              <a:t>nfc</a:t>
            </a:r>
            <a:r>
              <a:rPr lang="en-US" altLang="ja-JP" dirty="0"/>
              <a:t>/</a:t>
            </a:r>
            <a:r>
              <a:rPr lang="en-US" altLang="ja-JP" dirty="0" err="1"/>
              <a:t>NativeNfcTag.java</a:t>
            </a:r>
            <a:endParaRPr lang="en-US" altLang="ja-JP" dirty="0"/>
          </a:p>
          <a:p>
            <a:r>
              <a:rPr lang="en-US" altLang="ja-JP" dirty="0"/>
              <a:t>./packages/apps/</a:t>
            </a:r>
            <a:r>
              <a:rPr lang="en-US" altLang="ja-JP" dirty="0" err="1"/>
              <a:t>Nfc</a:t>
            </a:r>
            <a:r>
              <a:rPr lang="en-US" altLang="ja-JP" dirty="0"/>
              <a:t>/</a:t>
            </a:r>
            <a:r>
              <a:rPr lang="en-US" altLang="ja-JP" dirty="0" err="1"/>
              <a:t>src</a:t>
            </a:r>
            <a:r>
              <a:rPr lang="en-US" altLang="ja-JP" dirty="0"/>
              <a:t>/com/android/</a:t>
            </a:r>
            <a:r>
              <a:rPr lang="en-US" altLang="ja-JP" dirty="0" err="1"/>
              <a:t>nfc</a:t>
            </a:r>
            <a:r>
              <a:rPr lang="en-US" altLang="ja-JP" dirty="0"/>
              <a:t>/</a:t>
            </a:r>
            <a:r>
              <a:rPr lang="en-US" altLang="ja-JP" dirty="0" err="1"/>
              <a:t>NfcService.java</a:t>
            </a:r>
            <a:endParaRPr lang="en-US" altLang="ja-JP" dirty="0"/>
          </a:p>
          <a:p>
            <a:r>
              <a:rPr lang="en-US" altLang="ja-JP" dirty="0"/>
              <a:t>./packages/apps/</a:t>
            </a:r>
            <a:r>
              <a:rPr lang="en-US" altLang="ja-JP" dirty="0" err="1"/>
              <a:t>Nfc</a:t>
            </a:r>
            <a:r>
              <a:rPr lang="en-US" altLang="ja-JP" dirty="0"/>
              <a:t>/</a:t>
            </a:r>
            <a:r>
              <a:rPr lang="en-US" altLang="ja-JP" dirty="0" err="1"/>
              <a:t>src</a:t>
            </a:r>
            <a:r>
              <a:rPr lang="en-US" altLang="ja-JP" dirty="0"/>
              <a:t>/com/android/</a:t>
            </a:r>
            <a:r>
              <a:rPr lang="en-US" altLang="ja-JP" dirty="0" err="1"/>
              <a:t>nfc</a:t>
            </a:r>
            <a:r>
              <a:rPr lang="en-US" altLang="ja-JP" dirty="0"/>
              <a:t>/</a:t>
            </a:r>
            <a:r>
              <a:rPr lang="en-US" altLang="ja-JP" dirty="0" err="1"/>
              <a:t>ndefpush</a:t>
            </a:r>
            <a:r>
              <a:rPr lang="en-US" altLang="ja-JP" dirty="0"/>
              <a:t>/</a:t>
            </a:r>
            <a:r>
              <a:rPr lang="en-US" altLang="ja-JP" dirty="0" err="1"/>
              <a:t>NdefPushClient.java</a:t>
            </a:r>
            <a:endParaRPr lang="en-US" altLang="ja-JP" dirty="0"/>
          </a:p>
          <a:p>
            <a:r>
              <a:rPr lang="en-US" altLang="ja-JP" dirty="0"/>
              <a:t>./packages/apps/</a:t>
            </a:r>
            <a:r>
              <a:rPr lang="en-US" altLang="ja-JP" dirty="0" err="1"/>
              <a:t>Nfc</a:t>
            </a:r>
            <a:r>
              <a:rPr lang="en-US" altLang="ja-JP" dirty="0"/>
              <a:t>/</a:t>
            </a:r>
            <a:r>
              <a:rPr lang="en-US" altLang="ja-JP" dirty="0" err="1"/>
              <a:t>src</a:t>
            </a:r>
            <a:r>
              <a:rPr lang="en-US" altLang="ja-JP" dirty="0"/>
              <a:t>/com/android/</a:t>
            </a:r>
            <a:r>
              <a:rPr lang="en-US" altLang="ja-JP" dirty="0" err="1"/>
              <a:t>nfc</a:t>
            </a:r>
            <a:r>
              <a:rPr lang="en-US" altLang="ja-JP" dirty="0"/>
              <a:t>/</a:t>
            </a:r>
            <a:r>
              <a:rPr lang="en-US" altLang="ja-JP" dirty="0" err="1"/>
              <a:t>ndefpush</a:t>
            </a:r>
            <a:r>
              <a:rPr lang="en-US" altLang="ja-JP" dirty="0"/>
              <a:t>/</a:t>
            </a:r>
            <a:r>
              <a:rPr lang="en-US" altLang="ja-JP" dirty="0" err="1"/>
              <a:t>NdefPushProtocol.java</a:t>
            </a:r>
            <a:endParaRPr lang="en-US" altLang="ja-JP" dirty="0"/>
          </a:p>
          <a:p>
            <a:r>
              <a:rPr lang="en-US" altLang="ja-JP" dirty="0"/>
              <a:t>./packages/apps/</a:t>
            </a:r>
            <a:r>
              <a:rPr lang="en-US" altLang="ja-JP" dirty="0" err="1"/>
              <a:t>Nfc</a:t>
            </a:r>
            <a:r>
              <a:rPr lang="en-US" altLang="ja-JP" dirty="0"/>
              <a:t>/</a:t>
            </a:r>
            <a:r>
              <a:rPr lang="en-US" altLang="ja-JP" dirty="0" err="1"/>
              <a:t>src</a:t>
            </a:r>
            <a:r>
              <a:rPr lang="en-US" altLang="ja-JP" dirty="0"/>
              <a:t>/com/android/</a:t>
            </a:r>
            <a:r>
              <a:rPr lang="en-US" altLang="ja-JP" dirty="0" err="1"/>
              <a:t>nfc</a:t>
            </a:r>
            <a:r>
              <a:rPr lang="en-US" altLang="ja-JP" dirty="0"/>
              <a:t>/</a:t>
            </a:r>
            <a:r>
              <a:rPr lang="en-US" altLang="ja-JP" dirty="0" err="1"/>
              <a:t>ndefpush</a:t>
            </a:r>
            <a:r>
              <a:rPr lang="en-US" altLang="ja-JP" dirty="0"/>
              <a:t>/</a:t>
            </a:r>
            <a:r>
              <a:rPr lang="en-US" altLang="ja-JP" dirty="0" err="1"/>
              <a:t>NdefPushServer.java</a:t>
            </a:r>
            <a:endParaRPr lang="en-US" altLang="ja-JP" dirty="0"/>
          </a:p>
          <a:p>
            <a:r>
              <a:rPr lang="en-US" altLang="ja-JP" dirty="0"/>
              <a:t>./packages/apps/Settings/</a:t>
            </a:r>
            <a:r>
              <a:rPr lang="en-US" altLang="ja-JP" dirty="0" err="1"/>
              <a:t>src</a:t>
            </a:r>
            <a:r>
              <a:rPr lang="en-US" altLang="ja-JP" dirty="0"/>
              <a:t>/com/android/settings/</a:t>
            </a:r>
            <a:r>
              <a:rPr lang="en-US" altLang="ja-JP" dirty="0" err="1"/>
              <a:t>WirelessSettings.java</a:t>
            </a:r>
            <a:endParaRPr lang="en-US" altLang="ja-JP" dirty="0"/>
          </a:p>
          <a:p>
            <a:r>
              <a:rPr lang="en-US" altLang="ja-JP" dirty="0"/>
              <a:t>./packages/apps/Settings/</a:t>
            </a:r>
            <a:r>
              <a:rPr lang="en-US" altLang="ja-JP" dirty="0" err="1"/>
              <a:t>src</a:t>
            </a:r>
            <a:r>
              <a:rPr lang="en-US" altLang="ja-JP" dirty="0"/>
              <a:t>/com/android/settings/</a:t>
            </a:r>
            <a:r>
              <a:rPr lang="en-US" altLang="ja-JP" dirty="0" err="1"/>
              <a:t>nfc</a:t>
            </a:r>
            <a:r>
              <a:rPr lang="en-US" altLang="ja-JP" dirty="0"/>
              <a:t>/</a:t>
            </a:r>
            <a:r>
              <a:rPr lang="en-US" altLang="ja-JP" dirty="0" err="1"/>
              <a:t>NfcEnabler.java</a:t>
            </a:r>
            <a:endParaRPr lang="en-US" altLang="ja-JP" dirty="0"/>
          </a:p>
          <a:p>
            <a:r>
              <a:rPr lang="en-US" altLang="ja-JP" dirty="0"/>
              <a:t>./packages/apps/Tag/canon/</a:t>
            </a:r>
            <a:r>
              <a:rPr lang="en-US" altLang="ja-JP" dirty="0" err="1"/>
              <a:t>src</a:t>
            </a:r>
            <a:r>
              <a:rPr lang="en-US" altLang="ja-JP" dirty="0"/>
              <a:t>/com/android/apps/</a:t>
            </a:r>
            <a:r>
              <a:rPr lang="en-US" altLang="ja-JP" dirty="0" err="1"/>
              <a:t>tagcanon</a:t>
            </a:r>
            <a:r>
              <a:rPr lang="en-US" altLang="ja-JP" dirty="0"/>
              <a:t>/</a:t>
            </a:r>
            <a:r>
              <a:rPr lang="en-US" altLang="ja-JP" dirty="0" err="1"/>
              <a:t>TagCanon.java</a:t>
            </a:r>
            <a:endParaRPr lang="en-US" altLang="ja-JP" dirty="0"/>
          </a:p>
          <a:p>
            <a:r>
              <a:rPr lang="en-US" altLang="ja-JP" dirty="0"/>
              <a:t>./packages/apps/Tag/</a:t>
            </a:r>
            <a:r>
              <a:rPr lang="en-US" altLang="ja-JP" dirty="0" err="1"/>
              <a:t>src</a:t>
            </a:r>
            <a:r>
              <a:rPr lang="en-US" altLang="ja-JP" dirty="0"/>
              <a:t>/com/android/apps/tag/</a:t>
            </a:r>
            <a:r>
              <a:rPr lang="en-US" altLang="ja-JP" dirty="0" err="1"/>
              <a:t>ContentSelectorAdapter.java</a:t>
            </a:r>
            <a:endParaRPr lang="en-US" altLang="ja-JP" dirty="0"/>
          </a:p>
          <a:p>
            <a:r>
              <a:rPr lang="en-US" altLang="ja-JP" dirty="0"/>
              <a:t>./packages/apps/Tag/</a:t>
            </a:r>
            <a:r>
              <a:rPr lang="en-US" altLang="ja-JP" dirty="0" err="1"/>
              <a:t>src</a:t>
            </a:r>
            <a:r>
              <a:rPr lang="en-US" altLang="ja-JP" dirty="0"/>
              <a:t>/com/android/apps/tag/</a:t>
            </a:r>
            <a:r>
              <a:rPr lang="en-US" altLang="ja-JP" dirty="0" err="1"/>
              <a:t>EditTagActivity.java</a:t>
            </a:r>
            <a:endParaRPr lang="en-US" altLang="ja-JP" dirty="0"/>
          </a:p>
          <a:p>
            <a:r>
              <a:rPr lang="en-US" altLang="ja-JP" dirty="0"/>
              <a:t>./packages/apps/Tag/</a:t>
            </a:r>
            <a:r>
              <a:rPr lang="en-US" altLang="ja-JP" dirty="0" err="1"/>
              <a:t>src</a:t>
            </a:r>
            <a:r>
              <a:rPr lang="en-US" altLang="ja-JP" dirty="0"/>
              <a:t>/com/android/apps/tag/</a:t>
            </a:r>
            <a:r>
              <a:rPr lang="en-US" altLang="ja-JP" dirty="0" err="1"/>
              <a:t>MyTagList.java</a:t>
            </a:r>
            <a:endParaRPr lang="en-US" altLang="ja-JP" dirty="0"/>
          </a:p>
          <a:p>
            <a:r>
              <a:rPr lang="en-US" altLang="ja-JP" dirty="0"/>
              <a:t>./packages/apps/Tag/</a:t>
            </a:r>
            <a:r>
              <a:rPr lang="en-US" altLang="ja-JP" dirty="0" err="1"/>
              <a:t>src</a:t>
            </a:r>
            <a:r>
              <a:rPr lang="en-US" altLang="ja-JP" dirty="0"/>
              <a:t>/com/android/apps/tag/</a:t>
            </a:r>
            <a:r>
              <a:rPr lang="en-US" altLang="ja-JP" dirty="0" err="1"/>
              <a:t>TagBrowserActivity.java</a:t>
            </a:r>
            <a:endParaRPr lang="en-US" altLang="ja-JP" dirty="0"/>
          </a:p>
          <a:p>
            <a:r>
              <a:rPr lang="en-US" altLang="ja-JP" dirty="0"/>
              <a:t>./packages/apps/Tag/</a:t>
            </a:r>
            <a:r>
              <a:rPr lang="en-US" altLang="ja-JP" dirty="0" err="1"/>
              <a:t>src</a:t>
            </a:r>
            <a:r>
              <a:rPr lang="en-US" altLang="ja-JP" dirty="0"/>
              <a:t>/com/android/apps/tag/</a:t>
            </a:r>
            <a:r>
              <a:rPr lang="en-US" altLang="ja-JP" dirty="0" err="1"/>
              <a:t>TagService.java</a:t>
            </a:r>
            <a:endParaRPr lang="en-US" altLang="ja-JP" dirty="0"/>
          </a:p>
          <a:p>
            <a:r>
              <a:rPr lang="en-US" altLang="ja-JP" dirty="0"/>
              <a:t>./packages/apps/Tag/</a:t>
            </a:r>
            <a:r>
              <a:rPr lang="en-US" altLang="ja-JP" dirty="0" err="1"/>
              <a:t>src</a:t>
            </a:r>
            <a:r>
              <a:rPr lang="en-US" altLang="ja-JP" dirty="0"/>
              <a:t>/com/android/apps/tag/</a:t>
            </a:r>
            <a:r>
              <a:rPr lang="en-US" altLang="ja-JP" dirty="0" err="1"/>
              <a:t>TagViewer.java</a:t>
            </a:r>
            <a:endParaRPr lang="en-US" altLang="ja-JP" dirty="0"/>
          </a:p>
          <a:p>
            <a:r>
              <a:rPr lang="en-US" altLang="ja-JP" dirty="0"/>
              <a:t>./packages/apps/Tag/</a:t>
            </a:r>
            <a:r>
              <a:rPr lang="en-US" altLang="ja-JP" dirty="0" err="1"/>
              <a:t>src</a:t>
            </a:r>
            <a:r>
              <a:rPr lang="en-US" altLang="ja-JP" dirty="0"/>
              <a:t>/com/android/apps/tag/</a:t>
            </a:r>
            <a:r>
              <a:rPr lang="en-US" altLang="ja-JP" dirty="0" err="1"/>
              <a:t>WriteTagActivity.java</a:t>
            </a:r>
            <a:endParaRPr lang="en-US" altLang="ja-JP" dirty="0"/>
          </a:p>
          <a:p>
            <a:r>
              <a:rPr lang="en-US" altLang="ja-JP" dirty="0"/>
              <a:t>./packages/apps/Tag/</a:t>
            </a:r>
            <a:r>
              <a:rPr lang="en-US" altLang="ja-JP" dirty="0" err="1"/>
              <a:t>src</a:t>
            </a:r>
            <a:r>
              <a:rPr lang="en-US" altLang="ja-JP" dirty="0"/>
              <a:t>/com/android/apps/tag/message/</a:t>
            </a:r>
            <a:r>
              <a:rPr lang="en-US" altLang="ja-JP" dirty="0" err="1"/>
              <a:t>NdefMessageParser.java</a:t>
            </a:r>
            <a:endParaRPr lang="en-US" altLang="ja-JP" dirty="0"/>
          </a:p>
          <a:p>
            <a:r>
              <a:rPr lang="en-US" altLang="ja-JP" dirty="0"/>
              <a:t>./packages/apps/Tag/</a:t>
            </a:r>
            <a:r>
              <a:rPr lang="en-US" altLang="ja-JP" dirty="0" err="1"/>
              <a:t>src</a:t>
            </a:r>
            <a:r>
              <a:rPr lang="en-US" altLang="ja-JP" dirty="0"/>
              <a:t>/com/android/apps/tag/provider/</a:t>
            </a:r>
            <a:r>
              <a:rPr lang="en-US" altLang="ja-JP" dirty="0" err="1"/>
              <a:t>TagContract.java</a:t>
            </a:r>
            <a:endParaRPr lang="en-US" altLang="ja-JP" dirty="0"/>
          </a:p>
          <a:p>
            <a:r>
              <a:rPr lang="en-US" altLang="ja-JP" dirty="0"/>
              <a:t>./packages/apps/Tag/</a:t>
            </a:r>
            <a:r>
              <a:rPr lang="en-US" altLang="ja-JP" dirty="0" err="1"/>
              <a:t>src</a:t>
            </a:r>
            <a:r>
              <a:rPr lang="en-US" altLang="ja-JP" dirty="0"/>
              <a:t>/com/android/apps/tag/provider/</a:t>
            </a:r>
            <a:r>
              <a:rPr lang="en-US" altLang="ja-JP" dirty="0" err="1"/>
              <a:t>TagProvider.java</a:t>
            </a:r>
            <a:endParaRPr lang="en-US" altLang="ja-JP" dirty="0"/>
          </a:p>
          <a:p>
            <a:r>
              <a:rPr lang="en-US" altLang="ja-JP" dirty="0"/>
              <a:t>./packages/apps/Tag/</a:t>
            </a:r>
            <a:r>
              <a:rPr lang="en-US" altLang="ja-JP" dirty="0" err="1"/>
              <a:t>src</a:t>
            </a:r>
            <a:r>
              <a:rPr lang="en-US" altLang="ja-JP" dirty="0"/>
              <a:t>/com/android/apps/tag/record/</a:t>
            </a:r>
            <a:r>
              <a:rPr lang="en-US" altLang="ja-JP" dirty="0" err="1"/>
              <a:t>ImageRecord.java</a:t>
            </a:r>
            <a:endParaRPr lang="en-US" altLang="ja-JP" dirty="0"/>
          </a:p>
          <a:p>
            <a:r>
              <a:rPr lang="en-US" altLang="ja-JP" dirty="0"/>
              <a:t>./packages/apps/Tag/</a:t>
            </a:r>
            <a:r>
              <a:rPr lang="en-US" altLang="ja-JP" dirty="0" err="1"/>
              <a:t>src</a:t>
            </a:r>
            <a:r>
              <a:rPr lang="en-US" altLang="ja-JP" dirty="0"/>
              <a:t>/com/android/apps/tag/record/</a:t>
            </a:r>
            <a:r>
              <a:rPr lang="en-US" altLang="ja-JP" dirty="0" err="1"/>
              <a:t>MimeRecord.java</a:t>
            </a:r>
            <a:endParaRPr lang="en-US" altLang="ja-JP" dirty="0"/>
          </a:p>
          <a:p>
            <a:r>
              <a:rPr lang="en-US" altLang="ja-JP" dirty="0"/>
              <a:t>./packages/apps/Tag/</a:t>
            </a:r>
            <a:r>
              <a:rPr lang="en-US" altLang="ja-JP" dirty="0" err="1"/>
              <a:t>src</a:t>
            </a:r>
            <a:r>
              <a:rPr lang="en-US" altLang="ja-JP" dirty="0"/>
              <a:t>/com/android/apps/tag/record/</a:t>
            </a:r>
            <a:r>
              <a:rPr lang="en-US" altLang="ja-JP" dirty="0" err="1"/>
              <a:t>RecordEditInfo.java</a:t>
            </a:r>
            <a:endParaRPr lang="en-US" altLang="ja-JP" dirty="0"/>
          </a:p>
          <a:p>
            <a:r>
              <a:rPr lang="en-US" altLang="ja-JP" dirty="0"/>
              <a:t>./packages/apps/Tag/</a:t>
            </a:r>
            <a:r>
              <a:rPr lang="en-US" altLang="ja-JP" dirty="0" err="1"/>
              <a:t>src</a:t>
            </a:r>
            <a:r>
              <a:rPr lang="en-US" altLang="ja-JP" dirty="0"/>
              <a:t>/com/android/apps/tag/record/</a:t>
            </a:r>
            <a:r>
              <a:rPr lang="en-US" altLang="ja-JP" dirty="0" err="1"/>
              <a:t>SmartPoster.java</a:t>
            </a:r>
            <a:endParaRPr lang="en-US" altLang="ja-JP" dirty="0"/>
          </a:p>
          <a:p>
            <a:r>
              <a:rPr lang="en-US" altLang="ja-JP" dirty="0"/>
              <a:t>./packages/apps/Tag/</a:t>
            </a:r>
            <a:r>
              <a:rPr lang="en-US" altLang="ja-JP" dirty="0" err="1"/>
              <a:t>src</a:t>
            </a:r>
            <a:r>
              <a:rPr lang="en-US" altLang="ja-JP" dirty="0"/>
              <a:t>/com/android/apps/tag/record/</a:t>
            </a:r>
            <a:r>
              <a:rPr lang="en-US" altLang="ja-JP" dirty="0" err="1"/>
              <a:t>TextRecord.java</a:t>
            </a:r>
            <a:endParaRPr lang="en-US" altLang="ja-JP" dirty="0"/>
          </a:p>
          <a:p>
            <a:r>
              <a:rPr lang="en-US" altLang="ja-JP" dirty="0"/>
              <a:t>./packages/apps/Tag/</a:t>
            </a:r>
            <a:r>
              <a:rPr lang="en-US" altLang="ja-JP" dirty="0" err="1"/>
              <a:t>src</a:t>
            </a:r>
            <a:r>
              <a:rPr lang="en-US" altLang="ja-JP" dirty="0"/>
              <a:t>/com/android/apps/tag/record/</a:t>
            </a:r>
            <a:r>
              <a:rPr lang="en-US" altLang="ja-JP" dirty="0" err="1"/>
              <a:t>UriRecord.java</a:t>
            </a:r>
            <a:endParaRPr lang="en-US" altLang="ja-JP" dirty="0"/>
          </a:p>
          <a:p>
            <a:r>
              <a:rPr lang="en-US" altLang="ja-JP" dirty="0"/>
              <a:t>./packages/apps/Tag/</a:t>
            </a:r>
            <a:r>
              <a:rPr lang="en-US" altLang="ja-JP" dirty="0" err="1"/>
              <a:t>src</a:t>
            </a:r>
            <a:r>
              <a:rPr lang="en-US" altLang="ja-JP" dirty="0"/>
              <a:t>/com/android/apps/tag/record/</a:t>
            </a:r>
            <a:r>
              <a:rPr lang="en-US" altLang="ja-JP" dirty="0" err="1"/>
              <a:t>VCardRecord.java</a:t>
            </a:r>
            <a:endParaRPr lang="en-US" altLang="ja-JP" dirty="0"/>
          </a:p>
          <a:p>
            <a:r>
              <a:rPr lang="en-US" altLang="ja-JP" dirty="0"/>
              <a:t>./packages/apps/Tag/tests/</a:t>
            </a:r>
            <a:r>
              <a:rPr lang="en-US" altLang="ja-JP" dirty="0" err="1"/>
              <a:t>src</a:t>
            </a:r>
            <a:r>
              <a:rPr lang="en-US" altLang="ja-JP" dirty="0"/>
              <a:t>/com/android/apps/tag/</a:t>
            </a:r>
            <a:r>
              <a:rPr lang="en-US" altLang="ja-JP" dirty="0" err="1"/>
              <a:t>SmartPosterTest.java</a:t>
            </a:r>
            <a:endParaRPr lang="en-US" altLang="ja-JP" dirty="0"/>
          </a:p>
          <a:p>
            <a:r>
              <a:rPr lang="en-US" altLang="ja-JP" dirty="0"/>
              <a:t>./packages/apps/Tag/tests/</a:t>
            </a:r>
            <a:r>
              <a:rPr lang="en-US" altLang="ja-JP" dirty="0" err="1"/>
              <a:t>src</a:t>
            </a:r>
            <a:r>
              <a:rPr lang="en-US" altLang="ja-JP" dirty="0"/>
              <a:t>/com/android/apps/tag/record/</a:t>
            </a:r>
            <a:r>
              <a:rPr lang="en-US" altLang="ja-JP" dirty="0" err="1"/>
              <a:t>MimeRecordTest.java</a:t>
            </a:r>
            <a:endParaRPr lang="en-US" altLang="ja-JP" dirty="0"/>
          </a:p>
          <a:p>
            <a:r>
              <a:rPr lang="en-US" altLang="ja-JP" dirty="0"/>
              <a:t>./packages/apps/Tag/tests/</a:t>
            </a:r>
            <a:r>
              <a:rPr lang="en-US" altLang="ja-JP" dirty="0" err="1"/>
              <a:t>src</a:t>
            </a:r>
            <a:r>
              <a:rPr lang="en-US" altLang="ja-JP" dirty="0"/>
              <a:t>/com/android/apps/tag/record/</a:t>
            </a:r>
            <a:r>
              <a:rPr lang="en-US" altLang="ja-JP" dirty="0" err="1"/>
              <a:t>TextRecordTest.java</a:t>
            </a:r>
            <a:endParaRPr lang="en-US" altLang="ja-JP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19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875965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/>
              <a:t>NFC Public API </a:t>
            </a:r>
            <a:r>
              <a:rPr lang="ja-JP" altLang="en-US" dirty="0"/>
              <a:t>を</a:t>
            </a:r>
            <a:r>
              <a:rPr lang="en-US" altLang="ja-JP" dirty="0"/>
              <a:t>import</a:t>
            </a:r>
            <a:r>
              <a:rPr lang="ja-JP" altLang="en-US" dirty="0"/>
              <a:t>する</a:t>
            </a:r>
            <a:r>
              <a:rPr lang="ja-JP" altLang="en-US" dirty="0" smtClean="0"/>
              <a:t>コード</a:t>
            </a:r>
            <a:r>
              <a:rPr lang="en-US" altLang="ja-JP" dirty="0" smtClean="0"/>
              <a:t> (contd.)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altLang="ja-JP" dirty="0" smtClean="0"/>
              <a:t>.</a:t>
            </a:r>
            <a:r>
              <a:rPr lang="en-US" altLang="ja-JP" dirty="0"/>
              <a:t>/frameworks/base/core/java/android/app/</a:t>
            </a:r>
            <a:r>
              <a:rPr lang="en-US" altLang="ja-JP" dirty="0" err="1"/>
              <a:t>ContextImpl.java</a:t>
            </a:r>
            <a:endParaRPr lang="en-US" altLang="ja-JP" dirty="0"/>
          </a:p>
          <a:p>
            <a:r>
              <a:rPr lang="en-US" altLang="ja-JP" dirty="0"/>
              <a:t>./frameworks/base/core/java/android/</a:t>
            </a:r>
            <a:r>
              <a:rPr lang="en-US" altLang="ja-JP" dirty="0" err="1"/>
              <a:t>nfc</a:t>
            </a:r>
            <a:r>
              <a:rPr lang="en-US" altLang="ja-JP" dirty="0"/>
              <a:t>/</a:t>
            </a:r>
            <a:r>
              <a:rPr lang="en-US" altLang="ja-JP" dirty="0" err="1"/>
              <a:t>NfcSecureElement.java</a:t>
            </a:r>
            <a:endParaRPr lang="en-US" altLang="ja-JP" dirty="0"/>
          </a:p>
          <a:p>
            <a:r>
              <a:rPr lang="en-US" altLang="ja-JP" dirty="0"/>
              <a:t>./frameworks/base/core/java/android/</a:t>
            </a:r>
            <a:r>
              <a:rPr lang="en-US" altLang="ja-JP" dirty="0" err="1"/>
              <a:t>nfc</a:t>
            </a:r>
            <a:r>
              <a:rPr lang="en-US" altLang="ja-JP" dirty="0"/>
              <a:t>/</a:t>
            </a:r>
            <a:r>
              <a:rPr lang="en-US" altLang="ja-JP" dirty="0" err="1"/>
              <a:t>Tag.java</a:t>
            </a:r>
            <a:endParaRPr lang="en-US" altLang="ja-JP" dirty="0"/>
          </a:p>
          <a:p>
            <a:r>
              <a:rPr lang="en-US" altLang="ja-JP" dirty="0"/>
              <a:t>./frameworks/base/core/java/android/</a:t>
            </a:r>
            <a:r>
              <a:rPr lang="en-US" altLang="ja-JP" dirty="0" err="1"/>
              <a:t>nfc</a:t>
            </a:r>
            <a:r>
              <a:rPr lang="en-US" altLang="ja-JP" dirty="0"/>
              <a:t>/tech/</a:t>
            </a:r>
            <a:r>
              <a:rPr lang="en-US" altLang="ja-JP" dirty="0" err="1"/>
              <a:t>BasicTagTechnology.java</a:t>
            </a:r>
            <a:endParaRPr lang="en-US" altLang="ja-JP" dirty="0"/>
          </a:p>
          <a:p>
            <a:r>
              <a:rPr lang="en-US" altLang="ja-JP" dirty="0"/>
              <a:t>./frameworks/base/core/java/android/</a:t>
            </a:r>
            <a:r>
              <a:rPr lang="en-US" altLang="ja-JP" dirty="0" err="1"/>
              <a:t>nfc</a:t>
            </a:r>
            <a:r>
              <a:rPr lang="en-US" altLang="ja-JP" dirty="0"/>
              <a:t>/tech/</a:t>
            </a:r>
            <a:r>
              <a:rPr lang="en-US" altLang="ja-JP" dirty="0" err="1"/>
              <a:t>IsoDep.java</a:t>
            </a:r>
            <a:endParaRPr lang="en-US" altLang="ja-JP" dirty="0"/>
          </a:p>
          <a:p>
            <a:r>
              <a:rPr lang="en-US" altLang="ja-JP" dirty="0"/>
              <a:t>./frameworks/base/core/java/android/</a:t>
            </a:r>
            <a:r>
              <a:rPr lang="en-US" altLang="ja-JP" dirty="0" err="1"/>
              <a:t>nfc</a:t>
            </a:r>
            <a:r>
              <a:rPr lang="en-US" altLang="ja-JP" dirty="0"/>
              <a:t>/tech/</a:t>
            </a:r>
            <a:r>
              <a:rPr lang="en-US" altLang="ja-JP" dirty="0" err="1"/>
              <a:t>MifareClassic.java</a:t>
            </a:r>
            <a:endParaRPr lang="en-US" altLang="ja-JP" dirty="0"/>
          </a:p>
          <a:p>
            <a:r>
              <a:rPr lang="en-US" altLang="ja-JP" dirty="0"/>
              <a:t>./frameworks/base/core/java/android/</a:t>
            </a:r>
            <a:r>
              <a:rPr lang="en-US" altLang="ja-JP" dirty="0" err="1"/>
              <a:t>nfc</a:t>
            </a:r>
            <a:r>
              <a:rPr lang="en-US" altLang="ja-JP" dirty="0"/>
              <a:t>/tech/</a:t>
            </a:r>
            <a:r>
              <a:rPr lang="en-US" altLang="ja-JP" dirty="0" err="1"/>
              <a:t>MifareUltralight.java</a:t>
            </a:r>
            <a:endParaRPr lang="en-US" altLang="ja-JP" dirty="0"/>
          </a:p>
          <a:p>
            <a:r>
              <a:rPr lang="en-US" altLang="ja-JP" dirty="0"/>
              <a:t>./frameworks/base/core/java/android/</a:t>
            </a:r>
            <a:r>
              <a:rPr lang="en-US" altLang="ja-JP" dirty="0" err="1"/>
              <a:t>nfc</a:t>
            </a:r>
            <a:r>
              <a:rPr lang="en-US" altLang="ja-JP" dirty="0"/>
              <a:t>/tech/</a:t>
            </a:r>
            <a:r>
              <a:rPr lang="en-US" altLang="ja-JP" dirty="0" err="1"/>
              <a:t>Ndef.java</a:t>
            </a:r>
            <a:endParaRPr lang="en-US" altLang="ja-JP" dirty="0"/>
          </a:p>
          <a:p>
            <a:r>
              <a:rPr lang="en-US" altLang="ja-JP" dirty="0"/>
              <a:t>./frameworks/base/core/java/android/</a:t>
            </a:r>
            <a:r>
              <a:rPr lang="en-US" altLang="ja-JP" dirty="0" err="1"/>
              <a:t>nfc</a:t>
            </a:r>
            <a:r>
              <a:rPr lang="en-US" altLang="ja-JP" dirty="0"/>
              <a:t>/tech/</a:t>
            </a:r>
            <a:r>
              <a:rPr lang="en-US" altLang="ja-JP" dirty="0" err="1"/>
              <a:t>NdefFormatable.java</a:t>
            </a:r>
            <a:endParaRPr lang="en-US" altLang="ja-JP" dirty="0"/>
          </a:p>
          <a:p>
            <a:r>
              <a:rPr lang="en-US" altLang="ja-JP" dirty="0"/>
              <a:t>./frameworks/base/core/java/android/</a:t>
            </a:r>
            <a:r>
              <a:rPr lang="en-US" altLang="ja-JP" dirty="0" err="1"/>
              <a:t>nfc</a:t>
            </a:r>
            <a:r>
              <a:rPr lang="en-US" altLang="ja-JP" dirty="0"/>
              <a:t>/tech/</a:t>
            </a:r>
            <a:r>
              <a:rPr lang="en-US" altLang="ja-JP" dirty="0" err="1"/>
              <a:t>NfcA.java</a:t>
            </a:r>
            <a:endParaRPr lang="en-US" altLang="ja-JP" dirty="0"/>
          </a:p>
          <a:p>
            <a:r>
              <a:rPr lang="en-US" altLang="ja-JP" dirty="0"/>
              <a:t>./frameworks/base/core/java/android/</a:t>
            </a:r>
            <a:r>
              <a:rPr lang="en-US" altLang="ja-JP" dirty="0" err="1"/>
              <a:t>nfc</a:t>
            </a:r>
            <a:r>
              <a:rPr lang="en-US" altLang="ja-JP" dirty="0"/>
              <a:t>/tech/</a:t>
            </a:r>
            <a:r>
              <a:rPr lang="en-US" altLang="ja-JP" dirty="0" err="1"/>
              <a:t>NfcB.java</a:t>
            </a:r>
            <a:endParaRPr lang="en-US" altLang="ja-JP" dirty="0"/>
          </a:p>
          <a:p>
            <a:r>
              <a:rPr lang="en-US" altLang="ja-JP" dirty="0"/>
              <a:t>./frameworks/base/core/java/android/</a:t>
            </a:r>
            <a:r>
              <a:rPr lang="en-US" altLang="ja-JP" dirty="0" err="1"/>
              <a:t>nfc</a:t>
            </a:r>
            <a:r>
              <a:rPr lang="en-US" altLang="ja-JP" dirty="0"/>
              <a:t>/tech/</a:t>
            </a:r>
            <a:r>
              <a:rPr lang="en-US" altLang="ja-JP" dirty="0" err="1"/>
              <a:t>NfcF.java</a:t>
            </a:r>
            <a:endParaRPr lang="en-US" altLang="ja-JP" dirty="0"/>
          </a:p>
          <a:p>
            <a:r>
              <a:rPr lang="en-US" altLang="ja-JP" dirty="0"/>
              <a:t>./frameworks/base/core/java/android/</a:t>
            </a:r>
            <a:r>
              <a:rPr lang="en-US" altLang="ja-JP" dirty="0" err="1"/>
              <a:t>nfc</a:t>
            </a:r>
            <a:r>
              <a:rPr lang="en-US" altLang="ja-JP" dirty="0"/>
              <a:t>/tech/</a:t>
            </a:r>
            <a:r>
              <a:rPr lang="en-US" altLang="ja-JP" dirty="0" err="1"/>
              <a:t>NfcV.java</a:t>
            </a:r>
            <a:endParaRPr lang="en-US" altLang="ja-JP" dirty="0"/>
          </a:p>
          <a:p>
            <a:r>
              <a:rPr lang="en-US" altLang="ja-JP" dirty="0"/>
              <a:t>./frameworks/base/core/java/android/</a:t>
            </a:r>
            <a:r>
              <a:rPr lang="en-US" altLang="ja-JP" dirty="0" err="1"/>
              <a:t>nfc</a:t>
            </a:r>
            <a:r>
              <a:rPr lang="en-US" altLang="ja-JP" dirty="0"/>
              <a:t>/tech/</a:t>
            </a:r>
            <a:r>
              <a:rPr lang="en-US" altLang="ja-JP" dirty="0" err="1"/>
              <a:t>TagTechnology.java</a:t>
            </a:r>
            <a:endParaRPr lang="en-US" altLang="ja-JP" dirty="0"/>
          </a:p>
          <a:p>
            <a:r>
              <a:rPr lang="en-US" altLang="ja-JP" dirty="0"/>
              <a:t>./frameworks/base/core/java/com/android/internal/</a:t>
            </a:r>
            <a:r>
              <a:rPr lang="en-US" altLang="ja-JP" dirty="0" err="1"/>
              <a:t>nfc</a:t>
            </a:r>
            <a:r>
              <a:rPr lang="en-US" altLang="ja-JP" dirty="0"/>
              <a:t>/</a:t>
            </a:r>
            <a:r>
              <a:rPr lang="en-US" altLang="ja-JP" dirty="0" err="1"/>
              <a:t>LlcpConnectionlessSocket.java</a:t>
            </a:r>
            <a:endParaRPr lang="en-US" altLang="ja-JP" dirty="0"/>
          </a:p>
          <a:p>
            <a:r>
              <a:rPr lang="en-US" altLang="ja-JP" dirty="0"/>
              <a:t>./frameworks/base/core/java/com/android/internal/</a:t>
            </a:r>
            <a:r>
              <a:rPr lang="en-US" altLang="ja-JP" dirty="0" err="1"/>
              <a:t>nfc</a:t>
            </a:r>
            <a:r>
              <a:rPr lang="en-US" altLang="ja-JP" dirty="0"/>
              <a:t>/</a:t>
            </a:r>
            <a:r>
              <a:rPr lang="en-US" altLang="ja-JP" dirty="0" err="1"/>
              <a:t>LlcpServiceSocket.java</a:t>
            </a:r>
            <a:endParaRPr lang="en-US" altLang="ja-JP" dirty="0"/>
          </a:p>
          <a:p>
            <a:r>
              <a:rPr lang="en-US" altLang="ja-JP" dirty="0"/>
              <a:t>./frameworks/base/core/java/com/android/internal/</a:t>
            </a:r>
            <a:r>
              <a:rPr lang="en-US" altLang="ja-JP" dirty="0" err="1"/>
              <a:t>nfc</a:t>
            </a:r>
            <a:r>
              <a:rPr lang="en-US" altLang="ja-JP" dirty="0"/>
              <a:t>/</a:t>
            </a:r>
            <a:r>
              <a:rPr lang="en-US" altLang="ja-JP" dirty="0" err="1"/>
              <a:t>LlcpSocket.java</a:t>
            </a:r>
            <a:endParaRPr lang="en-US" altLang="ja-JP" dirty="0"/>
          </a:p>
          <a:p>
            <a:r>
              <a:rPr lang="en-US" altLang="ja-JP" dirty="0"/>
              <a:t>./frameworks/base/core/java/com/android/internal/</a:t>
            </a:r>
            <a:r>
              <a:rPr lang="en-US" altLang="ja-JP" dirty="0" err="1"/>
              <a:t>nfc</a:t>
            </a:r>
            <a:r>
              <a:rPr lang="en-US" altLang="ja-JP" dirty="0"/>
              <a:t>/P2pInitiator.java</a:t>
            </a:r>
          </a:p>
          <a:p>
            <a:r>
              <a:rPr lang="en-US" altLang="ja-JP" dirty="0"/>
              <a:t>./frameworks/base/core/java/com/android/internal/</a:t>
            </a:r>
            <a:r>
              <a:rPr lang="en-US" altLang="ja-JP" dirty="0" err="1"/>
              <a:t>nfc</a:t>
            </a:r>
            <a:r>
              <a:rPr lang="en-US" altLang="ja-JP" dirty="0"/>
              <a:t>/</a:t>
            </a:r>
            <a:r>
              <a:rPr lang="en-US" altLang="ja-JP" dirty="0" smtClean="0"/>
              <a:t>P2pTarget.java</a:t>
            </a:r>
            <a:endParaRPr lang="en-US" altLang="ja-JP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20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875678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/>
              <a:t>NFC Public API </a:t>
            </a:r>
            <a:r>
              <a:rPr lang="ja-JP" altLang="en-US" dirty="0"/>
              <a:t>を</a:t>
            </a:r>
            <a:r>
              <a:rPr lang="en-US" altLang="ja-JP" dirty="0"/>
              <a:t>import</a:t>
            </a:r>
            <a:r>
              <a:rPr lang="ja-JP" altLang="en-US" dirty="0"/>
              <a:t>する</a:t>
            </a:r>
            <a:r>
              <a:rPr lang="ja-JP" altLang="en-US" dirty="0" smtClean="0"/>
              <a:t>コード</a:t>
            </a:r>
            <a:r>
              <a:rPr lang="en-US" altLang="ja-JP" dirty="0"/>
              <a:t> </a:t>
            </a:r>
            <a:r>
              <a:rPr lang="en-US" altLang="ja-JP" dirty="0" smtClean="0"/>
              <a:t>(contd.)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US" altLang="ja-JP" dirty="0"/>
              <a:t>./</a:t>
            </a:r>
            <a:r>
              <a:rPr lang="en-US" altLang="ja-JP" dirty="0" err="1"/>
              <a:t>cts</a:t>
            </a:r>
            <a:r>
              <a:rPr lang="en-US" altLang="ja-JP" dirty="0"/>
              <a:t>/tests/tests/app/</a:t>
            </a:r>
            <a:r>
              <a:rPr lang="en-US" altLang="ja-JP" dirty="0" err="1"/>
              <a:t>src</a:t>
            </a:r>
            <a:r>
              <a:rPr lang="en-US" altLang="ja-JP" dirty="0"/>
              <a:t>/android/app/</a:t>
            </a:r>
            <a:r>
              <a:rPr lang="en-US" altLang="ja-JP" dirty="0" err="1"/>
              <a:t>cts</a:t>
            </a:r>
            <a:r>
              <a:rPr lang="en-US" altLang="ja-JP" dirty="0"/>
              <a:t>/</a:t>
            </a:r>
            <a:r>
              <a:rPr lang="en-US" altLang="ja-JP" dirty="0" err="1"/>
              <a:t>SystemFeaturesTest.java</a:t>
            </a:r>
            <a:endParaRPr lang="en-US" altLang="ja-JP" dirty="0"/>
          </a:p>
          <a:p>
            <a:r>
              <a:rPr lang="en-US" altLang="ja-JP" dirty="0"/>
              <a:t>./development/samples/</a:t>
            </a:r>
            <a:r>
              <a:rPr lang="en-US" altLang="ja-JP" dirty="0" err="1"/>
              <a:t>ApiDemos</a:t>
            </a:r>
            <a:r>
              <a:rPr lang="en-US" altLang="ja-JP" dirty="0"/>
              <a:t>/</a:t>
            </a:r>
            <a:r>
              <a:rPr lang="en-US" altLang="ja-JP" dirty="0" err="1"/>
              <a:t>src</a:t>
            </a:r>
            <a:r>
              <a:rPr lang="en-US" altLang="ja-JP" dirty="0"/>
              <a:t>/com/example/android/</a:t>
            </a:r>
            <a:r>
              <a:rPr lang="en-US" altLang="ja-JP" dirty="0" err="1"/>
              <a:t>apis</a:t>
            </a:r>
            <a:r>
              <a:rPr lang="en-US" altLang="ja-JP" dirty="0"/>
              <a:t>/</a:t>
            </a:r>
            <a:r>
              <a:rPr lang="en-US" altLang="ja-JP" dirty="0" err="1"/>
              <a:t>nfc</a:t>
            </a:r>
            <a:r>
              <a:rPr lang="en-US" altLang="ja-JP" dirty="0"/>
              <a:t>/</a:t>
            </a:r>
            <a:r>
              <a:rPr lang="en-US" altLang="ja-JP" dirty="0" err="1"/>
              <a:t>ForegroundDispatch.java</a:t>
            </a:r>
            <a:endParaRPr lang="en-US" altLang="ja-JP" dirty="0"/>
          </a:p>
          <a:p>
            <a:r>
              <a:rPr lang="en-US" altLang="ja-JP" dirty="0"/>
              <a:t>./development/samples/</a:t>
            </a:r>
            <a:r>
              <a:rPr lang="en-US" altLang="ja-JP" dirty="0" err="1"/>
              <a:t>ApiDemos</a:t>
            </a:r>
            <a:r>
              <a:rPr lang="en-US" altLang="ja-JP" dirty="0"/>
              <a:t>/</a:t>
            </a:r>
            <a:r>
              <a:rPr lang="en-US" altLang="ja-JP" dirty="0" err="1"/>
              <a:t>src</a:t>
            </a:r>
            <a:r>
              <a:rPr lang="en-US" altLang="ja-JP" dirty="0"/>
              <a:t>/com/example/android/</a:t>
            </a:r>
            <a:r>
              <a:rPr lang="en-US" altLang="ja-JP" dirty="0" err="1"/>
              <a:t>apis</a:t>
            </a:r>
            <a:r>
              <a:rPr lang="en-US" altLang="ja-JP" dirty="0"/>
              <a:t>/</a:t>
            </a:r>
            <a:r>
              <a:rPr lang="en-US" altLang="ja-JP" dirty="0" err="1"/>
              <a:t>nfc</a:t>
            </a:r>
            <a:r>
              <a:rPr lang="en-US" altLang="ja-JP" dirty="0"/>
              <a:t>/</a:t>
            </a:r>
            <a:r>
              <a:rPr lang="en-US" altLang="ja-JP" dirty="0" err="1"/>
              <a:t>ForegroundNdefPush.java</a:t>
            </a:r>
            <a:endParaRPr lang="en-US" altLang="ja-JP" dirty="0"/>
          </a:p>
          <a:p>
            <a:r>
              <a:rPr lang="en-US" altLang="ja-JP" dirty="0"/>
              <a:t>./development/samples/</a:t>
            </a:r>
            <a:r>
              <a:rPr lang="en-US" altLang="ja-JP" dirty="0" err="1"/>
              <a:t>ApiDemos</a:t>
            </a:r>
            <a:r>
              <a:rPr lang="en-US" altLang="ja-JP" dirty="0"/>
              <a:t>/</a:t>
            </a:r>
            <a:r>
              <a:rPr lang="en-US" altLang="ja-JP" dirty="0" err="1"/>
              <a:t>src</a:t>
            </a:r>
            <a:r>
              <a:rPr lang="en-US" altLang="ja-JP" dirty="0"/>
              <a:t>/com/example/android/</a:t>
            </a:r>
            <a:r>
              <a:rPr lang="en-US" altLang="ja-JP" dirty="0" err="1"/>
              <a:t>apis</a:t>
            </a:r>
            <a:r>
              <a:rPr lang="en-US" altLang="ja-JP" dirty="0"/>
              <a:t>/</a:t>
            </a:r>
            <a:r>
              <a:rPr lang="en-US" altLang="ja-JP" dirty="0" err="1"/>
              <a:t>nfc</a:t>
            </a:r>
            <a:r>
              <a:rPr lang="en-US" altLang="ja-JP" dirty="0"/>
              <a:t>/</a:t>
            </a:r>
            <a:r>
              <a:rPr lang="en-US" altLang="ja-JP" dirty="0" err="1"/>
              <a:t>TechFilter.java</a:t>
            </a:r>
            <a:endParaRPr lang="en-US" altLang="ja-JP" dirty="0"/>
          </a:p>
          <a:p>
            <a:r>
              <a:rPr lang="en-US" altLang="ja-JP" dirty="0"/>
              <a:t>./development/samples/</a:t>
            </a:r>
            <a:r>
              <a:rPr lang="en-US" altLang="ja-JP" dirty="0" err="1"/>
              <a:t>NFCDemo</a:t>
            </a:r>
            <a:r>
              <a:rPr lang="en-US" altLang="ja-JP" dirty="0"/>
              <a:t>/</a:t>
            </a:r>
            <a:r>
              <a:rPr lang="en-US" altLang="ja-JP" dirty="0" err="1"/>
              <a:t>src</a:t>
            </a:r>
            <a:r>
              <a:rPr lang="en-US" altLang="ja-JP" dirty="0"/>
              <a:t>/com/example/android/</a:t>
            </a:r>
            <a:r>
              <a:rPr lang="en-US" altLang="ja-JP" dirty="0" err="1"/>
              <a:t>nfc</a:t>
            </a:r>
            <a:r>
              <a:rPr lang="en-US" altLang="ja-JP" dirty="0"/>
              <a:t>/</a:t>
            </a:r>
            <a:r>
              <a:rPr lang="en-US" altLang="ja-JP" dirty="0" err="1"/>
              <a:t>NdefMessageParser.java</a:t>
            </a:r>
            <a:endParaRPr lang="en-US" altLang="ja-JP" dirty="0"/>
          </a:p>
          <a:p>
            <a:r>
              <a:rPr lang="en-US" altLang="ja-JP" dirty="0"/>
              <a:t>./development/samples/</a:t>
            </a:r>
            <a:r>
              <a:rPr lang="en-US" altLang="ja-JP" dirty="0" err="1"/>
              <a:t>NFCDemo</a:t>
            </a:r>
            <a:r>
              <a:rPr lang="en-US" altLang="ja-JP" dirty="0"/>
              <a:t>/</a:t>
            </a:r>
            <a:r>
              <a:rPr lang="en-US" altLang="ja-JP" dirty="0" err="1"/>
              <a:t>src</a:t>
            </a:r>
            <a:r>
              <a:rPr lang="en-US" altLang="ja-JP" dirty="0"/>
              <a:t>/com/example/android/</a:t>
            </a:r>
            <a:r>
              <a:rPr lang="en-US" altLang="ja-JP" dirty="0" err="1"/>
              <a:t>nfc</a:t>
            </a:r>
            <a:r>
              <a:rPr lang="en-US" altLang="ja-JP" dirty="0"/>
              <a:t>/</a:t>
            </a:r>
            <a:r>
              <a:rPr lang="en-US" altLang="ja-JP" dirty="0" err="1"/>
              <a:t>TagViewer.java</a:t>
            </a:r>
            <a:endParaRPr lang="en-US" altLang="ja-JP" dirty="0"/>
          </a:p>
          <a:p>
            <a:r>
              <a:rPr lang="en-US" altLang="ja-JP" dirty="0"/>
              <a:t>./development/samples/</a:t>
            </a:r>
            <a:r>
              <a:rPr lang="en-US" altLang="ja-JP" dirty="0" err="1"/>
              <a:t>NFCDemo</a:t>
            </a:r>
            <a:r>
              <a:rPr lang="en-US" altLang="ja-JP" dirty="0"/>
              <a:t>/</a:t>
            </a:r>
            <a:r>
              <a:rPr lang="en-US" altLang="ja-JP" dirty="0" err="1"/>
              <a:t>src</a:t>
            </a:r>
            <a:r>
              <a:rPr lang="en-US" altLang="ja-JP" dirty="0"/>
              <a:t>/com/example/android/</a:t>
            </a:r>
            <a:r>
              <a:rPr lang="en-US" altLang="ja-JP" dirty="0" err="1"/>
              <a:t>nfc</a:t>
            </a:r>
            <a:r>
              <a:rPr lang="en-US" altLang="ja-JP" dirty="0"/>
              <a:t>/record/</a:t>
            </a:r>
            <a:r>
              <a:rPr lang="en-US" altLang="ja-JP" dirty="0" err="1"/>
              <a:t>SmartPoster.java</a:t>
            </a:r>
            <a:endParaRPr lang="en-US" altLang="ja-JP" dirty="0"/>
          </a:p>
          <a:p>
            <a:r>
              <a:rPr lang="en-US" altLang="ja-JP" dirty="0"/>
              <a:t>./development/samples/</a:t>
            </a:r>
            <a:r>
              <a:rPr lang="en-US" altLang="ja-JP" dirty="0" err="1"/>
              <a:t>NFCDemo</a:t>
            </a:r>
            <a:r>
              <a:rPr lang="en-US" altLang="ja-JP" dirty="0"/>
              <a:t>/</a:t>
            </a:r>
            <a:r>
              <a:rPr lang="en-US" altLang="ja-JP" dirty="0" err="1"/>
              <a:t>src</a:t>
            </a:r>
            <a:r>
              <a:rPr lang="en-US" altLang="ja-JP" dirty="0"/>
              <a:t>/com/example/android/</a:t>
            </a:r>
            <a:r>
              <a:rPr lang="en-US" altLang="ja-JP" dirty="0" err="1"/>
              <a:t>nfc</a:t>
            </a:r>
            <a:r>
              <a:rPr lang="en-US" altLang="ja-JP" dirty="0"/>
              <a:t>/record/</a:t>
            </a:r>
            <a:r>
              <a:rPr lang="en-US" altLang="ja-JP" dirty="0" err="1"/>
              <a:t>TextRecord.java</a:t>
            </a:r>
            <a:endParaRPr lang="en-US" altLang="ja-JP" dirty="0"/>
          </a:p>
          <a:p>
            <a:r>
              <a:rPr lang="en-US" altLang="ja-JP" dirty="0"/>
              <a:t>./development/samples/</a:t>
            </a:r>
            <a:r>
              <a:rPr lang="en-US" altLang="ja-JP" dirty="0" err="1"/>
              <a:t>NFCDemo</a:t>
            </a:r>
            <a:r>
              <a:rPr lang="en-US" altLang="ja-JP" dirty="0"/>
              <a:t>/</a:t>
            </a:r>
            <a:r>
              <a:rPr lang="en-US" altLang="ja-JP" dirty="0" err="1"/>
              <a:t>src</a:t>
            </a:r>
            <a:r>
              <a:rPr lang="en-US" altLang="ja-JP" dirty="0"/>
              <a:t>/com/example/android/</a:t>
            </a:r>
            <a:r>
              <a:rPr lang="en-US" altLang="ja-JP" dirty="0" err="1"/>
              <a:t>nfc</a:t>
            </a:r>
            <a:r>
              <a:rPr lang="en-US" altLang="ja-JP" dirty="0"/>
              <a:t>/record/</a:t>
            </a:r>
            <a:r>
              <a:rPr lang="en-US" altLang="ja-JP" dirty="0" err="1"/>
              <a:t>UriRecord.java</a:t>
            </a:r>
            <a:endParaRPr lang="en-US" altLang="ja-JP" dirty="0"/>
          </a:p>
          <a:p>
            <a:r>
              <a:rPr lang="en-US" altLang="ja-JP" dirty="0"/>
              <a:t>./development/samples/</a:t>
            </a:r>
            <a:r>
              <a:rPr lang="en-US" altLang="ja-JP" dirty="0" err="1"/>
              <a:t>NFCDemo</a:t>
            </a:r>
            <a:r>
              <a:rPr lang="en-US" altLang="ja-JP" dirty="0"/>
              <a:t>/</a:t>
            </a:r>
            <a:r>
              <a:rPr lang="en-US" altLang="ja-JP" dirty="0" err="1"/>
              <a:t>src</a:t>
            </a:r>
            <a:r>
              <a:rPr lang="en-US" altLang="ja-JP" dirty="0"/>
              <a:t>/com/example/android/</a:t>
            </a:r>
            <a:r>
              <a:rPr lang="en-US" altLang="ja-JP" dirty="0" err="1"/>
              <a:t>nfc</a:t>
            </a:r>
            <a:r>
              <a:rPr lang="en-US" altLang="ja-JP" dirty="0"/>
              <a:t>/simulator/</a:t>
            </a:r>
            <a:r>
              <a:rPr lang="en-US" altLang="ja-JP" dirty="0" err="1" smtClean="0"/>
              <a:t>FakeTagsActivity.java</a:t>
            </a:r>
            <a:endParaRPr lang="en-US" altLang="ja-JP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21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26205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NFC Internal API</a:t>
            </a:r>
            <a:r>
              <a:rPr kumimoji="1" lang="ja-JP" altLang="en-US" dirty="0" smtClean="0"/>
              <a:t>を</a:t>
            </a:r>
            <a:r>
              <a:rPr kumimoji="1" lang="en-US" altLang="ja-JP" dirty="0" smtClean="0"/>
              <a:t>import</a:t>
            </a:r>
            <a:r>
              <a:rPr kumimoji="1" lang="ja-JP" altLang="en-US" dirty="0" smtClean="0"/>
              <a:t>するコード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sz="1800" dirty="0"/>
              <a:t>./packages/apps/</a:t>
            </a:r>
            <a:r>
              <a:rPr lang="en-US" altLang="ja-JP" sz="1800" dirty="0" err="1"/>
              <a:t>Nfc</a:t>
            </a:r>
            <a:r>
              <a:rPr lang="en-US" altLang="ja-JP" sz="1800" dirty="0"/>
              <a:t>/</a:t>
            </a:r>
            <a:r>
              <a:rPr lang="en-US" altLang="ja-JP" sz="1800" dirty="0" err="1"/>
              <a:t>src</a:t>
            </a:r>
            <a:r>
              <a:rPr lang="en-US" altLang="ja-JP" sz="1800" dirty="0"/>
              <a:t>/com/android/</a:t>
            </a:r>
            <a:r>
              <a:rPr lang="en-US" altLang="ja-JP" sz="1800" dirty="0" err="1"/>
              <a:t>nfc</a:t>
            </a:r>
            <a:r>
              <a:rPr lang="en-US" altLang="ja-JP" sz="1800" dirty="0"/>
              <a:t>/</a:t>
            </a:r>
            <a:r>
              <a:rPr lang="en-US" altLang="ja-JP" sz="1800" dirty="0" err="1"/>
              <a:t>NfcService.java</a:t>
            </a:r>
            <a:endParaRPr lang="en-US" altLang="ja-JP" sz="1800" dirty="0"/>
          </a:p>
          <a:p>
            <a:r>
              <a:rPr lang="en-US" altLang="ja-JP" sz="1800" dirty="0"/>
              <a:t>./packages/apps/</a:t>
            </a:r>
            <a:r>
              <a:rPr lang="en-US" altLang="ja-JP" sz="1800" dirty="0" err="1"/>
              <a:t>Nfc</a:t>
            </a:r>
            <a:r>
              <a:rPr lang="en-US" altLang="ja-JP" sz="1800" dirty="0"/>
              <a:t>/</a:t>
            </a:r>
            <a:r>
              <a:rPr lang="en-US" altLang="ja-JP" sz="1800" dirty="0" err="1"/>
              <a:t>src</a:t>
            </a:r>
            <a:r>
              <a:rPr lang="en-US" altLang="ja-JP" sz="1800" dirty="0"/>
              <a:t>/com/android/</a:t>
            </a:r>
            <a:r>
              <a:rPr lang="en-US" altLang="ja-JP" sz="1800" dirty="0" err="1"/>
              <a:t>nfc</a:t>
            </a:r>
            <a:r>
              <a:rPr lang="en-US" altLang="ja-JP" sz="1800" dirty="0"/>
              <a:t>/</a:t>
            </a:r>
            <a:r>
              <a:rPr lang="en-US" altLang="ja-JP" sz="1800" dirty="0" err="1"/>
              <a:t>ndefpush</a:t>
            </a:r>
            <a:r>
              <a:rPr lang="en-US" altLang="ja-JP" sz="1800" dirty="0"/>
              <a:t>/</a:t>
            </a:r>
            <a:r>
              <a:rPr lang="en-US" altLang="ja-JP" sz="1800" dirty="0" err="1"/>
              <a:t>NdefPushClient.java</a:t>
            </a:r>
            <a:endParaRPr lang="en-US" altLang="ja-JP" sz="1800" dirty="0"/>
          </a:p>
          <a:p>
            <a:r>
              <a:rPr lang="en-US" altLang="ja-JP" sz="1800" dirty="0"/>
              <a:t>./packages/apps/</a:t>
            </a:r>
            <a:r>
              <a:rPr lang="en-US" altLang="ja-JP" sz="1800" dirty="0" err="1"/>
              <a:t>Nfc</a:t>
            </a:r>
            <a:r>
              <a:rPr lang="en-US" altLang="ja-JP" sz="1800" dirty="0"/>
              <a:t>/</a:t>
            </a:r>
            <a:r>
              <a:rPr lang="en-US" altLang="ja-JP" sz="1800" dirty="0" err="1"/>
              <a:t>src</a:t>
            </a:r>
            <a:r>
              <a:rPr lang="en-US" altLang="ja-JP" sz="1800" dirty="0"/>
              <a:t>/com/android/</a:t>
            </a:r>
            <a:r>
              <a:rPr lang="en-US" altLang="ja-JP" sz="1800" dirty="0" err="1"/>
              <a:t>nfc</a:t>
            </a:r>
            <a:r>
              <a:rPr lang="en-US" altLang="ja-JP" sz="1800" dirty="0"/>
              <a:t>/</a:t>
            </a:r>
            <a:r>
              <a:rPr lang="en-US" altLang="ja-JP" sz="1800" dirty="0" err="1"/>
              <a:t>ndefpush</a:t>
            </a:r>
            <a:r>
              <a:rPr lang="en-US" altLang="ja-JP" sz="1800" dirty="0"/>
              <a:t>/</a:t>
            </a:r>
            <a:r>
              <a:rPr lang="en-US" altLang="ja-JP" sz="1800" dirty="0" err="1"/>
              <a:t>NdefPushServer.java</a:t>
            </a:r>
            <a:endParaRPr lang="en-US" altLang="ja-JP" sz="1800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22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509347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dirty="0" smtClean="0"/>
              <a:t>使用されていないクラス</a:t>
            </a:r>
            <a:endParaRPr kumimoji="1" lang="ja-JP" altLang="en-US" dirty="0"/>
          </a:p>
        </p:txBody>
      </p:sp>
      <p:graphicFrame>
        <p:nvGraphicFramePr>
          <p:cNvPr id="6" name="コンテンツ プレースホルダー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10111298"/>
              </p:ext>
            </p:extLst>
          </p:nvPr>
        </p:nvGraphicFramePr>
        <p:xfrm>
          <a:off x="457200" y="1600200"/>
          <a:ext cx="8229600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package</a:t>
                      </a:r>
                      <a:endParaRPr kumimoji="1" lang="ja-JP" altLang="en-US" dirty="0"/>
                    </a:p>
                  </a:txBody>
                  <a:tcPr marL="137160" marR="137160"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class</a:t>
                      </a:r>
                      <a:endParaRPr kumimoji="1" lang="ja-JP" altLang="en-US" dirty="0"/>
                    </a:p>
                  </a:txBody>
                  <a:tcPr marL="137160" marR="13716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err="1" smtClean="0"/>
                        <a:t>android.nfc</a:t>
                      </a:r>
                      <a:endParaRPr kumimoji="1" lang="ja-JP" altLang="en-US" dirty="0"/>
                    </a:p>
                  </a:txBody>
                  <a:tcPr marL="137160" marR="137160"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err="1" smtClean="0"/>
                        <a:t>NfcSecureElement</a:t>
                      </a:r>
                      <a:endParaRPr kumimoji="1" lang="ja-JP" altLang="en-US" dirty="0"/>
                    </a:p>
                  </a:txBody>
                  <a:tcPr marL="137160" marR="13716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err="1" smtClean="0"/>
                        <a:t>com.android.internal.nfc</a:t>
                      </a:r>
                      <a:endParaRPr kumimoji="1" lang="ja-JP" altLang="en-US" dirty="0"/>
                    </a:p>
                  </a:txBody>
                  <a:tcPr marL="137160" marR="137160"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P2pTarget</a:t>
                      </a:r>
                      <a:endParaRPr kumimoji="1" lang="ja-JP" altLang="en-US" dirty="0"/>
                    </a:p>
                  </a:txBody>
                  <a:tcPr marL="137160" marR="13716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err="1" smtClean="0"/>
                        <a:t>com.android.internal.nfc</a:t>
                      </a:r>
                      <a:endParaRPr kumimoji="1" lang="ja-JP" altLang="en-US" dirty="0"/>
                    </a:p>
                  </a:txBody>
                  <a:tcPr marL="137160" marR="137160"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smtClean="0"/>
                        <a:t>P2pInitiator</a:t>
                      </a:r>
                      <a:endParaRPr kumimoji="1" lang="ja-JP" altLang="en-US" dirty="0"/>
                    </a:p>
                  </a:txBody>
                  <a:tcPr marL="137160" marR="137160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dirty="0" err="1" smtClean="0"/>
                        <a:t>com.android.internal.nfc</a:t>
                      </a:r>
                      <a:endParaRPr kumimoji="1" lang="ja-JP" altLang="en-US" dirty="0"/>
                    </a:p>
                  </a:txBody>
                  <a:tcPr marL="137160" marR="137160"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 err="1" smtClean="0"/>
                        <a:t>LlcpConnectionlessSocket</a:t>
                      </a:r>
                      <a:endParaRPr kumimoji="1" lang="ja-JP" altLang="en-US" dirty="0"/>
                    </a:p>
                  </a:txBody>
                  <a:tcPr marL="137160" marR="137160"/>
                </a:tc>
              </a:tr>
            </a:tbl>
          </a:graphicData>
        </a:graphic>
      </p:graphicFrame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23</a:t>
            </a:fld>
            <a:endParaRPr kumimoji="1" lang="ja-JP" altLang="en-US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1214244" y="3454400"/>
            <a:ext cx="7472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9388" indent="-179388"/>
            <a:r>
              <a:rPr lang="en-US" altLang="ja-JP" dirty="0" smtClean="0"/>
              <a:t>※</a:t>
            </a:r>
            <a:r>
              <a:rPr lang="ja-JP" altLang="en-US" dirty="0" smtClean="0"/>
              <a:t>上記のクラスは全て</a:t>
            </a:r>
            <a:r>
              <a:rPr lang="en-US" altLang="ja-JP" dirty="0" smtClean="0"/>
              <a:t>NFC Service</a:t>
            </a:r>
            <a:r>
              <a:rPr lang="ja-JP" altLang="en-US" dirty="0" smtClean="0"/>
              <a:t>とバインドされているが、</a:t>
            </a:r>
            <a:r>
              <a:rPr lang="en-US" altLang="ja-JP" dirty="0" smtClean="0"/>
              <a:t>AOSP</a:t>
            </a:r>
            <a:r>
              <a:rPr lang="ja-JP" altLang="en-US" dirty="0" smtClean="0"/>
              <a:t>で公開済みのアプリケーションからは利用されていない。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2074406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NFC Porting Layer</a:t>
            </a:r>
            <a:endParaRPr kumimoji="1" lang="ja-JP" altLang="en-US" dirty="0"/>
          </a:p>
        </p:txBody>
      </p:sp>
      <p:sp>
        <p:nvSpPr>
          <p:cNvPr id="7" name="テキスト プレースホルダー 6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24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518965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タイトル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Porting Layer</a:t>
            </a:r>
            <a:endParaRPr kumimoji="1" lang="ja-JP" altLang="en-US" dirty="0"/>
          </a:p>
        </p:txBody>
      </p:sp>
      <p:sp>
        <p:nvSpPr>
          <p:cNvPr id="7" name="コンテンツ プレースホルダー 6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altLang="ja-JP" dirty="0" smtClean="0"/>
              <a:t>NFC Service</a:t>
            </a:r>
            <a:r>
              <a:rPr lang="ja-JP" altLang="en-US" dirty="0" smtClean="0"/>
              <a:t>は右記の</a:t>
            </a:r>
            <a:r>
              <a:rPr lang="en-US" altLang="ja-JP" dirty="0" err="1" smtClean="0"/>
              <a:t>com.android.nfc</a:t>
            </a:r>
            <a:r>
              <a:rPr lang="en-US" altLang="ja-JP" dirty="0" smtClean="0"/>
              <a:t>.* </a:t>
            </a:r>
            <a:r>
              <a:rPr lang="ja-JP" altLang="en-US" dirty="0" smtClean="0"/>
              <a:t>に定義される</a:t>
            </a:r>
            <a:r>
              <a:rPr lang="en-US" altLang="ja-JP" dirty="0" smtClean="0"/>
              <a:t>JNI</a:t>
            </a:r>
            <a:r>
              <a:rPr lang="ja-JP" altLang="en-US" dirty="0" smtClean="0"/>
              <a:t>クラスを参照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NFC Service</a:t>
            </a:r>
            <a:r>
              <a:rPr lang="ja-JP" altLang="en-US" dirty="0" smtClean="0"/>
              <a:t>は、</a:t>
            </a:r>
            <a:r>
              <a:rPr lang="en-US" altLang="ja-JP" dirty="0" err="1" smtClean="0"/>
              <a:t>NativeNfcManager</a:t>
            </a:r>
            <a:r>
              <a:rPr lang="ja-JP" altLang="en-US" dirty="0" smtClean="0"/>
              <a:t>の初期化から全ての処理を開始</a:t>
            </a:r>
            <a:endParaRPr kumimoji="1" lang="en-US" altLang="ja-JP" dirty="0" smtClean="0"/>
          </a:p>
          <a:p>
            <a:pPr lvl="1"/>
            <a:r>
              <a:rPr kumimoji="1" lang="ja-JP" altLang="en-US" dirty="0" smtClean="0"/>
              <a:t>この</a:t>
            </a:r>
            <a:r>
              <a:rPr kumimoji="1" lang="en-US" altLang="ja-JP" dirty="0" smtClean="0"/>
              <a:t>JNI</a:t>
            </a:r>
            <a:r>
              <a:rPr kumimoji="1" lang="ja-JP" altLang="en-US" dirty="0" smtClean="0"/>
              <a:t>クラス実装が、</a:t>
            </a:r>
            <a:r>
              <a:rPr kumimoji="1" lang="en-US" altLang="ja-JP" dirty="0" err="1" smtClean="0"/>
              <a:t>libnfc-nxp</a:t>
            </a:r>
            <a:r>
              <a:rPr lang="ja-JP" altLang="en-US" dirty="0" smtClean="0"/>
              <a:t>とのインタフェース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実装は</a:t>
            </a:r>
            <a:r>
              <a:rPr kumimoji="1" lang="en-US" altLang="ja-JP" dirty="0" err="1" smtClean="0"/>
              <a:t>libnfc-nxp</a:t>
            </a:r>
            <a:r>
              <a:rPr kumimoji="1" lang="ja-JP" altLang="en-US" dirty="0" smtClean="0"/>
              <a:t>依存となるため、コードを参考にして、個別にベンダ対応が必要</a:t>
            </a:r>
            <a:endParaRPr kumimoji="1" lang="en-US" altLang="ja-JP" dirty="0" smtClean="0"/>
          </a:p>
          <a:p>
            <a:r>
              <a:rPr lang="ja-JP" altLang="en-US" dirty="0" smtClean="0"/>
              <a:t>ソースの場所は以下の通り：</a:t>
            </a:r>
            <a:endParaRPr lang="en-US" altLang="ja-JP" dirty="0"/>
          </a:p>
          <a:p>
            <a:pPr lvl="1"/>
            <a:r>
              <a:rPr kumimoji="1" lang="en-US" altLang="ja-JP" dirty="0" smtClean="0"/>
              <a:t>./packages/apps/</a:t>
            </a:r>
            <a:r>
              <a:rPr kumimoji="1" lang="en-US" altLang="ja-JP" dirty="0" err="1" smtClean="0"/>
              <a:t>Nfc</a:t>
            </a:r>
            <a:r>
              <a:rPr kumimoji="1" lang="en-US" altLang="ja-JP" dirty="0" smtClean="0"/>
              <a:t>/</a:t>
            </a:r>
            <a:r>
              <a:rPr kumimoji="1" lang="en-US" altLang="ja-JP" dirty="0" err="1" smtClean="0"/>
              <a:t>src</a:t>
            </a:r>
            <a:r>
              <a:rPr kumimoji="1" lang="en-US" altLang="ja-JP" dirty="0" smtClean="0"/>
              <a:t>/com/android/</a:t>
            </a:r>
            <a:r>
              <a:rPr kumimoji="1" lang="en-US" altLang="ja-JP" dirty="0" err="1" smtClean="0"/>
              <a:t>nfc</a:t>
            </a:r>
            <a:r>
              <a:rPr lang="en-US" altLang="ja-JP" dirty="0" smtClean="0"/>
              <a:t>/</a:t>
            </a:r>
          </a:p>
          <a:p>
            <a:pPr lvl="2"/>
            <a:r>
              <a:rPr lang="en-US" altLang="ja-JP" dirty="0" smtClean="0"/>
              <a:t>JNI Java</a:t>
            </a:r>
            <a:r>
              <a:rPr lang="ja-JP" altLang="en-US" dirty="0" smtClean="0"/>
              <a:t>側実装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./packages/apps/</a:t>
            </a:r>
            <a:r>
              <a:rPr lang="en-US" altLang="ja-JP" dirty="0" err="1" smtClean="0"/>
              <a:t>Nfc</a:t>
            </a:r>
            <a:r>
              <a:rPr lang="en-US" altLang="ja-JP" dirty="0" smtClean="0"/>
              <a:t>/</a:t>
            </a:r>
            <a:r>
              <a:rPr lang="en-US" altLang="ja-JP" dirty="0" err="1" smtClean="0"/>
              <a:t>jni</a:t>
            </a:r>
            <a:r>
              <a:rPr lang="en-US" altLang="ja-JP" dirty="0" smtClean="0"/>
              <a:t>/</a:t>
            </a:r>
          </a:p>
          <a:p>
            <a:pPr lvl="2"/>
            <a:r>
              <a:rPr lang="en-US" altLang="ja-JP" dirty="0" smtClean="0"/>
              <a:t>JNI Native</a:t>
            </a:r>
            <a:r>
              <a:rPr lang="ja-JP" altLang="en-US" dirty="0" smtClean="0"/>
              <a:t>側実装</a:t>
            </a:r>
            <a:endParaRPr lang="en-US" altLang="ja-JP" dirty="0" smtClean="0"/>
          </a:p>
          <a:p>
            <a:r>
              <a:rPr lang="ja-JP" altLang="en-US" dirty="0" smtClean="0"/>
              <a:t>各クラスで実装するべき</a:t>
            </a:r>
            <a:r>
              <a:rPr lang="en-US" altLang="ja-JP" dirty="0" smtClean="0"/>
              <a:t>API</a:t>
            </a:r>
            <a:r>
              <a:rPr lang="ja-JP" altLang="en-US" dirty="0" smtClean="0"/>
              <a:t>は、別添の</a:t>
            </a:r>
            <a:r>
              <a:rPr lang="en-US" altLang="ja-JP" dirty="0" err="1" smtClean="0"/>
              <a:t>NativeNfcAPI.zip</a:t>
            </a:r>
            <a:r>
              <a:rPr lang="ja-JP" altLang="en-US" dirty="0" smtClean="0"/>
              <a:t>内の</a:t>
            </a:r>
            <a:r>
              <a:rPr lang="en-US" altLang="ja-JP" dirty="0" smtClean="0"/>
              <a:t>HTML</a:t>
            </a:r>
            <a:r>
              <a:rPr lang="ja-JP" altLang="en-US" dirty="0" smtClean="0"/>
              <a:t>を参照のこと</a:t>
            </a:r>
            <a:endParaRPr lang="en-US" altLang="ja-JP" dirty="0"/>
          </a:p>
          <a:p>
            <a:pPr lvl="1"/>
            <a:endParaRPr kumimoji="1" lang="ja-JP" altLang="en-US" dirty="0"/>
          </a:p>
        </p:txBody>
      </p:sp>
      <p:graphicFrame>
        <p:nvGraphicFramePr>
          <p:cNvPr id="9" name="コンテンツ プレースホルダー 8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952511080"/>
              </p:ext>
            </p:extLst>
          </p:nvPr>
        </p:nvGraphicFramePr>
        <p:xfrm>
          <a:off x="4648200" y="1600200"/>
          <a:ext cx="4038600" cy="3357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9300"/>
                <a:gridCol w="2019300"/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1100" dirty="0" smtClean="0"/>
                        <a:t>クラス</a:t>
                      </a:r>
                      <a:endParaRPr kumimoji="1" lang="ja-JP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1100" dirty="0" smtClean="0"/>
                        <a:t>解説</a:t>
                      </a:r>
                      <a:endParaRPr kumimoji="1" lang="ja-JP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1100" dirty="0" err="1" smtClean="0"/>
                        <a:t>NativeNfcManager</a:t>
                      </a:r>
                      <a:endParaRPr kumimoji="1" lang="ja-JP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NFC</a:t>
                      </a:r>
                      <a:r>
                        <a:rPr kumimoji="1" lang="en-US" altLang="ja-JP" sz="1100" dirty="0" smtClean="0"/>
                        <a:t> Manager </a:t>
                      </a:r>
                      <a:r>
                        <a:rPr kumimoji="1" lang="ja-JP" altLang="en-US" sz="1100" dirty="0" smtClean="0"/>
                        <a:t>を利用する為のインタフェース</a:t>
                      </a:r>
                      <a:endParaRPr kumimoji="1" lang="ja-JP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1100" dirty="0" err="1" smtClean="0"/>
                        <a:t>NativeNfcTag</a:t>
                      </a:r>
                      <a:endParaRPr kumimoji="1" lang="ja-JP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NFC</a:t>
                      </a:r>
                      <a:r>
                        <a:rPr kumimoji="1" lang="en-US" altLang="ja-JP" sz="1100" baseline="0" dirty="0" smtClean="0"/>
                        <a:t> Tag </a:t>
                      </a:r>
                      <a:r>
                        <a:rPr kumimoji="1" lang="ja-JP" altLang="en-US" sz="1100" baseline="0" dirty="0" smtClean="0"/>
                        <a:t>を利用する為のインタフェース</a:t>
                      </a:r>
                      <a:endParaRPr kumimoji="1" lang="ja-JP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1100" dirty="0" err="1" smtClean="0"/>
                        <a:t>NativeSecureElement</a:t>
                      </a:r>
                      <a:endParaRPr kumimoji="1" lang="ja-JP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NFC Secure</a:t>
                      </a:r>
                      <a:r>
                        <a:rPr kumimoji="1" lang="en-US" altLang="ja-JP" sz="1100" baseline="0" dirty="0" smtClean="0"/>
                        <a:t> Element </a:t>
                      </a:r>
                      <a:r>
                        <a:rPr kumimoji="1" lang="ja-JP" altLang="en-US" sz="1100" baseline="0" dirty="0" smtClean="0"/>
                        <a:t>を利用する為のインタフェース</a:t>
                      </a:r>
                      <a:endParaRPr kumimoji="1" lang="ja-JP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NativeP2pDevice</a:t>
                      </a:r>
                      <a:endParaRPr kumimoji="1" lang="ja-JP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i="0" dirty="0" smtClean="0"/>
                        <a:t>P2P Initiator</a:t>
                      </a:r>
                      <a:r>
                        <a:rPr kumimoji="1" lang="en-US" altLang="ja-JP" sz="1100" i="0" baseline="0" dirty="0" smtClean="0"/>
                        <a:t> </a:t>
                      </a:r>
                      <a:r>
                        <a:rPr kumimoji="1" lang="ja-JP" altLang="en-US" sz="1100" baseline="0" dirty="0" smtClean="0"/>
                        <a:t>を利用する為のインタフェース</a:t>
                      </a:r>
                      <a:endParaRPr kumimoji="1" lang="en-US" altLang="ja-JP" sz="1100" i="0" dirty="0" smtClean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1100" dirty="0" err="1" smtClean="0"/>
                        <a:t>NativeLlcpSocket</a:t>
                      </a:r>
                      <a:endParaRPr kumimoji="1" lang="ja-JP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LLCP Connection-Oriented</a:t>
                      </a:r>
                      <a:r>
                        <a:rPr kumimoji="1" lang="en-US" altLang="ja-JP" sz="1100" dirty="0" smtClean="0"/>
                        <a:t> </a:t>
                      </a:r>
                      <a:r>
                        <a:rPr kumimoji="1" lang="ja-JP" altLang="en-US" sz="1100" dirty="0" smtClean="0"/>
                        <a:t>通信用オブジェクト</a:t>
                      </a:r>
                      <a:endParaRPr kumimoji="1" lang="ja-JP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1100" dirty="0" err="1" smtClean="0"/>
                        <a:t>NativeLlcpServiceSocket</a:t>
                      </a:r>
                      <a:endParaRPr kumimoji="1" lang="ja-JP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LLCP Connection-Oriented</a:t>
                      </a:r>
                      <a:r>
                        <a:rPr kumimoji="1" lang="ja-JP" altLang="en-US" sz="1100" dirty="0" smtClean="0"/>
                        <a:t>通信サービス開始用オブジェクト</a:t>
                      </a:r>
                      <a:endParaRPr kumimoji="1" lang="ja-JP" altLang="en-US" sz="11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1100" dirty="0" err="1" smtClean="0"/>
                        <a:t>NativeLlcpConnectoinlessSocket</a:t>
                      </a:r>
                      <a:endParaRPr kumimoji="1" lang="ja-JP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1100" dirty="0" smtClean="0"/>
                        <a:t>LLCP Connectionless </a:t>
                      </a:r>
                      <a:r>
                        <a:rPr kumimoji="1" lang="ja-JP" altLang="en-US" sz="1100" dirty="0" smtClean="0"/>
                        <a:t>通信用オブジェクト</a:t>
                      </a:r>
                      <a:endParaRPr kumimoji="1" lang="ja-JP" altLang="en-US" sz="11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25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37117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タイトル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参考</a:t>
            </a:r>
            <a:r>
              <a:rPr lang="en-US" altLang="ja-JP" dirty="0" smtClean="0"/>
              <a:t>: </a:t>
            </a:r>
            <a:r>
              <a:rPr lang="ja-JP" altLang="en-US" dirty="0" smtClean="0"/>
              <a:t>おサイフケータイ</a:t>
            </a:r>
            <a:endParaRPr kumimoji="1" lang="ja-JP" altLang="en-US" dirty="0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日付プレースホルダー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26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175868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おサイフケータイ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err="1" smtClean="0"/>
              <a:t>FeliCa</a:t>
            </a:r>
            <a:r>
              <a:rPr lang="en-US" altLang="ja-JP" dirty="0" smtClean="0"/>
              <a:t> Networks</a:t>
            </a:r>
            <a:r>
              <a:rPr lang="ja-JP" altLang="en-US" dirty="0" smtClean="0"/>
              <a:t>社が独自に</a:t>
            </a:r>
            <a:r>
              <a:rPr lang="en-US" altLang="ja-JP" dirty="0" smtClean="0"/>
              <a:t>API</a:t>
            </a:r>
            <a:r>
              <a:rPr lang="ja-JP" altLang="en-US" dirty="0" smtClean="0"/>
              <a:t>を定義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おサイフケータイ対応</a:t>
            </a:r>
            <a:r>
              <a:rPr lang="en-US" altLang="ja-JP" dirty="0" smtClean="0"/>
              <a:t>Android</a:t>
            </a:r>
            <a:r>
              <a:rPr lang="ja-JP" altLang="en-US" dirty="0" smtClean="0"/>
              <a:t>端末でサポート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API</a:t>
            </a:r>
            <a:r>
              <a:rPr lang="ja-JP" altLang="en-US" dirty="0" smtClean="0"/>
              <a:t>は</a:t>
            </a:r>
            <a:r>
              <a:rPr lang="en-US" altLang="ja-JP" dirty="0" err="1" smtClean="0"/>
              <a:t>com.felicanetworks.mfc</a:t>
            </a:r>
            <a:r>
              <a:rPr lang="en-US" altLang="ja-JP" dirty="0" smtClean="0"/>
              <a:t>.*</a:t>
            </a:r>
            <a:r>
              <a:rPr lang="ja-JP" altLang="en-US" dirty="0" smtClean="0"/>
              <a:t>で定義</a:t>
            </a:r>
            <a:endParaRPr lang="en-US" altLang="ja-JP" dirty="0" smtClean="0"/>
          </a:p>
          <a:p>
            <a:r>
              <a:rPr lang="en-US" altLang="ja-JP" dirty="0" smtClean="0"/>
              <a:t>Sony</a:t>
            </a:r>
            <a:r>
              <a:rPr lang="ja-JP" altLang="en-US" dirty="0" smtClean="0"/>
              <a:t>による</a:t>
            </a:r>
            <a:r>
              <a:rPr lang="en-US" altLang="ja-JP" dirty="0" smtClean="0"/>
              <a:t>Android</a:t>
            </a:r>
            <a:r>
              <a:rPr lang="ja-JP" altLang="en-US" dirty="0" smtClean="0"/>
              <a:t>の</a:t>
            </a:r>
            <a:r>
              <a:rPr lang="en-US" altLang="ja-JP" dirty="0" err="1" smtClean="0"/>
              <a:t>FeliCa</a:t>
            </a:r>
            <a:r>
              <a:rPr lang="ja-JP" altLang="en-US" dirty="0" smtClean="0"/>
              <a:t>対応の解説</a:t>
            </a:r>
            <a:endParaRPr lang="en-US" altLang="ja-JP" dirty="0" smtClean="0"/>
          </a:p>
          <a:p>
            <a:pPr lvl="1"/>
            <a:r>
              <a:rPr lang="en-US" altLang="ja-JP" dirty="0" smtClean="0">
                <a:hlinkClick r:id="rId2"/>
              </a:rPr>
              <a:t>http</a:t>
            </a:r>
            <a:r>
              <a:rPr lang="en-US" altLang="ja-JP" dirty="0">
                <a:hlinkClick r:id="rId2"/>
              </a:rPr>
              <a:t>://www.slideshare.net/somafire/felicanfcandroid-</a:t>
            </a:r>
            <a:r>
              <a:rPr lang="en-US" altLang="ja-JP" dirty="0" smtClean="0">
                <a:hlinkClick r:id="rId2"/>
              </a:rPr>
              <a:t>6538882</a:t>
            </a:r>
            <a:endParaRPr lang="en-US" altLang="ja-JP" dirty="0" smtClean="0"/>
          </a:p>
          <a:p>
            <a:r>
              <a:rPr lang="en-US" altLang="ja-JP" dirty="0" err="1" smtClean="0"/>
              <a:t>FeliCa</a:t>
            </a:r>
            <a:r>
              <a:rPr lang="en-US" altLang="ja-JP" dirty="0" smtClean="0"/>
              <a:t> Networks</a:t>
            </a:r>
            <a:r>
              <a:rPr lang="ja-JP" altLang="en-US" dirty="0" smtClean="0"/>
              <a:t>社による</a:t>
            </a:r>
            <a:r>
              <a:rPr lang="en-US" altLang="ja-JP" dirty="0" smtClean="0"/>
              <a:t>Android SDK</a:t>
            </a:r>
            <a:r>
              <a:rPr lang="ja-JP" altLang="en-US" dirty="0" smtClean="0"/>
              <a:t>の配布</a:t>
            </a:r>
            <a:endParaRPr lang="en-US" altLang="ja-JP" dirty="0" smtClean="0"/>
          </a:p>
          <a:p>
            <a:pPr lvl="1"/>
            <a:r>
              <a:rPr lang="en-US" altLang="ja-JP" dirty="0">
                <a:hlinkClick r:id="rId3"/>
              </a:rPr>
              <a:t>http://ap.pitsquare.jp/pc/developers</a:t>
            </a:r>
            <a:r>
              <a:rPr lang="en-US" altLang="ja-JP" dirty="0" smtClean="0">
                <a:hlinkClick r:id="rId3"/>
              </a:rPr>
              <a:t>/</a:t>
            </a:r>
            <a:endParaRPr lang="en-US" altLang="ja-JP" dirty="0" smtClean="0"/>
          </a:p>
          <a:p>
            <a:endParaRPr lang="en-US" altLang="ja-JP" dirty="0"/>
          </a:p>
          <a:p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27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6219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FeliCa</a:t>
            </a:r>
            <a:r>
              <a:rPr kumimoji="1" lang="en-US" altLang="ja-JP" dirty="0" smtClean="0"/>
              <a:t> Networks API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ja-JP" altLang="en-US" dirty="0" smtClean="0"/>
              <a:t>おサイフケータイ対応端末から、</a:t>
            </a:r>
            <a:r>
              <a:rPr lang="en-US" altLang="ja-JP" dirty="0" err="1" smtClean="0"/>
              <a:t>FeliCa</a:t>
            </a:r>
            <a:r>
              <a:rPr lang="ja-JP" altLang="en-US" dirty="0" smtClean="0"/>
              <a:t>仕様の</a:t>
            </a:r>
            <a:r>
              <a:rPr lang="en-US" altLang="ja-JP" dirty="0" smtClean="0"/>
              <a:t>Intent</a:t>
            </a:r>
            <a:r>
              <a:rPr lang="ja-JP" altLang="en-US" dirty="0" smtClean="0"/>
              <a:t>などを</a:t>
            </a:r>
            <a:r>
              <a:rPr lang="en-US" altLang="ja-JP" dirty="0" smtClean="0"/>
              <a:t>Push</a:t>
            </a:r>
            <a:r>
              <a:rPr lang="ja-JP" altLang="en-US" dirty="0" smtClean="0"/>
              <a:t>する</a:t>
            </a:r>
            <a:r>
              <a:rPr lang="en-US" altLang="ja-JP" dirty="0" smtClean="0"/>
              <a:t>API</a:t>
            </a:r>
            <a:r>
              <a:rPr lang="ja-JP" altLang="en-US" dirty="0" smtClean="0"/>
              <a:t>を公開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ブラウザの起動</a:t>
            </a:r>
            <a:endParaRPr kumimoji="1" lang="en-US" altLang="ja-JP" dirty="0" smtClean="0"/>
          </a:p>
          <a:p>
            <a:pPr lvl="1"/>
            <a:r>
              <a:rPr lang="ja-JP" altLang="en-US" dirty="0" smtClean="0"/>
              <a:t>メーラの起動</a:t>
            </a:r>
            <a:endParaRPr lang="en-US" altLang="ja-JP" dirty="0" smtClean="0"/>
          </a:p>
          <a:p>
            <a:pPr lvl="1"/>
            <a:r>
              <a:rPr kumimoji="1" lang="ja-JP" altLang="en-US" dirty="0" smtClean="0"/>
              <a:t>アプリへの任意の</a:t>
            </a:r>
            <a:r>
              <a:rPr kumimoji="1" lang="en-US" altLang="ja-JP" dirty="0" smtClean="0"/>
              <a:t>Intent</a:t>
            </a:r>
            <a:r>
              <a:rPr kumimoji="1" lang="ja-JP" altLang="en-US" dirty="0" smtClean="0"/>
              <a:t>送信</a:t>
            </a:r>
            <a:endParaRPr kumimoji="1" lang="ja-JP" altLang="en-US" dirty="0"/>
          </a:p>
        </p:txBody>
      </p:sp>
      <p:pic>
        <p:nvPicPr>
          <p:cNvPr id="5" name="コンテンツ プレースホルダー 4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 t="-49037" b="-49037"/>
          <a:stretch>
            <a:fillRect/>
          </a:stretch>
        </p:blipFill>
        <p:spPr/>
      </p:pic>
      <p:sp>
        <p:nvSpPr>
          <p:cNvPr id="6" name="テキスト ボックス 5"/>
          <p:cNvSpPr txBox="1"/>
          <p:nvPr/>
        </p:nvSpPr>
        <p:spPr>
          <a:xfrm>
            <a:off x="5218408" y="5123366"/>
            <a:ext cx="34683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400" dirty="0" smtClean="0"/>
              <a:t>※</a:t>
            </a:r>
            <a:r>
              <a:rPr lang="en-US" altLang="ja-JP" sz="1400" dirty="0" smtClean="0">
                <a:hlinkClick r:id="rId3"/>
              </a:rPr>
              <a:t>http</a:t>
            </a:r>
            <a:r>
              <a:rPr lang="en-US" altLang="ja-JP" sz="1400" dirty="0">
                <a:hlinkClick r:id="rId3"/>
              </a:rPr>
              <a:t>://ap.pitsquare.jp/pc/developers</a:t>
            </a:r>
            <a:r>
              <a:rPr lang="en-US" altLang="ja-JP" sz="1400" dirty="0" smtClean="0">
                <a:hlinkClick r:id="rId3"/>
              </a:rPr>
              <a:t>/</a:t>
            </a:r>
            <a:r>
              <a:rPr lang="en-US" altLang="ja-JP" sz="1400" dirty="0" smtClean="0"/>
              <a:t> </a:t>
            </a:r>
            <a:r>
              <a:rPr lang="ja-JP" altLang="en-US" sz="1400" dirty="0" smtClean="0"/>
              <a:t>より</a:t>
            </a:r>
            <a:endParaRPr kumimoji="1" lang="ja-JP" altLang="en-US" sz="1400" dirty="0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8" name="スライド番号プレースホルダー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28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8520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タイトル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err="1" smtClean="0"/>
              <a:t>FeliCa</a:t>
            </a:r>
            <a:r>
              <a:rPr lang="en-US" altLang="ja-JP" dirty="0"/>
              <a:t> </a:t>
            </a:r>
            <a:r>
              <a:rPr lang="en-US" altLang="ja-JP" dirty="0" smtClean="0"/>
              <a:t>API </a:t>
            </a:r>
            <a:r>
              <a:rPr lang="ja-JP" altLang="en-US" dirty="0" smtClean="0"/>
              <a:t>実装方式</a:t>
            </a:r>
            <a:endParaRPr kumimoji="1" lang="ja-JP" altLang="en-US" dirty="0"/>
          </a:p>
        </p:txBody>
      </p:sp>
      <p:pic>
        <p:nvPicPr>
          <p:cNvPr id="9" name="コンテンツ プレースホルダー 8"/>
          <p:cNvPicPr>
            <a:picLocks noGrp="1" noChangeAspect="1"/>
          </p:cNvPicPr>
          <p:nvPr>
            <p:ph idx="1"/>
          </p:nvPr>
        </p:nvPicPr>
        <p:blipFill>
          <a:blip r:embed="rId2"/>
          <a:srcRect l="-10526" r="-10526"/>
          <a:stretch>
            <a:fillRect/>
          </a:stretch>
        </p:blipFill>
        <p:spPr/>
      </p:pic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29</a:t>
            </a:fld>
            <a:endParaRPr kumimoji="1" lang="ja-JP" altLang="en-US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3099677" y="6202461"/>
            <a:ext cx="52534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1400" dirty="0" smtClean="0"/>
              <a:t>※</a:t>
            </a:r>
            <a:r>
              <a:rPr lang="en-US" altLang="ja-JP" sz="1400" dirty="0" smtClean="0">
                <a:hlinkClick r:id="rId3"/>
              </a:rPr>
              <a:t>http://</a:t>
            </a:r>
            <a:r>
              <a:rPr lang="en-US" altLang="ja-JP" sz="1400" dirty="0" err="1" smtClean="0">
                <a:hlinkClick r:id="rId3"/>
              </a:rPr>
              <a:t>www.slideshare.net</a:t>
            </a:r>
            <a:r>
              <a:rPr lang="en-US" altLang="ja-JP" sz="1400" dirty="0" smtClean="0">
                <a:hlinkClick r:id="rId3"/>
              </a:rPr>
              <a:t>/</a:t>
            </a:r>
            <a:r>
              <a:rPr lang="en-US" altLang="ja-JP" sz="1400" dirty="0" err="1" smtClean="0">
                <a:hlinkClick r:id="rId3"/>
              </a:rPr>
              <a:t>somafire</a:t>
            </a:r>
            <a:r>
              <a:rPr lang="en-US" altLang="ja-JP" sz="1400" dirty="0" smtClean="0">
                <a:hlinkClick r:id="rId3"/>
              </a:rPr>
              <a:t>/felicanfcandroid-6538882</a:t>
            </a:r>
            <a:r>
              <a:rPr lang="ja-JP" altLang="en-US" sz="1400" dirty="0" smtClean="0"/>
              <a:t>より</a:t>
            </a:r>
            <a:endParaRPr kumimoji="1" lang="ja-JP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34918784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タイトル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err="1" smtClean="0"/>
              <a:t>com.felicanetworks.mfc</a:t>
            </a:r>
            <a:r>
              <a:rPr lang="en-US" altLang="ja-JP" dirty="0" smtClean="0"/>
              <a:t>.*</a:t>
            </a:r>
            <a:endParaRPr kumimoji="1" lang="ja-JP" altLang="en-US" dirty="0"/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altLang="en-US" dirty="0" err="1" smtClean="0"/>
              <a:t>使用しているAndroid</a:t>
            </a:r>
            <a:r>
              <a:rPr lang="en-US" altLang="en-US" dirty="0" smtClean="0"/>
              <a:t> Class</a:t>
            </a:r>
          </a:p>
          <a:p>
            <a:pPr lvl="1"/>
            <a:r>
              <a:rPr lang="en-US" altLang="en-US" dirty="0" err="1" smtClean="0"/>
              <a:t>android.app.Service</a:t>
            </a:r>
            <a:endParaRPr lang="en-US" altLang="en-US" dirty="0" smtClean="0"/>
          </a:p>
          <a:p>
            <a:pPr lvl="1"/>
            <a:r>
              <a:rPr lang="en-US" altLang="en-US" dirty="0" err="1" smtClean="0"/>
              <a:t>android.content.ComponentName</a:t>
            </a:r>
            <a:endParaRPr lang="en-US" altLang="en-US" dirty="0" smtClean="0"/>
          </a:p>
          <a:p>
            <a:pPr lvl="1"/>
            <a:r>
              <a:rPr lang="en-US" altLang="en-US" dirty="0" err="1" smtClean="0"/>
              <a:t>android.content.Intent</a:t>
            </a:r>
            <a:endParaRPr lang="en-US" altLang="en-US" dirty="0" smtClean="0"/>
          </a:p>
          <a:p>
            <a:pPr lvl="1"/>
            <a:r>
              <a:rPr lang="en-US" altLang="en-US" dirty="0" err="1" smtClean="0"/>
              <a:t>android.content.pm.PackageManager</a:t>
            </a:r>
            <a:endParaRPr lang="en-US" altLang="en-US" dirty="0" smtClean="0"/>
          </a:p>
          <a:p>
            <a:pPr lvl="1"/>
            <a:r>
              <a:rPr lang="en-US" altLang="en-US" dirty="0" err="1" smtClean="0"/>
              <a:t>android.os.Binder</a:t>
            </a:r>
            <a:endParaRPr lang="en-US" altLang="en-US" dirty="0" smtClean="0"/>
          </a:p>
          <a:p>
            <a:pPr lvl="1"/>
            <a:r>
              <a:rPr lang="en-US" altLang="en-US" dirty="0" err="1" smtClean="0"/>
              <a:t>android.os.Handler</a:t>
            </a:r>
            <a:endParaRPr lang="en-US" altLang="en-US" dirty="0" smtClean="0"/>
          </a:p>
          <a:p>
            <a:pPr lvl="1"/>
            <a:r>
              <a:rPr lang="en-US" altLang="en-US" dirty="0" err="1" smtClean="0"/>
              <a:t>android.os.IBinder</a:t>
            </a:r>
            <a:endParaRPr lang="en-US" altLang="en-US" dirty="0" smtClean="0"/>
          </a:p>
          <a:p>
            <a:pPr lvl="1"/>
            <a:r>
              <a:rPr lang="en-US" altLang="en-US" dirty="0" err="1" smtClean="0"/>
              <a:t>android.os.Percel</a:t>
            </a:r>
            <a:endParaRPr lang="en-US" altLang="en-US" dirty="0" smtClean="0"/>
          </a:p>
          <a:p>
            <a:pPr lvl="1"/>
            <a:r>
              <a:rPr lang="en-US" altLang="en-US" dirty="0" err="1" smtClean="0"/>
              <a:t>android.os.RemoteException</a:t>
            </a:r>
            <a:endParaRPr lang="en-US" altLang="en-US" dirty="0" smtClean="0"/>
          </a:p>
          <a:p>
            <a:pPr marL="457200" lvl="1" indent="0" algn="r">
              <a:buNone/>
            </a:pPr>
            <a:r>
              <a:rPr lang="en-US" altLang="ja-JP" dirty="0" smtClean="0"/>
              <a:t>※SDK</a:t>
            </a:r>
            <a:r>
              <a:rPr lang="ja-JP" altLang="en-US" dirty="0" smtClean="0"/>
              <a:t>の</a:t>
            </a:r>
            <a:r>
              <a:rPr lang="en-US" altLang="ja-JP" dirty="0" smtClean="0"/>
              <a:t>jar</a:t>
            </a:r>
            <a:r>
              <a:rPr lang="ja-JP" altLang="en-US" dirty="0" smtClean="0"/>
              <a:t>ファイルを元に</a:t>
            </a:r>
            <a:r>
              <a:rPr lang="en-US" altLang="ja-JP" dirty="0" err="1" smtClean="0"/>
              <a:t>javap</a:t>
            </a:r>
            <a:r>
              <a:rPr lang="ja-JP" altLang="en-US" dirty="0" smtClean="0"/>
              <a:t>で解析</a:t>
            </a:r>
            <a:endParaRPr lang="en-US" altLang="ja-JP" dirty="0" smtClean="0"/>
          </a:p>
          <a:p>
            <a:r>
              <a:rPr lang="ja-JP" altLang="en-US" dirty="0" smtClean="0"/>
              <a:t>上記の結果から：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実装は独自であり、</a:t>
            </a:r>
            <a:r>
              <a:rPr lang="en-US" altLang="ja-JP" dirty="0" err="1" smtClean="0"/>
              <a:t>android.nfc</a:t>
            </a:r>
            <a:r>
              <a:rPr lang="en-US" altLang="ja-JP" dirty="0" smtClean="0"/>
              <a:t>.*</a:t>
            </a:r>
            <a:r>
              <a:rPr lang="ja-JP" altLang="en-US" dirty="0" smtClean="0"/>
              <a:t>との関連は無い。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アーキテクチャ的には、</a:t>
            </a:r>
            <a:r>
              <a:rPr lang="en-US" altLang="ja-JP" dirty="0" smtClean="0"/>
              <a:t>Android</a:t>
            </a:r>
            <a:r>
              <a:rPr lang="ja-JP" altLang="en-US" dirty="0" smtClean="0"/>
              <a:t>と近い実装と見られる。</a:t>
            </a:r>
            <a:endParaRPr lang="en-US" altLang="ja-JP" dirty="0" smtClean="0"/>
          </a:p>
          <a:p>
            <a:pPr lvl="1"/>
            <a:r>
              <a:rPr lang="en-US" altLang="en-US" dirty="0" err="1" smtClean="0"/>
              <a:t>com.felicanetworks.mfc</a:t>
            </a:r>
            <a:r>
              <a:rPr lang="en-US" altLang="en-US" dirty="0" smtClean="0"/>
              <a:t>.* </a:t>
            </a:r>
            <a:r>
              <a:rPr lang="ja-JP" altLang="en-US" dirty="0" smtClean="0"/>
              <a:t>が持つ機能を</a:t>
            </a:r>
            <a:r>
              <a:rPr lang="en-US" altLang="ja-JP" dirty="0" err="1" smtClean="0"/>
              <a:t>android.nfc</a:t>
            </a:r>
            <a:r>
              <a:rPr lang="en-US" altLang="ja-JP" dirty="0" smtClean="0"/>
              <a:t>.*</a:t>
            </a:r>
            <a:r>
              <a:rPr lang="ja-JP" altLang="en-US" dirty="0" smtClean="0"/>
              <a:t>で実装しなおす事は可能だが、</a:t>
            </a:r>
            <a:r>
              <a:rPr lang="en-US" altLang="ja-JP" dirty="0" smtClean="0"/>
              <a:t>API</a:t>
            </a:r>
            <a:r>
              <a:rPr lang="ja-JP" altLang="en-US" dirty="0" smtClean="0"/>
              <a:t>や機能の変更は避けられないと考える。</a:t>
            </a:r>
            <a:endParaRPr lang="en-US" altLang="en-US" dirty="0" smtClean="0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kumimoji="1" lang="en-US" altLang="ja-JP" smtClean="0"/>
              <a:t>11/03/22</a:t>
            </a:r>
            <a:endParaRPr kumimoji="1" lang="ja-JP" altLang="en-US"/>
          </a:p>
        </p:txBody>
      </p:sp>
      <p:sp>
        <p:nvSpPr>
          <p:cNvPr id="8" name="スライド番号プレースホルダー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EBD9F6-38D7-2F4D-8BFE-0E6B04BC808A}" type="slidenum">
              <a:rPr kumimoji="1" lang="ja-JP" altLang="en-US" smtClean="0"/>
              <a:t>30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5962434"/>
      </p:ext>
    </p:extLst>
  </p:cSld>
  <p:clrMapOvr>
    <a:masterClrMapping/>
  </p:clrMapOvr>
</p:sld>
</file>

<file path=ppt/theme/theme1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ホワイ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1867</TotalTime>
  <Words>3311</Words>
  <Application>Microsoft Macintosh PowerPoint</Application>
  <PresentationFormat>画面に合わせる (4:3)</PresentationFormat>
  <Paragraphs>493</Paragraphs>
  <Slides>30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30</vt:i4>
      </vt:variant>
    </vt:vector>
  </HeadingPairs>
  <TitlesOfParts>
    <vt:vector size="31" baseType="lpstr">
      <vt:lpstr>ホワイト</vt:lpstr>
      <vt:lpstr>Android NFC</vt:lpstr>
      <vt:lpstr>Android NFC Overview</vt:lpstr>
      <vt:lpstr>Android NFC Support</vt:lpstr>
      <vt:lpstr>Android NFC Architecture</vt:lpstr>
      <vt:lpstr>Android NFC API</vt:lpstr>
      <vt:lpstr>NFC API</vt:lpstr>
      <vt:lpstr>NFC API (contd.)</vt:lpstr>
      <vt:lpstr>NFC API (contd.)</vt:lpstr>
      <vt:lpstr>NFC API (contd.)</vt:lpstr>
      <vt:lpstr>NFC Tag Technology</vt:lpstr>
      <vt:lpstr>Android NFC Apps</vt:lpstr>
      <vt:lpstr>References</vt:lpstr>
      <vt:lpstr>NFC SOURCE CODE</vt:lpstr>
      <vt:lpstr>コードの由来</vt:lpstr>
      <vt:lpstr>NFC Related Source Codes</vt:lpstr>
      <vt:lpstr>NFC APIに依存するモジュール</vt:lpstr>
      <vt:lpstr>importされているNFC Public API</vt:lpstr>
      <vt:lpstr>importされているNFC Internal API</vt:lpstr>
      <vt:lpstr>NFC Public API をimportするコード</vt:lpstr>
      <vt:lpstr>NFC Public API をimportするコード (contd.)</vt:lpstr>
      <vt:lpstr>NFC Public API をimportするコード (contd.)</vt:lpstr>
      <vt:lpstr>NFC Internal APIをimportするコード</vt:lpstr>
      <vt:lpstr>使用されていないクラス</vt:lpstr>
      <vt:lpstr>NFC Porting Layer</vt:lpstr>
      <vt:lpstr>Porting Layer</vt:lpstr>
      <vt:lpstr>参考: おサイフケータイ</vt:lpstr>
      <vt:lpstr>おサイフケータイ</vt:lpstr>
      <vt:lpstr>FeliCa Networks API</vt:lpstr>
      <vt:lpstr>FeliCa API 実装方式</vt:lpstr>
      <vt:lpstr>com.felicanetworks.mfc.*</vt:lpstr>
    </vt:vector>
  </TitlesOfParts>
  <Company>株式会社イーゲル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Android NFC</dc:title>
  <dc:creator>端山 貴也</dc:creator>
  <cp:lastModifiedBy>端山 貴也</cp:lastModifiedBy>
  <cp:revision>120</cp:revision>
  <dcterms:created xsi:type="dcterms:W3CDTF">2011-03-22T02:10:05Z</dcterms:created>
  <dcterms:modified xsi:type="dcterms:W3CDTF">2011-03-23T09:17:26Z</dcterms:modified>
</cp:coreProperties>
</file>