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3" r:id="rId1"/>
    <p:sldMasterId id="2147483698" r:id="rId2"/>
  </p:sldMasterIdLst>
  <p:notesMasterIdLst>
    <p:notesMasterId r:id="rId36"/>
  </p:notesMasterIdLst>
  <p:handoutMasterIdLst>
    <p:handoutMasterId r:id="rId37"/>
  </p:handoutMasterIdLst>
  <p:sldIdLst>
    <p:sldId id="256" r:id="rId3"/>
    <p:sldId id="318" r:id="rId4"/>
    <p:sldId id="398" r:id="rId5"/>
    <p:sldId id="390" r:id="rId6"/>
    <p:sldId id="402" r:id="rId7"/>
    <p:sldId id="377" r:id="rId8"/>
    <p:sldId id="396" r:id="rId9"/>
    <p:sldId id="397" r:id="rId10"/>
    <p:sldId id="399" r:id="rId11"/>
    <p:sldId id="393" r:id="rId12"/>
    <p:sldId id="383" r:id="rId13"/>
    <p:sldId id="394" r:id="rId14"/>
    <p:sldId id="395" r:id="rId15"/>
    <p:sldId id="384" r:id="rId16"/>
    <p:sldId id="385" r:id="rId17"/>
    <p:sldId id="386" r:id="rId18"/>
    <p:sldId id="401" r:id="rId19"/>
    <p:sldId id="379" r:id="rId20"/>
    <p:sldId id="381" r:id="rId21"/>
    <p:sldId id="391" r:id="rId22"/>
    <p:sldId id="382" r:id="rId23"/>
    <p:sldId id="404" r:id="rId24"/>
    <p:sldId id="408" r:id="rId25"/>
    <p:sldId id="412" r:id="rId26"/>
    <p:sldId id="409" r:id="rId27"/>
    <p:sldId id="411" r:id="rId28"/>
    <p:sldId id="413" r:id="rId29"/>
    <p:sldId id="414" r:id="rId30"/>
    <p:sldId id="405" r:id="rId31"/>
    <p:sldId id="407" r:id="rId32"/>
    <p:sldId id="406" r:id="rId33"/>
    <p:sldId id="410" r:id="rId34"/>
    <p:sldId id="352" r:id="rId35"/>
  </p:sldIdLst>
  <p:sldSz cx="9144000" cy="6858000" type="screen4x3"/>
  <p:notesSz cx="6735763" cy="9866313"/>
  <p:defaultTextStyle>
    <a:defPPr>
      <a:defRPr lang="ja-JP"/>
    </a:defPPr>
    <a:lvl1pPr algn="l" rtl="0" fontAlgn="base">
      <a:spcBef>
        <a:spcPct val="0"/>
      </a:spcBef>
      <a:spcAft>
        <a:spcPct val="0"/>
      </a:spcAft>
      <a:defRPr kumimoji="1" sz="2400" kern="1200">
        <a:solidFill>
          <a:srgbClr val="777777"/>
        </a:solidFill>
        <a:latin typeface="Calibri" pitchFamily="34" charset="0"/>
        <a:ea typeface="ＭＳ Ｐゴシック" pitchFamily="50" charset="-128"/>
        <a:cs typeface="+mn-cs"/>
      </a:defRPr>
    </a:lvl1pPr>
    <a:lvl2pPr marL="457200" algn="l" rtl="0" fontAlgn="base">
      <a:spcBef>
        <a:spcPct val="0"/>
      </a:spcBef>
      <a:spcAft>
        <a:spcPct val="0"/>
      </a:spcAft>
      <a:defRPr kumimoji="1" sz="2400" kern="1200">
        <a:solidFill>
          <a:srgbClr val="777777"/>
        </a:solidFill>
        <a:latin typeface="Calibri" pitchFamily="34" charset="0"/>
        <a:ea typeface="ＭＳ Ｐゴシック" pitchFamily="50" charset="-128"/>
        <a:cs typeface="+mn-cs"/>
      </a:defRPr>
    </a:lvl2pPr>
    <a:lvl3pPr marL="914400" algn="l" rtl="0" fontAlgn="base">
      <a:spcBef>
        <a:spcPct val="0"/>
      </a:spcBef>
      <a:spcAft>
        <a:spcPct val="0"/>
      </a:spcAft>
      <a:defRPr kumimoji="1" sz="2400" kern="1200">
        <a:solidFill>
          <a:srgbClr val="777777"/>
        </a:solidFill>
        <a:latin typeface="Calibri" pitchFamily="34" charset="0"/>
        <a:ea typeface="ＭＳ Ｐゴシック" pitchFamily="50" charset="-128"/>
        <a:cs typeface="+mn-cs"/>
      </a:defRPr>
    </a:lvl3pPr>
    <a:lvl4pPr marL="1371600" algn="l" rtl="0" fontAlgn="base">
      <a:spcBef>
        <a:spcPct val="0"/>
      </a:spcBef>
      <a:spcAft>
        <a:spcPct val="0"/>
      </a:spcAft>
      <a:defRPr kumimoji="1" sz="2400" kern="1200">
        <a:solidFill>
          <a:srgbClr val="777777"/>
        </a:solidFill>
        <a:latin typeface="Calibri" pitchFamily="34" charset="0"/>
        <a:ea typeface="ＭＳ Ｐゴシック" pitchFamily="50" charset="-128"/>
        <a:cs typeface="+mn-cs"/>
      </a:defRPr>
    </a:lvl4pPr>
    <a:lvl5pPr marL="1828800" algn="l" rtl="0" fontAlgn="base">
      <a:spcBef>
        <a:spcPct val="0"/>
      </a:spcBef>
      <a:spcAft>
        <a:spcPct val="0"/>
      </a:spcAft>
      <a:defRPr kumimoji="1" sz="2400" kern="1200">
        <a:solidFill>
          <a:srgbClr val="777777"/>
        </a:solidFill>
        <a:latin typeface="Calibri" pitchFamily="34" charset="0"/>
        <a:ea typeface="ＭＳ Ｐゴシック" pitchFamily="50" charset="-128"/>
        <a:cs typeface="+mn-cs"/>
      </a:defRPr>
    </a:lvl5pPr>
    <a:lvl6pPr marL="2286000" algn="l" defTabSz="914400" rtl="0" eaLnBrk="1" latinLnBrk="0" hangingPunct="1">
      <a:defRPr kumimoji="1" sz="2400" kern="1200">
        <a:solidFill>
          <a:srgbClr val="777777"/>
        </a:solidFill>
        <a:latin typeface="Calibri" pitchFamily="34" charset="0"/>
        <a:ea typeface="ＭＳ Ｐゴシック" pitchFamily="50" charset="-128"/>
        <a:cs typeface="+mn-cs"/>
      </a:defRPr>
    </a:lvl6pPr>
    <a:lvl7pPr marL="2743200" algn="l" defTabSz="914400" rtl="0" eaLnBrk="1" latinLnBrk="0" hangingPunct="1">
      <a:defRPr kumimoji="1" sz="2400" kern="1200">
        <a:solidFill>
          <a:srgbClr val="777777"/>
        </a:solidFill>
        <a:latin typeface="Calibri" pitchFamily="34" charset="0"/>
        <a:ea typeface="ＭＳ Ｐゴシック" pitchFamily="50" charset="-128"/>
        <a:cs typeface="+mn-cs"/>
      </a:defRPr>
    </a:lvl7pPr>
    <a:lvl8pPr marL="3200400" algn="l" defTabSz="914400" rtl="0" eaLnBrk="1" latinLnBrk="0" hangingPunct="1">
      <a:defRPr kumimoji="1" sz="2400" kern="1200">
        <a:solidFill>
          <a:srgbClr val="777777"/>
        </a:solidFill>
        <a:latin typeface="Calibri" pitchFamily="34" charset="0"/>
        <a:ea typeface="ＭＳ Ｐゴシック" pitchFamily="50" charset="-128"/>
        <a:cs typeface="+mn-cs"/>
      </a:defRPr>
    </a:lvl8pPr>
    <a:lvl9pPr marL="3657600" algn="l" defTabSz="914400" rtl="0" eaLnBrk="1" latinLnBrk="0" hangingPunct="1">
      <a:defRPr kumimoji="1" sz="2400" kern="1200">
        <a:solidFill>
          <a:srgbClr val="777777"/>
        </a:solidFill>
        <a:latin typeface="Calibri"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FF0066"/>
    <a:srgbClr val="336699"/>
    <a:srgbClr val="0099FF"/>
    <a:srgbClr val="3333CC"/>
    <a:srgbClr val="FF9933"/>
    <a:srgbClr val="CC6600"/>
    <a:srgbClr val="33CC33"/>
    <a:srgbClr val="0066FF"/>
    <a:srgbClr val="DDDDDD"/>
    <a:srgbClr val="FF66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C7853C-536D-4A76-A0AE-DD22124D55A5}" styleName="テーマ スタイル 1 - アクセント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78" autoAdjust="0"/>
  </p:normalViewPr>
  <p:slideViewPr>
    <p:cSldViewPr>
      <p:cViewPr>
        <p:scale>
          <a:sx n="110" d="100"/>
          <a:sy n="110" d="100"/>
        </p:scale>
        <p:origin x="-1560" y="-162"/>
      </p:cViewPr>
      <p:guideLst>
        <p:guide orient="horz" pos="1026"/>
        <p:guide pos="20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1161C0-7259-4447-96D7-D2742441BF7D}" type="doc">
      <dgm:prSet loTypeId="urn:microsoft.com/office/officeart/2005/8/layout/cycle2" loCatId="cycle" qsTypeId="urn:microsoft.com/office/officeart/2005/8/quickstyle/simple4" qsCatId="simple" csTypeId="urn:microsoft.com/office/officeart/2005/8/colors/accent3_1" csCatId="accent3" phldr="1"/>
      <dgm:spPr/>
      <dgm:t>
        <a:bodyPr/>
        <a:lstStyle/>
        <a:p>
          <a:endParaRPr kumimoji="1" lang="ja-JP" altLang="en-US"/>
        </a:p>
      </dgm:t>
    </dgm:pt>
    <dgm:pt modelId="{C596ED39-EF9B-4D12-B7B9-88B856CA14BD}">
      <dgm:prSet phldrT="[テキスト]" custT="1"/>
      <dgm:spPr/>
      <dgm:t>
        <a:bodyPr lIns="0" tIns="0" rIns="0" bIns="0"/>
        <a:lstStyle/>
        <a:p>
          <a:r>
            <a:rPr kumimoji="1" lang="en-US" altLang="ja-JP" sz="1400" dirty="0" smtClean="0"/>
            <a:t>“</a:t>
          </a:r>
          <a:r>
            <a:rPr kumimoji="1" lang="en-US" altLang="ja-JP" sz="1400" i="1" dirty="0" smtClean="0"/>
            <a:t>git</a:t>
          </a:r>
          <a:r>
            <a:rPr kumimoji="1" lang="en-US" altLang="ja-JP" sz="1400" dirty="0" smtClean="0"/>
            <a:t>”</a:t>
          </a:r>
          <a:br>
            <a:rPr kumimoji="1" lang="en-US" altLang="ja-JP" sz="1400" dirty="0" smtClean="0"/>
          </a:br>
          <a:r>
            <a:rPr kumimoji="1" lang="en-US" altLang="ja-JP" sz="1400" dirty="0" smtClean="0"/>
            <a:t>utilization </a:t>
          </a:r>
          <a:endParaRPr kumimoji="1" lang="ja-JP" altLang="en-US" sz="1400" dirty="0"/>
        </a:p>
      </dgm:t>
    </dgm:pt>
    <dgm:pt modelId="{690E14DC-DCFA-478E-8188-4D749E4BC4D3}" type="parTrans" cxnId="{31D3E0A7-2F67-466A-98C9-E149AF01A509}">
      <dgm:prSet/>
      <dgm:spPr/>
      <dgm:t>
        <a:bodyPr/>
        <a:lstStyle/>
        <a:p>
          <a:endParaRPr kumimoji="1" lang="ja-JP" altLang="en-US"/>
        </a:p>
      </dgm:t>
    </dgm:pt>
    <dgm:pt modelId="{12E8EA0F-F344-4236-A752-08EDDB37A7E7}" type="sibTrans" cxnId="{31D3E0A7-2F67-466A-98C9-E149AF01A509}">
      <dgm:prSet/>
      <dgm:spPr/>
      <dgm:t>
        <a:bodyPr/>
        <a:lstStyle/>
        <a:p>
          <a:endParaRPr kumimoji="1" lang="ja-JP" altLang="en-US"/>
        </a:p>
      </dgm:t>
    </dgm:pt>
    <dgm:pt modelId="{5607AA52-454D-4C8D-BC4F-7EDF16DC67B8}">
      <dgm:prSet phldrT="[テキスト]" custT="1"/>
      <dgm:spPr/>
      <dgm:t>
        <a:bodyPr lIns="0" tIns="0" rIns="0" bIns="0"/>
        <a:lstStyle/>
        <a:p>
          <a:r>
            <a:rPr kumimoji="1" lang="en-US" altLang="ja-JP" sz="1400" dirty="0" smtClean="0"/>
            <a:t>allocate</a:t>
          </a:r>
          <a:br>
            <a:rPr kumimoji="1" lang="en-US" altLang="ja-JP" sz="1400" dirty="0" smtClean="0"/>
          </a:br>
          <a:r>
            <a:rPr kumimoji="1" lang="en-US" altLang="ja-JP" sz="1400" dirty="0" smtClean="0"/>
            <a:t>appropriate maintainer</a:t>
          </a:r>
          <a:endParaRPr kumimoji="1" lang="ja-JP" altLang="en-US" sz="1400" dirty="0"/>
        </a:p>
      </dgm:t>
    </dgm:pt>
    <dgm:pt modelId="{FE56162A-85EC-4019-ABB4-78AE197255EF}" type="parTrans" cxnId="{9DBA26DB-1C71-4496-8219-3290AD487FE1}">
      <dgm:prSet/>
      <dgm:spPr/>
      <dgm:t>
        <a:bodyPr/>
        <a:lstStyle/>
        <a:p>
          <a:endParaRPr kumimoji="1" lang="ja-JP" altLang="en-US"/>
        </a:p>
      </dgm:t>
    </dgm:pt>
    <dgm:pt modelId="{BF91DB80-25FE-41D1-98B2-8EBA0A33D0A1}" type="sibTrans" cxnId="{9DBA26DB-1C71-4496-8219-3290AD487FE1}">
      <dgm:prSet/>
      <dgm:spPr/>
      <dgm:t>
        <a:bodyPr/>
        <a:lstStyle/>
        <a:p>
          <a:endParaRPr kumimoji="1" lang="ja-JP" altLang="en-US"/>
        </a:p>
      </dgm:t>
    </dgm:pt>
    <dgm:pt modelId="{593A7CCB-CBCA-455A-AD6B-B8BB00D157CA}">
      <dgm:prSet phldrT="[テキスト]" custT="1"/>
      <dgm:spPr/>
      <dgm:t>
        <a:bodyPr/>
        <a:lstStyle/>
        <a:p>
          <a:r>
            <a:rPr kumimoji="1" lang="en-US" altLang="ja-JP" sz="1400" dirty="0" smtClean="0"/>
            <a:t>red &amp; blue coordination</a:t>
          </a:r>
          <a:endParaRPr kumimoji="1" lang="ja-JP" altLang="en-US" sz="1400" dirty="0"/>
        </a:p>
      </dgm:t>
    </dgm:pt>
    <dgm:pt modelId="{8A1D8BD6-2573-458A-A8C5-092D63A36CCD}" type="parTrans" cxnId="{D2DD9414-35C7-4BC1-B74D-CFED36E61825}">
      <dgm:prSet/>
      <dgm:spPr/>
      <dgm:t>
        <a:bodyPr/>
        <a:lstStyle/>
        <a:p>
          <a:endParaRPr kumimoji="1" lang="ja-JP" altLang="en-US"/>
        </a:p>
      </dgm:t>
    </dgm:pt>
    <dgm:pt modelId="{78BA284E-7BC3-4F8F-A10E-D2E78480BB2B}" type="sibTrans" cxnId="{D2DD9414-35C7-4BC1-B74D-CFED36E61825}">
      <dgm:prSet/>
      <dgm:spPr/>
      <dgm:t>
        <a:bodyPr/>
        <a:lstStyle/>
        <a:p>
          <a:endParaRPr kumimoji="1" lang="ja-JP" altLang="en-US"/>
        </a:p>
      </dgm:t>
    </dgm:pt>
    <dgm:pt modelId="{583835B1-5480-42DA-87F3-9F1C6B204C52}">
      <dgm:prSet phldrT="[テキスト]" custT="1"/>
      <dgm:spPr/>
      <dgm:t>
        <a:bodyPr lIns="0" tIns="0" rIns="0" bIns="0"/>
        <a:lstStyle/>
        <a:p>
          <a:r>
            <a:rPr kumimoji="1" lang="en-US" altLang="ja-JP" sz="1400" dirty="0" smtClean="0"/>
            <a:t>BTS contents</a:t>
          </a:r>
          <a:br>
            <a:rPr kumimoji="1" lang="en-US" altLang="ja-JP" sz="1400" dirty="0" smtClean="0"/>
          </a:br>
          <a:r>
            <a:rPr kumimoji="1" lang="en-US" altLang="ja-JP" sz="1400" dirty="0" smtClean="0"/>
            <a:t>disclosure</a:t>
          </a:r>
          <a:endParaRPr kumimoji="1" lang="ja-JP" altLang="en-US" sz="1200" dirty="0"/>
        </a:p>
      </dgm:t>
    </dgm:pt>
    <dgm:pt modelId="{9EF1A03D-53C6-4DCE-9E46-EB6D314E028F}" type="parTrans" cxnId="{CBDB254E-8396-4A98-A57E-24A6AB52361D}">
      <dgm:prSet/>
      <dgm:spPr/>
      <dgm:t>
        <a:bodyPr/>
        <a:lstStyle/>
        <a:p>
          <a:endParaRPr kumimoji="1" lang="ja-JP" altLang="en-US"/>
        </a:p>
      </dgm:t>
    </dgm:pt>
    <dgm:pt modelId="{D1D503AC-639E-4FFD-9BF4-4B03ECB782E7}" type="sibTrans" cxnId="{CBDB254E-8396-4A98-A57E-24A6AB52361D}">
      <dgm:prSet/>
      <dgm:spPr/>
      <dgm:t>
        <a:bodyPr/>
        <a:lstStyle/>
        <a:p>
          <a:endParaRPr kumimoji="1" lang="ja-JP" altLang="en-US"/>
        </a:p>
      </dgm:t>
    </dgm:pt>
    <dgm:pt modelId="{C124034A-376F-48C5-A92F-3FBDC5BA00E3}">
      <dgm:prSet phldrT="[テキスト]" custT="1"/>
      <dgm:spPr/>
      <dgm:t>
        <a:bodyPr lIns="0" tIns="0" rIns="0" bIns="0"/>
        <a:lstStyle/>
        <a:p>
          <a:r>
            <a:rPr kumimoji="1" lang="en-US" altLang="ja-JP" sz="1400" dirty="0" smtClean="0"/>
            <a:t>Linux built-in</a:t>
          </a:r>
          <a:br>
            <a:rPr kumimoji="1" lang="en-US" altLang="ja-JP" sz="1400" dirty="0" smtClean="0"/>
          </a:br>
          <a:r>
            <a:rPr kumimoji="1" lang="en-US" altLang="ja-JP" sz="1400" dirty="0" smtClean="0"/>
            <a:t>tool utilization</a:t>
          </a:r>
        </a:p>
      </dgm:t>
    </dgm:pt>
    <dgm:pt modelId="{FCD051BD-DE3D-4338-A524-47B2B61231AD}" type="parTrans" cxnId="{71F9BDF8-3021-430A-A1DC-95EB5C1BC5F9}">
      <dgm:prSet/>
      <dgm:spPr/>
      <dgm:t>
        <a:bodyPr/>
        <a:lstStyle/>
        <a:p>
          <a:endParaRPr kumimoji="1" lang="ja-JP" altLang="en-US"/>
        </a:p>
      </dgm:t>
    </dgm:pt>
    <dgm:pt modelId="{35AA463B-9DC1-4BEC-B3C6-86A6F2F69431}" type="sibTrans" cxnId="{71F9BDF8-3021-430A-A1DC-95EB5C1BC5F9}">
      <dgm:prSet/>
      <dgm:spPr/>
      <dgm:t>
        <a:bodyPr/>
        <a:lstStyle/>
        <a:p>
          <a:endParaRPr kumimoji="1" lang="ja-JP" altLang="en-US"/>
        </a:p>
      </dgm:t>
    </dgm:pt>
    <dgm:pt modelId="{6A898BBB-0AA3-45F2-BFC4-AB947EEC2003}">
      <dgm:prSet phldrT="[テキスト]" custT="1"/>
      <dgm:spPr/>
      <dgm:t>
        <a:bodyPr lIns="0" tIns="0" rIns="0" bIns="0"/>
        <a:lstStyle/>
        <a:p>
          <a:r>
            <a:rPr kumimoji="1" lang="en-US" altLang="ja-JP" sz="1400" dirty="0" smtClean="0"/>
            <a:t>“LTSI”  </a:t>
          </a:r>
          <a:br>
            <a:rPr kumimoji="1" lang="en-US" altLang="ja-JP" sz="1400" dirty="0" smtClean="0"/>
          </a:br>
          <a:r>
            <a:rPr kumimoji="1" lang="en-US" altLang="ja-JP" sz="1400" dirty="0" smtClean="0"/>
            <a:t>as common ground</a:t>
          </a:r>
        </a:p>
      </dgm:t>
    </dgm:pt>
    <dgm:pt modelId="{A82ABF2A-C1DE-4F1C-A258-1BE84DF5CAC4}" type="parTrans" cxnId="{249C16AC-24AB-48F6-BAB1-68C1AEEA0DF6}">
      <dgm:prSet/>
      <dgm:spPr/>
      <dgm:t>
        <a:bodyPr/>
        <a:lstStyle/>
        <a:p>
          <a:endParaRPr kumimoji="1" lang="ja-JP" altLang="en-US"/>
        </a:p>
      </dgm:t>
    </dgm:pt>
    <dgm:pt modelId="{657EE57C-A1D2-4D4F-A79A-764D69FBC94E}" type="sibTrans" cxnId="{249C16AC-24AB-48F6-BAB1-68C1AEEA0DF6}">
      <dgm:prSet/>
      <dgm:spPr/>
      <dgm:t>
        <a:bodyPr/>
        <a:lstStyle/>
        <a:p>
          <a:endParaRPr kumimoji="1" lang="ja-JP" altLang="en-US"/>
        </a:p>
      </dgm:t>
    </dgm:pt>
    <dgm:pt modelId="{D67DC4E0-9A3C-4B01-94F7-6A54E31DC980}" type="pres">
      <dgm:prSet presAssocID="{3F1161C0-7259-4447-96D7-D2742441BF7D}" presName="cycle" presStyleCnt="0">
        <dgm:presLayoutVars>
          <dgm:dir/>
          <dgm:resizeHandles val="exact"/>
        </dgm:presLayoutVars>
      </dgm:prSet>
      <dgm:spPr/>
      <dgm:t>
        <a:bodyPr/>
        <a:lstStyle/>
        <a:p>
          <a:endParaRPr kumimoji="1" lang="ja-JP" altLang="en-US"/>
        </a:p>
      </dgm:t>
    </dgm:pt>
    <dgm:pt modelId="{5B297723-708E-4CB4-BE19-EE1CA63A1AA2}" type="pres">
      <dgm:prSet presAssocID="{C596ED39-EF9B-4D12-B7B9-88B856CA14BD}" presName="node" presStyleLbl="node1" presStyleIdx="0" presStyleCnt="6" custScaleY="57858" custRadScaleRad="96244">
        <dgm:presLayoutVars>
          <dgm:bulletEnabled val="1"/>
        </dgm:presLayoutVars>
      </dgm:prSet>
      <dgm:spPr/>
      <dgm:t>
        <a:bodyPr/>
        <a:lstStyle/>
        <a:p>
          <a:endParaRPr kumimoji="1" lang="ja-JP" altLang="en-US"/>
        </a:p>
      </dgm:t>
    </dgm:pt>
    <dgm:pt modelId="{E957E4CF-8930-48EC-96D7-FEB8BBC4B8C9}" type="pres">
      <dgm:prSet presAssocID="{12E8EA0F-F344-4236-A752-08EDDB37A7E7}" presName="sibTrans" presStyleLbl="sibTrans2D1" presStyleIdx="0" presStyleCnt="6"/>
      <dgm:spPr/>
      <dgm:t>
        <a:bodyPr/>
        <a:lstStyle/>
        <a:p>
          <a:endParaRPr kumimoji="1" lang="ja-JP" altLang="en-US"/>
        </a:p>
      </dgm:t>
    </dgm:pt>
    <dgm:pt modelId="{CE3E52F7-5B9C-46E1-B1B6-BB5480FE30A7}" type="pres">
      <dgm:prSet presAssocID="{12E8EA0F-F344-4236-A752-08EDDB37A7E7}" presName="connectorText" presStyleLbl="sibTrans2D1" presStyleIdx="0" presStyleCnt="6"/>
      <dgm:spPr/>
      <dgm:t>
        <a:bodyPr/>
        <a:lstStyle/>
        <a:p>
          <a:endParaRPr kumimoji="1" lang="ja-JP" altLang="en-US"/>
        </a:p>
      </dgm:t>
    </dgm:pt>
    <dgm:pt modelId="{2C5B1469-6C08-4E7C-9A24-2982F318681D}" type="pres">
      <dgm:prSet presAssocID="{5607AA52-454D-4C8D-BC4F-7EDF16DC67B8}" presName="node" presStyleLbl="node1" presStyleIdx="1" presStyleCnt="6" custScaleY="69870">
        <dgm:presLayoutVars>
          <dgm:bulletEnabled val="1"/>
        </dgm:presLayoutVars>
      </dgm:prSet>
      <dgm:spPr/>
      <dgm:t>
        <a:bodyPr/>
        <a:lstStyle/>
        <a:p>
          <a:endParaRPr kumimoji="1" lang="ja-JP" altLang="en-US"/>
        </a:p>
      </dgm:t>
    </dgm:pt>
    <dgm:pt modelId="{E1A8F71D-7C87-4BF6-88E7-D9D40C27D8A1}" type="pres">
      <dgm:prSet presAssocID="{BF91DB80-25FE-41D1-98B2-8EBA0A33D0A1}" presName="sibTrans" presStyleLbl="sibTrans2D1" presStyleIdx="1" presStyleCnt="6"/>
      <dgm:spPr/>
      <dgm:t>
        <a:bodyPr/>
        <a:lstStyle/>
        <a:p>
          <a:endParaRPr kumimoji="1" lang="ja-JP" altLang="en-US"/>
        </a:p>
      </dgm:t>
    </dgm:pt>
    <dgm:pt modelId="{7AB90D2B-CAAF-4420-9587-C174B105D16F}" type="pres">
      <dgm:prSet presAssocID="{BF91DB80-25FE-41D1-98B2-8EBA0A33D0A1}" presName="connectorText" presStyleLbl="sibTrans2D1" presStyleIdx="1" presStyleCnt="6"/>
      <dgm:spPr/>
      <dgm:t>
        <a:bodyPr/>
        <a:lstStyle/>
        <a:p>
          <a:endParaRPr kumimoji="1" lang="ja-JP" altLang="en-US"/>
        </a:p>
      </dgm:t>
    </dgm:pt>
    <dgm:pt modelId="{DB06CAF8-B813-4912-8B70-697156AD1775}" type="pres">
      <dgm:prSet presAssocID="{593A7CCB-CBCA-455A-AD6B-B8BB00D157CA}" presName="node" presStyleLbl="node1" presStyleIdx="2" presStyleCnt="6" custScaleX="107759" custScaleY="65736">
        <dgm:presLayoutVars>
          <dgm:bulletEnabled val="1"/>
        </dgm:presLayoutVars>
      </dgm:prSet>
      <dgm:spPr/>
      <dgm:t>
        <a:bodyPr/>
        <a:lstStyle/>
        <a:p>
          <a:endParaRPr kumimoji="1" lang="ja-JP" altLang="en-US"/>
        </a:p>
      </dgm:t>
    </dgm:pt>
    <dgm:pt modelId="{6E1EE4F9-9FEA-4EFC-9D71-5F477EC12630}" type="pres">
      <dgm:prSet presAssocID="{78BA284E-7BC3-4F8F-A10E-D2E78480BB2B}" presName="sibTrans" presStyleLbl="sibTrans2D1" presStyleIdx="2" presStyleCnt="6"/>
      <dgm:spPr/>
      <dgm:t>
        <a:bodyPr/>
        <a:lstStyle/>
        <a:p>
          <a:endParaRPr kumimoji="1" lang="ja-JP" altLang="en-US"/>
        </a:p>
      </dgm:t>
    </dgm:pt>
    <dgm:pt modelId="{56972644-9A2C-47AB-8E3D-EAB096D51B51}" type="pres">
      <dgm:prSet presAssocID="{78BA284E-7BC3-4F8F-A10E-D2E78480BB2B}" presName="connectorText" presStyleLbl="sibTrans2D1" presStyleIdx="2" presStyleCnt="6"/>
      <dgm:spPr/>
      <dgm:t>
        <a:bodyPr/>
        <a:lstStyle/>
        <a:p>
          <a:endParaRPr kumimoji="1" lang="ja-JP" altLang="en-US"/>
        </a:p>
      </dgm:t>
    </dgm:pt>
    <dgm:pt modelId="{E454E075-1650-42D7-A014-0FB9894606A2}" type="pres">
      <dgm:prSet presAssocID="{583835B1-5480-42DA-87F3-9F1C6B204C52}" presName="node" presStyleLbl="node1" presStyleIdx="3" presStyleCnt="6" custScaleX="115200" custScaleY="39630">
        <dgm:presLayoutVars>
          <dgm:bulletEnabled val="1"/>
        </dgm:presLayoutVars>
      </dgm:prSet>
      <dgm:spPr/>
      <dgm:t>
        <a:bodyPr/>
        <a:lstStyle/>
        <a:p>
          <a:endParaRPr kumimoji="1" lang="ja-JP" altLang="en-US"/>
        </a:p>
      </dgm:t>
    </dgm:pt>
    <dgm:pt modelId="{47DA7326-1890-42FF-B6B9-6C657062F777}" type="pres">
      <dgm:prSet presAssocID="{D1D503AC-639E-4FFD-9BF4-4B03ECB782E7}" presName="sibTrans" presStyleLbl="sibTrans2D1" presStyleIdx="3" presStyleCnt="6"/>
      <dgm:spPr/>
      <dgm:t>
        <a:bodyPr/>
        <a:lstStyle/>
        <a:p>
          <a:endParaRPr kumimoji="1" lang="ja-JP" altLang="en-US"/>
        </a:p>
      </dgm:t>
    </dgm:pt>
    <dgm:pt modelId="{7A02C222-8D53-4120-A0B4-7A14E576617C}" type="pres">
      <dgm:prSet presAssocID="{D1D503AC-639E-4FFD-9BF4-4B03ECB782E7}" presName="connectorText" presStyleLbl="sibTrans2D1" presStyleIdx="3" presStyleCnt="6"/>
      <dgm:spPr/>
      <dgm:t>
        <a:bodyPr/>
        <a:lstStyle/>
        <a:p>
          <a:endParaRPr kumimoji="1" lang="ja-JP" altLang="en-US"/>
        </a:p>
      </dgm:t>
    </dgm:pt>
    <dgm:pt modelId="{B72AEA8B-DC02-43F6-B087-2F44D2005731}" type="pres">
      <dgm:prSet presAssocID="{C124034A-376F-48C5-A92F-3FBDC5BA00E3}" presName="node" presStyleLbl="node1" presStyleIdx="4" presStyleCnt="6" custScaleX="114139" custScaleY="69760">
        <dgm:presLayoutVars>
          <dgm:bulletEnabled val="1"/>
        </dgm:presLayoutVars>
      </dgm:prSet>
      <dgm:spPr/>
      <dgm:t>
        <a:bodyPr/>
        <a:lstStyle/>
        <a:p>
          <a:endParaRPr kumimoji="1" lang="ja-JP" altLang="en-US"/>
        </a:p>
      </dgm:t>
    </dgm:pt>
    <dgm:pt modelId="{CA8B2BF2-046C-4458-95F8-4598DB04730D}" type="pres">
      <dgm:prSet presAssocID="{35AA463B-9DC1-4BEC-B3C6-86A6F2F69431}" presName="sibTrans" presStyleLbl="sibTrans2D1" presStyleIdx="4" presStyleCnt="6"/>
      <dgm:spPr/>
      <dgm:t>
        <a:bodyPr/>
        <a:lstStyle/>
        <a:p>
          <a:endParaRPr kumimoji="1" lang="ja-JP" altLang="en-US"/>
        </a:p>
      </dgm:t>
    </dgm:pt>
    <dgm:pt modelId="{57D1D34E-54CD-4DFD-A066-D0CE54D51219}" type="pres">
      <dgm:prSet presAssocID="{35AA463B-9DC1-4BEC-B3C6-86A6F2F69431}" presName="connectorText" presStyleLbl="sibTrans2D1" presStyleIdx="4" presStyleCnt="6"/>
      <dgm:spPr/>
      <dgm:t>
        <a:bodyPr/>
        <a:lstStyle/>
        <a:p>
          <a:endParaRPr kumimoji="1" lang="ja-JP" altLang="en-US"/>
        </a:p>
      </dgm:t>
    </dgm:pt>
    <dgm:pt modelId="{3C0B8775-FDAE-49C0-A93D-9179FC3E1D57}" type="pres">
      <dgm:prSet presAssocID="{6A898BBB-0AA3-45F2-BFC4-AB947EEC2003}" presName="node" presStyleLbl="node1" presStyleIdx="5" presStyleCnt="6" custScaleY="69870">
        <dgm:presLayoutVars>
          <dgm:bulletEnabled val="1"/>
        </dgm:presLayoutVars>
      </dgm:prSet>
      <dgm:spPr/>
      <dgm:t>
        <a:bodyPr/>
        <a:lstStyle/>
        <a:p>
          <a:endParaRPr kumimoji="1" lang="ja-JP" altLang="en-US"/>
        </a:p>
      </dgm:t>
    </dgm:pt>
    <dgm:pt modelId="{43C34640-EA1F-4799-80C2-19B72BED8EDF}" type="pres">
      <dgm:prSet presAssocID="{657EE57C-A1D2-4D4F-A79A-764D69FBC94E}" presName="sibTrans" presStyleLbl="sibTrans2D1" presStyleIdx="5" presStyleCnt="6"/>
      <dgm:spPr/>
      <dgm:t>
        <a:bodyPr/>
        <a:lstStyle/>
        <a:p>
          <a:endParaRPr kumimoji="1" lang="ja-JP" altLang="en-US"/>
        </a:p>
      </dgm:t>
    </dgm:pt>
    <dgm:pt modelId="{406ABD43-0448-4A24-8B1D-8A6102901C2F}" type="pres">
      <dgm:prSet presAssocID="{657EE57C-A1D2-4D4F-A79A-764D69FBC94E}" presName="connectorText" presStyleLbl="sibTrans2D1" presStyleIdx="5" presStyleCnt="6"/>
      <dgm:spPr/>
      <dgm:t>
        <a:bodyPr/>
        <a:lstStyle/>
        <a:p>
          <a:endParaRPr kumimoji="1" lang="ja-JP" altLang="en-US"/>
        </a:p>
      </dgm:t>
    </dgm:pt>
  </dgm:ptLst>
  <dgm:cxnLst>
    <dgm:cxn modelId="{6F552C95-31F5-40E4-96F1-48F644D43FF9}" type="presOf" srcId="{C124034A-376F-48C5-A92F-3FBDC5BA00E3}" destId="{B72AEA8B-DC02-43F6-B087-2F44D2005731}" srcOrd="0" destOrd="0" presId="urn:microsoft.com/office/officeart/2005/8/layout/cycle2"/>
    <dgm:cxn modelId="{F46F205F-A6EA-4E49-AD56-844A718C34AF}" type="presOf" srcId="{5607AA52-454D-4C8D-BC4F-7EDF16DC67B8}" destId="{2C5B1469-6C08-4E7C-9A24-2982F318681D}" srcOrd="0" destOrd="0" presId="urn:microsoft.com/office/officeart/2005/8/layout/cycle2"/>
    <dgm:cxn modelId="{249C16AC-24AB-48F6-BAB1-68C1AEEA0DF6}" srcId="{3F1161C0-7259-4447-96D7-D2742441BF7D}" destId="{6A898BBB-0AA3-45F2-BFC4-AB947EEC2003}" srcOrd="5" destOrd="0" parTransId="{A82ABF2A-C1DE-4F1C-A258-1BE84DF5CAC4}" sibTransId="{657EE57C-A1D2-4D4F-A79A-764D69FBC94E}"/>
    <dgm:cxn modelId="{3CDDF365-D7F0-47BE-9103-3934F262C46E}" type="presOf" srcId="{35AA463B-9DC1-4BEC-B3C6-86A6F2F69431}" destId="{57D1D34E-54CD-4DFD-A066-D0CE54D51219}" srcOrd="1" destOrd="0" presId="urn:microsoft.com/office/officeart/2005/8/layout/cycle2"/>
    <dgm:cxn modelId="{F4807370-CF1C-459C-A400-AD95A2433507}" type="presOf" srcId="{BF91DB80-25FE-41D1-98B2-8EBA0A33D0A1}" destId="{E1A8F71D-7C87-4BF6-88E7-D9D40C27D8A1}" srcOrd="0" destOrd="0" presId="urn:microsoft.com/office/officeart/2005/8/layout/cycle2"/>
    <dgm:cxn modelId="{35A8CD9C-D06E-449C-BC81-11DBE70D015B}" type="presOf" srcId="{593A7CCB-CBCA-455A-AD6B-B8BB00D157CA}" destId="{DB06CAF8-B813-4912-8B70-697156AD1775}" srcOrd="0" destOrd="0" presId="urn:microsoft.com/office/officeart/2005/8/layout/cycle2"/>
    <dgm:cxn modelId="{CBDB254E-8396-4A98-A57E-24A6AB52361D}" srcId="{3F1161C0-7259-4447-96D7-D2742441BF7D}" destId="{583835B1-5480-42DA-87F3-9F1C6B204C52}" srcOrd="3" destOrd="0" parTransId="{9EF1A03D-53C6-4DCE-9E46-EB6D314E028F}" sibTransId="{D1D503AC-639E-4FFD-9BF4-4B03ECB782E7}"/>
    <dgm:cxn modelId="{2E8D5999-013E-4651-84EF-45D58624AF17}" type="presOf" srcId="{657EE57C-A1D2-4D4F-A79A-764D69FBC94E}" destId="{406ABD43-0448-4A24-8B1D-8A6102901C2F}" srcOrd="1" destOrd="0" presId="urn:microsoft.com/office/officeart/2005/8/layout/cycle2"/>
    <dgm:cxn modelId="{8104322C-2253-4957-B2E2-7C46D34E35CE}" type="presOf" srcId="{D1D503AC-639E-4FFD-9BF4-4B03ECB782E7}" destId="{47DA7326-1890-42FF-B6B9-6C657062F777}" srcOrd="0" destOrd="0" presId="urn:microsoft.com/office/officeart/2005/8/layout/cycle2"/>
    <dgm:cxn modelId="{FEBE0596-801B-48A8-B285-CBF879235C5B}" type="presOf" srcId="{3F1161C0-7259-4447-96D7-D2742441BF7D}" destId="{D67DC4E0-9A3C-4B01-94F7-6A54E31DC980}" srcOrd="0" destOrd="0" presId="urn:microsoft.com/office/officeart/2005/8/layout/cycle2"/>
    <dgm:cxn modelId="{628D8E1A-A242-4936-B523-618C1B762766}" type="presOf" srcId="{C596ED39-EF9B-4D12-B7B9-88B856CA14BD}" destId="{5B297723-708E-4CB4-BE19-EE1CA63A1AA2}" srcOrd="0" destOrd="0" presId="urn:microsoft.com/office/officeart/2005/8/layout/cycle2"/>
    <dgm:cxn modelId="{C661F857-5CD5-4E50-8285-C9DD7E295D61}" type="presOf" srcId="{6A898BBB-0AA3-45F2-BFC4-AB947EEC2003}" destId="{3C0B8775-FDAE-49C0-A93D-9179FC3E1D57}" srcOrd="0" destOrd="0" presId="urn:microsoft.com/office/officeart/2005/8/layout/cycle2"/>
    <dgm:cxn modelId="{31D3E0A7-2F67-466A-98C9-E149AF01A509}" srcId="{3F1161C0-7259-4447-96D7-D2742441BF7D}" destId="{C596ED39-EF9B-4D12-B7B9-88B856CA14BD}" srcOrd="0" destOrd="0" parTransId="{690E14DC-DCFA-478E-8188-4D749E4BC4D3}" sibTransId="{12E8EA0F-F344-4236-A752-08EDDB37A7E7}"/>
    <dgm:cxn modelId="{D18D5603-E8D3-4896-B752-0CAB37C4E6A1}" type="presOf" srcId="{78BA284E-7BC3-4F8F-A10E-D2E78480BB2B}" destId="{6E1EE4F9-9FEA-4EFC-9D71-5F477EC12630}" srcOrd="0" destOrd="0" presId="urn:microsoft.com/office/officeart/2005/8/layout/cycle2"/>
    <dgm:cxn modelId="{F0DCE7A1-D063-4A62-8217-4D9F3433C948}" type="presOf" srcId="{D1D503AC-639E-4FFD-9BF4-4B03ECB782E7}" destId="{7A02C222-8D53-4120-A0B4-7A14E576617C}" srcOrd="1" destOrd="0" presId="urn:microsoft.com/office/officeart/2005/8/layout/cycle2"/>
    <dgm:cxn modelId="{9DBA26DB-1C71-4496-8219-3290AD487FE1}" srcId="{3F1161C0-7259-4447-96D7-D2742441BF7D}" destId="{5607AA52-454D-4C8D-BC4F-7EDF16DC67B8}" srcOrd="1" destOrd="0" parTransId="{FE56162A-85EC-4019-ABB4-78AE197255EF}" sibTransId="{BF91DB80-25FE-41D1-98B2-8EBA0A33D0A1}"/>
    <dgm:cxn modelId="{D2DD9414-35C7-4BC1-B74D-CFED36E61825}" srcId="{3F1161C0-7259-4447-96D7-D2742441BF7D}" destId="{593A7CCB-CBCA-455A-AD6B-B8BB00D157CA}" srcOrd="2" destOrd="0" parTransId="{8A1D8BD6-2573-458A-A8C5-092D63A36CCD}" sibTransId="{78BA284E-7BC3-4F8F-A10E-D2E78480BB2B}"/>
    <dgm:cxn modelId="{71F9BDF8-3021-430A-A1DC-95EB5C1BC5F9}" srcId="{3F1161C0-7259-4447-96D7-D2742441BF7D}" destId="{C124034A-376F-48C5-A92F-3FBDC5BA00E3}" srcOrd="4" destOrd="0" parTransId="{FCD051BD-DE3D-4338-A524-47B2B61231AD}" sibTransId="{35AA463B-9DC1-4BEC-B3C6-86A6F2F69431}"/>
    <dgm:cxn modelId="{69A09A74-DF34-422B-9A3F-73F33C62C2F6}" type="presOf" srcId="{78BA284E-7BC3-4F8F-A10E-D2E78480BB2B}" destId="{56972644-9A2C-47AB-8E3D-EAB096D51B51}" srcOrd="1" destOrd="0" presId="urn:microsoft.com/office/officeart/2005/8/layout/cycle2"/>
    <dgm:cxn modelId="{F10B53BB-E586-4C2E-8EE8-FBDF8327A41E}" type="presOf" srcId="{583835B1-5480-42DA-87F3-9F1C6B204C52}" destId="{E454E075-1650-42D7-A014-0FB9894606A2}" srcOrd="0" destOrd="0" presId="urn:microsoft.com/office/officeart/2005/8/layout/cycle2"/>
    <dgm:cxn modelId="{0C12FAD2-6B92-4601-A6F9-80B4A1C444CA}" type="presOf" srcId="{BF91DB80-25FE-41D1-98B2-8EBA0A33D0A1}" destId="{7AB90D2B-CAAF-4420-9587-C174B105D16F}" srcOrd="1" destOrd="0" presId="urn:microsoft.com/office/officeart/2005/8/layout/cycle2"/>
    <dgm:cxn modelId="{9EAB67F0-7C26-46BB-AA53-77E42BE71975}" type="presOf" srcId="{12E8EA0F-F344-4236-A752-08EDDB37A7E7}" destId="{CE3E52F7-5B9C-46E1-B1B6-BB5480FE30A7}" srcOrd="1" destOrd="0" presId="urn:microsoft.com/office/officeart/2005/8/layout/cycle2"/>
    <dgm:cxn modelId="{043C9E5F-80CB-4799-8040-F2A0ABB0EF91}" type="presOf" srcId="{657EE57C-A1D2-4D4F-A79A-764D69FBC94E}" destId="{43C34640-EA1F-4799-80C2-19B72BED8EDF}" srcOrd="0" destOrd="0" presId="urn:microsoft.com/office/officeart/2005/8/layout/cycle2"/>
    <dgm:cxn modelId="{DDBBDAB7-5345-43E6-A70C-D89210AE40C8}" type="presOf" srcId="{35AA463B-9DC1-4BEC-B3C6-86A6F2F69431}" destId="{CA8B2BF2-046C-4458-95F8-4598DB04730D}" srcOrd="0" destOrd="0" presId="urn:microsoft.com/office/officeart/2005/8/layout/cycle2"/>
    <dgm:cxn modelId="{9141F52D-EE44-46F0-82F8-080C5CEDA770}" type="presOf" srcId="{12E8EA0F-F344-4236-A752-08EDDB37A7E7}" destId="{E957E4CF-8930-48EC-96D7-FEB8BBC4B8C9}" srcOrd="0" destOrd="0" presId="urn:microsoft.com/office/officeart/2005/8/layout/cycle2"/>
    <dgm:cxn modelId="{D0685533-51C2-4C96-93DB-6BBC11B25495}" type="presParOf" srcId="{D67DC4E0-9A3C-4B01-94F7-6A54E31DC980}" destId="{5B297723-708E-4CB4-BE19-EE1CA63A1AA2}" srcOrd="0" destOrd="0" presId="urn:microsoft.com/office/officeart/2005/8/layout/cycle2"/>
    <dgm:cxn modelId="{D57D85CA-D2F0-4FB5-AFD9-8A5AC2E767A8}" type="presParOf" srcId="{D67DC4E0-9A3C-4B01-94F7-6A54E31DC980}" destId="{E957E4CF-8930-48EC-96D7-FEB8BBC4B8C9}" srcOrd="1" destOrd="0" presId="urn:microsoft.com/office/officeart/2005/8/layout/cycle2"/>
    <dgm:cxn modelId="{5B61976F-0739-44F2-A1D4-C67C64D1A9E8}" type="presParOf" srcId="{E957E4CF-8930-48EC-96D7-FEB8BBC4B8C9}" destId="{CE3E52F7-5B9C-46E1-B1B6-BB5480FE30A7}" srcOrd="0" destOrd="0" presId="urn:microsoft.com/office/officeart/2005/8/layout/cycle2"/>
    <dgm:cxn modelId="{6E9082B2-0BAB-4F02-BD6E-0C0272410933}" type="presParOf" srcId="{D67DC4E0-9A3C-4B01-94F7-6A54E31DC980}" destId="{2C5B1469-6C08-4E7C-9A24-2982F318681D}" srcOrd="2" destOrd="0" presId="urn:microsoft.com/office/officeart/2005/8/layout/cycle2"/>
    <dgm:cxn modelId="{7683A15C-D10B-4525-B8C4-F7EDF4DEA665}" type="presParOf" srcId="{D67DC4E0-9A3C-4B01-94F7-6A54E31DC980}" destId="{E1A8F71D-7C87-4BF6-88E7-D9D40C27D8A1}" srcOrd="3" destOrd="0" presId="urn:microsoft.com/office/officeart/2005/8/layout/cycle2"/>
    <dgm:cxn modelId="{0AFD68AC-5918-4CFA-B3E2-21B0D09295F8}" type="presParOf" srcId="{E1A8F71D-7C87-4BF6-88E7-D9D40C27D8A1}" destId="{7AB90D2B-CAAF-4420-9587-C174B105D16F}" srcOrd="0" destOrd="0" presId="urn:microsoft.com/office/officeart/2005/8/layout/cycle2"/>
    <dgm:cxn modelId="{90D4A146-D9A7-4786-92AD-6A3792B50056}" type="presParOf" srcId="{D67DC4E0-9A3C-4B01-94F7-6A54E31DC980}" destId="{DB06CAF8-B813-4912-8B70-697156AD1775}" srcOrd="4" destOrd="0" presId="urn:microsoft.com/office/officeart/2005/8/layout/cycle2"/>
    <dgm:cxn modelId="{47BBCA0A-09E8-4519-AD92-85E79DEC4C26}" type="presParOf" srcId="{D67DC4E0-9A3C-4B01-94F7-6A54E31DC980}" destId="{6E1EE4F9-9FEA-4EFC-9D71-5F477EC12630}" srcOrd="5" destOrd="0" presId="urn:microsoft.com/office/officeart/2005/8/layout/cycle2"/>
    <dgm:cxn modelId="{3EDC6476-1FBF-4A8B-AAF3-C76F2DFF398E}" type="presParOf" srcId="{6E1EE4F9-9FEA-4EFC-9D71-5F477EC12630}" destId="{56972644-9A2C-47AB-8E3D-EAB096D51B51}" srcOrd="0" destOrd="0" presId="urn:microsoft.com/office/officeart/2005/8/layout/cycle2"/>
    <dgm:cxn modelId="{BADFEA1F-D2DE-432D-B8AE-B988404A8E71}" type="presParOf" srcId="{D67DC4E0-9A3C-4B01-94F7-6A54E31DC980}" destId="{E454E075-1650-42D7-A014-0FB9894606A2}" srcOrd="6" destOrd="0" presId="urn:microsoft.com/office/officeart/2005/8/layout/cycle2"/>
    <dgm:cxn modelId="{633BB071-1DCD-4209-819C-9DFECF2F6B29}" type="presParOf" srcId="{D67DC4E0-9A3C-4B01-94F7-6A54E31DC980}" destId="{47DA7326-1890-42FF-B6B9-6C657062F777}" srcOrd="7" destOrd="0" presId="urn:microsoft.com/office/officeart/2005/8/layout/cycle2"/>
    <dgm:cxn modelId="{DEFC40CE-992C-4E94-9FDB-24EA3C450EE5}" type="presParOf" srcId="{47DA7326-1890-42FF-B6B9-6C657062F777}" destId="{7A02C222-8D53-4120-A0B4-7A14E576617C}" srcOrd="0" destOrd="0" presId="urn:microsoft.com/office/officeart/2005/8/layout/cycle2"/>
    <dgm:cxn modelId="{728307E8-8571-48F6-BBC8-861A3DB93C2E}" type="presParOf" srcId="{D67DC4E0-9A3C-4B01-94F7-6A54E31DC980}" destId="{B72AEA8B-DC02-43F6-B087-2F44D2005731}" srcOrd="8" destOrd="0" presId="urn:microsoft.com/office/officeart/2005/8/layout/cycle2"/>
    <dgm:cxn modelId="{F3A617F4-F445-406B-8967-8DEAE3623BA3}" type="presParOf" srcId="{D67DC4E0-9A3C-4B01-94F7-6A54E31DC980}" destId="{CA8B2BF2-046C-4458-95F8-4598DB04730D}" srcOrd="9" destOrd="0" presId="urn:microsoft.com/office/officeart/2005/8/layout/cycle2"/>
    <dgm:cxn modelId="{F01709E3-B3FE-47ED-88B6-8CC0682EFF55}" type="presParOf" srcId="{CA8B2BF2-046C-4458-95F8-4598DB04730D}" destId="{57D1D34E-54CD-4DFD-A066-D0CE54D51219}" srcOrd="0" destOrd="0" presId="urn:microsoft.com/office/officeart/2005/8/layout/cycle2"/>
    <dgm:cxn modelId="{FA3E0A59-880C-4BB6-B60B-D9E4CA847022}" type="presParOf" srcId="{D67DC4E0-9A3C-4B01-94F7-6A54E31DC980}" destId="{3C0B8775-FDAE-49C0-A93D-9179FC3E1D57}" srcOrd="10" destOrd="0" presId="urn:microsoft.com/office/officeart/2005/8/layout/cycle2"/>
    <dgm:cxn modelId="{C5197049-FA0B-438A-8FFD-6BC321252E1E}" type="presParOf" srcId="{D67DC4E0-9A3C-4B01-94F7-6A54E31DC980}" destId="{43C34640-EA1F-4799-80C2-19B72BED8EDF}" srcOrd="11" destOrd="0" presId="urn:microsoft.com/office/officeart/2005/8/layout/cycle2"/>
    <dgm:cxn modelId="{F1D016DC-016A-4491-91E3-94E2373E40C8}" type="presParOf" srcId="{43C34640-EA1F-4799-80C2-19B72BED8EDF}" destId="{406ABD43-0448-4A24-8B1D-8A6102901C2F}" srcOrd="0" destOrd="0" presId="urn:microsoft.com/office/officeart/2005/8/layout/cycle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7CBD59-9CB6-4BF0-BB2A-76BD9AAA8CE8}" type="doc">
      <dgm:prSet loTypeId="urn:microsoft.com/office/officeart/2011/layout/HexagonRadial" loCatId="officeonline" qsTypeId="urn:microsoft.com/office/officeart/2005/8/quickstyle/simple1" qsCatId="simple" csTypeId="urn:microsoft.com/office/officeart/2005/8/colors/colorful1#1" csCatId="colorful" phldr="1"/>
      <dgm:spPr/>
      <dgm:t>
        <a:bodyPr/>
        <a:lstStyle/>
        <a:p>
          <a:endParaRPr kumimoji="1" lang="ja-JP" altLang="en-US"/>
        </a:p>
      </dgm:t>
    </dgm:pt>
    <dgm:pt modelId="{4E7BFB29-426A-4AE5-BBC9-CAC81198087E}">
      <dgm:prSet phldrT="[テキスト]" custT="1"/>
      <dgm:spPr/>
      <dgm:t>
        <a:bodyPr/>
        <a:lstStyle/>
        <a:p>
          <a:r>
            <a:rPr kumimoji="1" lang="en-US" altLang="ja-JP" sz="4000" dirty="0" smtClean="0"/>
            <a:t>LTSI</a:t>
          </a:r>
          <a:br>
            <a:rPr kumimoji="1" lang="en-US" altLang="ja-JP" sz="4000" dirty="0" smtClean="0"/>
          </a:br>
          <a:r>
            <a:rPr kumimoji="1" lang="en-US" altLang="ja-JP" sz="1800" dirty="0" smtClean="0"/>
            <a:t>integrated</a:t>
          </a:r>
          <a:endParaRPr kumimoji="1" lang="ja-JP" altLang="en-US" sz="4000" dirty="0"/>
        </a:p>
      </dgm:t>
    </dgm:pt>
    <dgm:pt modelId="{5E3FE64B-BC03-487C-AFA3-AB20D1AF57FB}" type="parTrans" cxnId="{A74315BF-BBBB-489F-B244-F9C48A994FB8}">
      <dgm:prSet/>
      <dgm:spPr/>
      <dgm:t>
        <a:bodyPr/>
        <a:lstStyle/>
        <a:p>
          <a:endParaRPr kumimoji="1" lang="ja-JP" altLang="en-US"/>
        </a:p>
      </dgm:t>
    </dgm:pt>
    <dgm:pt modelId="{720B2A10-1906-4A7F-B908-40812C2E3DE4}" type="sibTrans" cxnId="{A74315BF-BBBB-489F-B244-F9C48A994FB8}">
      <dgm:prSet/>
      <dgm:spPr/>
      <dgm:t>
        <a:bodyPr/>
        <a:lstStyle/>
        <a:p>
          <a:endParaRPr kumimoji="1" lang="ja-JP" altLang="en-US"/>
        </a:p>
      </dgm:t>
    </dgm:pt>
    <dgm:pt modelId="{C6ABC3D9-4673-4A35-A6A4-D14F3DC879CE}">
      <dgm:prSet phldrT="[テキスト]" custT="1"/>
      <dgm:spPr/>
      <dgm:t>
        <a:bodyPr/>
        <a:lstStyle/>
        <a:p>
          <a:pPr>
            <a:lnSpc>
              <a:spcPct val="80000"/>
            </a:lnSpc>
          </a:pPr>
          <a:r>
            <a:rPr kumimoji="1" lang="en-US" altLang="ja-JP" sz="2000" dirty="0" smtClean="0"/>
            <a:t>vanilla</a:t>
          </a:r>
        </a:p>
        <a:p>
          <a:pPr>
            <a:lnSpc>
              <a:spcPct val="80000"/>
            </a:lnSpc>
          </a:pPr>
          <a:r>
            <a:rPr kumimoji="1" lang="en-US" altLang="ja-JP" sz="2000" dirty="0" smtClean="0"/>
            <a:t>kernel</a:t>
          </a:r>
          <a:endParaRPr kumimoji="1" lang="ja-JP" altLang="en-US" sz="2000" dirty="0"/>
        </a:p>
      </dgm:t>
    </dgm:pt>
    <dgm:pt modelId="{89EABDE6-2199-47EE-A111-EF735F214317}" type="parTrans" cxnId="{2BE73DD2-E845-455C-97C4-C40F9306E5DB}">
      <dgm:prSet/>
      <dgm:spPr/>
      <dgm:t>
        <a:bodyPr/>
        <a:lstStyle/>
        <a:p>
          <a:endParaRPr kumimoji="1" lang="ja-JP" altLang="en-US"/>
        </a:p>
      </dgm:t>
    </dgm:pt>
    <dgm:pt modelId="{F6AAC4FA-8B5F-4B58-9307-889B28EE4FDB}" type="sibTrans" cxnId="{2BE73DD2-E845-455C-97C4-C40F9306E5DB}">
      <dgm:prSet/>
      <dgm:spPr/>
      <dgm:t>
        <a:bodyPr/>
        <a:lstStyle/>
        <a:p>
          <a:endParaRPr kumimoji="1" lang="ja-JP" altLang="en-US"/>
        </a:p>
      </dgm:t>
    </dgm:pt>
    <dgm:pt modelId="{AEED1F9A-4B9C-4A9D-918C-7548AC6B228E}">
      <dgm:prSet phldrT="[テキスト]" custT="1"/>
      <dgm:spPr/>
      <dgm:t>
        <a:bodyPr/>
        <a:lstStyle/>
        <a:p>
          <a:r>
            <a:rPr kumimoji="1" lang="en-US" altLang="ja-JP" sz="1400" dirty="0" smtClean="0"/>
            <a:t>community</a:t>
          </a:r>
          <a:br>
            <a:rPr kumimoji="1" lang="en-US" altLang="ja-JP" sz="1400" dirty="0" smtClean="0"/>
          </a:br>
          <a:r>
            <a:rPr kumimoji="1" lang="en-US" altLang="ja-JP" sz="1400" dirty="0" smtClean="0"/>
            <a:t>long-term</a:t>
          </a:r>
          <a:br>
            <a:rPr kumimoji="1" lang="en-US" altLang="ja-JP" sz="1400" dirty="0" smtClean="0"/>
          </a:br>
          <a:r>
            <a:rPr kumimoji="1" lang="en-US" altLang="ja-JP" sz="1400" dirty="0" smtClean="0"/>
            <a:t>stable</a:t>
          </a:r>
          <a:endParaRPr kumimoji="1" lang="ja-JP" altLang="en-US" sz="1400" dirty="0"/>
        </a:p>
      </dgm:t>
    </dgm:pt>
    <dgm:pt modelId="{720862F0-1379-460D-98A9-8784A3451253}" type="parTrans" cxnId="{C11DA931-8DD9-452E-870D-CD30E22A48CB}">
      <dgm:prSet/>
      <dgm:spPr/>
      <dgm:t>
        <a:bodyPr/>
        <a:lstStyle/>
        <a:p>
          <a:endParaRPr kumimoji="1" lang="ja-JP" altLang="en-US"/>
        </a:p>
      </dgm:t>
    </dgm:pt>
    <dgm:pt modelId="{AFFE8248-35A1-47D9-AA0B-F0C05E94515A}" type="sibTrans" cxnId="{C11DA931-8DD9-452E-870D-CD30E22A48CB}">
      <dgm:prSet/>
      <dgm:spPr/>
      <dgm:t>
        <a:bodyPr/>
        <a:lstStyle/>
        <a:p>
          <a:endParaRPr kumimoji="1" lang="ja-JP" altLang="en-US"/>
        </a:p>
      </dgm:t>
    </dgm:pt>
    <dgm:pt modelId="{415F2225-42C5-47ED-80D4-B167D202CFB1}">
      <dgm:prSet phldrT="[テキスト]"/>
      <dgm:spPr/>
      <dgm:t>
        <a:bodyPr/>
        <a:lstStyle/>
        <a:p>
          <a:r>
            <a:rPr kumimoji="1" lang="en-US" altLang="ja-JP" dirty="0" smtClean="0"/>
            <a:t>feature</a:t>
          </a:r>
          <a:br>
            <a:rPr kumimoji="1" lang="en-US" altLang="ja-JP" dirty="0" smtClean="0"/>
          </a:br>
          <a:r>
            <a:rPr kumimoji="1" lang="en-US" altLang="ja-JP" dirty="0" smtClean="0"/>
            <a:t>backport</a:t>
          </a:r>
          <a:br>
            <a:rPr kumimoji="1" lang="en-US" altLang="ja-JP" dirty="0" smtClean="0"/>
          </a:br>
          <a:r>
            <a:rPr kumimoji="1" lang="en-US" altLang="ja-JP" dirty="0" smtClean="0"/>
            <a:t>from new</a:t>
          </a:r>
          <a:br>
            <a:rPr kumimoji="1" lang="en-US" altLang="ja-JP" dirty="0" smtClean="0"/>
          </a:br>
          <a:r>
            <a:rPr kumimoji="1" lang="en-US" altLang="ja-JP" dirty="0" smtClean="0"/>
            <a:t>kernel</a:t>
          </a:r>
          <a:endParaRPr kumimoji="1" lang="ja-JP" altLang="en-US" dirty="0"/>
        </a:p>
      </dgm:t>
    </dgm:pt>
    <dgm:pt modelId="{07665E54-B97C-48B2-A3C3-92544AEE71A9}" type="parTrans" cxnId="{7D6FE3D9-55AF-4812-9462-F32FEA894C1F}">
      <dgm:prSet/>
      <dgm:spPr/>
      <dgm:t>
        <a:bodyPr/>
        <a:lstStyle/>
        <a:p>
          <a:endParaRPr kumimoji="1" lang="ja-JP" altLang="en-US"/>
        </a:p>
      </dgm:t>
    </dgm:pt>
    <dgm:pt modelId="{A77DB1BA-0CB8-44A4-80D7-78A7CA47B0E3}" type="sibTrans" cxnId="{7D6FE3D9-55AF-4812-9462-F32FEA894C1F}">
      <dgm:prSet/>
      <dgm:spPr/>
      <dgm:t>
        <a:bodyPr/>
        <a:lstStyle/>
        <a:p>
          <a:endParaRPr kumimoji="1" lang="ja-JP" altLang="en-US"/>
        </a:p>
      </dgm:t>
    </dgm:pt>
    <dgm:pt modelId="{FB6C49AB-81A1-4077-8EA9-1C18D85E070A}">
      <dgm:prSet phldrT="[テキスト]" custT="1"/>
      <dgm:spPr/>
      <dgm:t>
        <a:bodyPr/>
        <a:lstStyle/>
        <a:p>
          <a:r>
            <a:rPr kumimoji="1" lang="en-US" altLang="ja-JP" sz="2000" dirty="0" smtClean="0"/>
            <a:t>SoC</a:t>
          </a:r>
          <a:br>
            <a:rPr kumimoji="1" lang="en-US" altLang="ja-JP" sz="2000" dirty="0" smtClean="0"/>
          </a:br>
          <a:r>
            <a:rPr kumimoji="1" lang="en-US" altLang="ja-JP" sz="2000" dirty="0" smtClean="0"/>
            <a:t>vendor</a:t>
          </a:r>
          <a:br>
            <a:rPr kumimoji="1" lang="en-US" altLang="ja-JP" sz="2000" dirty="0" smtClean="0"/>
          </a:br>
          <a:r>
            <a:rPr kumimoji="1" lang="en-US" altLang="ja-JP" sz="2000" dirty="0" smtClean="0"/>
            <a:t>Tree</a:t>
          </a:r>
          <a:endParaRPr kumimoji="1" lang="ja-JP" altLang="en-US" sz="2000" dirty="0"/>
        </a:p>
      </dgm:t>
    </dgm:pt>
    <dgm:pt modelId="{33F87D92-E8BC-4EB7-8F07-E4DD26DE1789}" type="parTrans" cxnId="{036755A3-405F-4796-AD9A-EE5528CEB93F}">
      <dgm:prSet/>
      <dgm:spPr/>
      <dgm:t>
        <a:bodyPr/>
        <a:lstStyle/>
        <a:p>
          <a:endParaRPr kumimoji="1" lang="ja-JP" altLang="en-US"/>
        </a:p>
      </dgm:t>
    </dgm:pt>
    <dgm:pt modelId="{DB567D92-F980-46BD-8E68-3405B16A6D12}" type="sibTrans" cxnId="{036755A3-405F-4796-AD9A-EE5528CEB93F}">
      <dgm:prSet/>
      <dgm:spPr/>
      <dgm:t>
        <a:bodyPr/>
        <a:lstStyle/>
        <a:p>
          <a:endParaRPr kumimoji="1" lang="ja-JP" altLang="en-US"/>
        </a:p>
      </dgm:t>
    </dgm:pt>
    <dgm:pt modelId="{507CB95E-F552-4408-9639-9E150CEAD117}">
      <dgm:prSet phldrT="[テキスト]" custT="1"/>
      <dgm:spPr/>
      <dgm:t>
        <a:bodyPr/>
        <a:lstStyle/>
        <a:p>
          <a:r>
            <a:rPr kumimoji="1" lang="en-US" altLang="ja-JP" sz="1800" dirty="0" smtClean="0"/>
            <a:t>Android</a:t>
          </a:r>
          <a:br>
            <a:rPr kumimoji="1" lang="en-US" altLang="ja-JP" sz="1800" dirty="0" smtClean="0"/>
          </a:br>
          <a:r>
            <a:rPr kumimoji="1" lang="en-US" altLang="ja-JP" sz="1800" dirty="0" smtClean="0"/>
            <a:t>AOSP</a:t>
          </a:r>
          <a:endParaRPr kumimoji="1" lang="ja-JP" altLang="en-US" sz="1800" dirty="0"/>
        </a:p>
      </dgm:t>
    </dgm:pt>
    <dgm:pt modelId="{DB9DD7D9-E2E7-40B7-903C-0E40DBE92FB7}" type="parTrans" cxnId="{8FFE3A30-156A-4216-82F3-83DB3791A0F2}">
      <dgm:prSet/>
      <dgm:spPr/>
      <dgm:t>
        <a:bodyPr/>
        <a:lstStyle/>
        <a:p>
          <a:endParaRPr kumimoji="1" lang="ja-JP" altLang="en-US"/>
        </a:p>
      </dgm:t>
    </dgm:pt>
    <dgm:pt modelId="{57EEA933-0681-41C1-95E8-ED2440A63718}" type="sibTrans" cxnId="{8FFE3A30-156A-4216-82F3-83DB3791A0F2}">
      <dgm:prSet/>
      <dgm:spPr/>
      <dgm:t>
        <a:bodyPr/>
        <a:lstStyle/>
        <a:p>
          <a:endParaRPr kumimoji="1" lang="ja-JP" altLang="en-US"/>
        </a:p>
      </dgm:t>
    </dgm:pt>
    <dgm:pt modelId="{D0E57EAE-605D-47DF-BC24-53E206F7F60E}">
      <dgm:prSet phldrT="[テキスト]" custT="1"/>
      <dgm:spPr/>
      <dgm:t>
        <a:bodyPr/>
        <a:lstStyle/>
        <a:p>
          <a:r>
            <a:rPr kumimoji="1" lang="en-US" altLang="ja-JP" sz="2000" dirty="0" smtClean="0"/>
            <a:t>CEWG</a:t>
          </a:r>
          <a:br>
            <a:rPr kumimoji="1" lang="en-US" altLang="ja-JP" sz="2000" dirty="0" smtClean="0"/>
          </a:br>
          <a:r>
            <a:rPr kumimoji="1" lang="en-US" altLang="ja-JP" sz="2000" dirty="0" smtClean="0"/>
            <a:t>project</a:t>
          </a:r>
          <a:endParaRPr kumimoji="1" lang="ja-JP" altLang="en-US" sz="2000" dirty="0"/>
        </a:p>
      </dgm:t>
    </dgm:pt>
    <dgm:pt modelId="{A087DE22-4379-4368-85DD-9CC8D6DB703E}" type="parTrans" cxnId="{6096FABD-166D-4316-8CAC-C82BA71044C8}">
      <dgm:prSet/>
      <dgm:spPr/>
      <dgm:t>
        <a:bodyPr/>
        <a:lstStyle/>
        <a:p>
          <a:endParaRPr kumimoji="1" lang="ja-JP" altLang="en-US"/>
        </a:p>
      </dgm:t>
    </dgm:pt>
    <dgm:pt modelId="{7869942B-7C0D-40FA-9F94-073FD0A48E00}" type="sibTrans" cxnId="{6096FABD-166D-4316-8CAC-C82BA71044C8}">
      <dgm:prSet/>
      <dgm:spPr/>
      <dgm:t>
        <a:bodyPr/>
        <a:lstStyle/>
        <a:p>
          <a:endParaRPr kumimoji="1" lang="ja-JP" altLang="en-US"/>
        </a:p>
      </dgm:t>
    </dgm:pt>
    <dgm:pt modelId="{5E05DE22-3DFE-45FD-A101-AC38EC32FB7A}" type="pres">
      <dgm:prSet presAssocID="{627CBD59-9CB6-4BF0-BB2A-76BD9AAA8CE8}" presName="Name0" presStyleCnt="0">
        <dgm:presLayoutVars>
          <dgm:chMax val="1"/>
          <dgm:chPref val="1"/>
          <dgm:dir/>
          <dgm:animOne val="branch"/>
          <dgm:animLvl val="lvl"/>
        </dgm:presLayoutVars>
      </dgm:prSet>
      <dgm:spPr/>
      <dgm:t>
        <a:bodyPr/>
        <a:lstStyle/>
        <a:p>
          <a:endParaRPr kumimoji="1" lang="ja-JP" altLang="en-US"/>
        </a:p>
      </dgm:t>
    </dgm:pt>
    <dgm:pt modelId="{9CF644BE-C1E6-4B60-9137-CCA639E3E1D0}" type="pres">
      <dgm:prSet presAssocID="{4E7BFB29-426A-4AE5-BBC9-CAC81198087E}" presName="Parent" presStyleLbl="node0" presStyleIdx="0" presStyleCnt="1">
        <dgm:presLayoutVars>
          <dgm:chMax val="6"/>
          <dgm:chPref val="6"/>
        </dgm:presLayoutVars>
      </dgm:prSet>
      <dgm:spPr/>
      <dgm:t>
        <a:bodyPr/>
        <a:lstStyle/>
        <a:p>
          <a:endParaRPr kumimoji="1" lang="ja-JP" altLang="en-US"/>
        </a:p>
      </dgm:t>
    </dgm:pt>
    <dgm:pt modelId="{87EF2A91-77E4-45F0-BD2E-0279DD24D1D1}" type="pres">
      <dgm:prSet presAssocID="{C6ABC3D9-4673-4A35-A6A4-D14F3DC879CE}" presName="Accent1" presStyleCnt="0"/>
      <dgm:spPr/>
    </dgm:pt>
    <dgm:pt modelId="{D0F34828-B60A-4DCD-B0D2-DFD923DA2190}" type="pres">
      <dgm:prSet presAssocID="{C6ABC3D9-4673-4A35-A6A4-D14F3DC879CE}" presName="Accent" presStyleLbl="bgShp" presStyleIdx="0" presStyleCnt="6"/>
      <dgm:spPr/>
    </dgm:pt>
    <dgm:pt modelId="{F645A954-5A61-4AA2-BC44-C7DBC72803E5}" type="pres">
      <dgm:prSet presAssocID="{C6ABC3D9-4673-4A35-A6A4-D14F3DC879CE}" presName="Child1" presStyleLbl="node1" presStyleIdx="0" presStyleCnt="6">
        <dgm:presLayoutVars>
          <dgm:chMax val="0"/>
          <dgm:chPref val="0"/>
          <dgm:bulletEnabled val="1"/>
        </dgm:presLayoutVars>
      </dgm:prSet>
      <dgm:spPr/>
      <dgm:t>
        <a:bodyPr/>
        <a:lstStyle/>
        <a:p>
          <a:endParaRPr kumimoji="1" lang="ja-JP" altLang="en-US"/>
        </a:p>
      </dgm:t>
    </dgm:pt>
    <dgm:pt modelId="{DCF1E111-E309-4C5A-93C8-920D2762B1AB}" type="pres">
      <dgm:prSet presAssocID="{AEED1F9A-4B9C-4A9D-918C-7548AC6B228E}" presName="Accent2" presStyleCnt="0"/>
      <dgm:spPr/>
    </dgm:pt>
    <dgm:pt modelId="{7E0F42FD-D248-4DC3-B5CE-5DC5B374799E}" type="pres">
      <dgm:prSet presAssocID="{AEED1F9A-4B9C-4A9D-918C-7548AC6B228E}" presName="Accent" presStyleLbl="bgShp" presStyleIdx="1" presStyleCnt="6"/>
      <dgm:spPr/>
    </dgm:pt>
    <dgm:pt modelId="{042E8D17-3487-4DA0-86EA-BAEB72BC8A83}" type="pres">
      <dgm:prSet presAssocID="{AEED1F9A-4B9C-4A9D-918C-7548AC6B228E}" presName="Child2" presStyleLbl="node1" presStyleIdx="1" presStyleCnt="6">
        <dgm:presLayoutVars>
          <dgm:chMax val="0"/>
          <dgm:chPref val="0"/>
          <dgm:bulletEnabled val="1"/>
        </dgm:presLayoutVars>
      </dgm:prSet>
      <dgm:spPr/>
      <dgm:t>
        <a:bodyPr/>
        <a:lstStyle/>
        <a:p>
          <a:endParaRPr kumimoji="1" lang="ja-JP" altLang="en-US"/>
        </a:p>
      </dgm:t>
    </dgm:pt>
    <dgm:pt modelId="{C06340B1-B896-4FAF-8C99-A1F07A57C094}" type="pres">
      <dgm:prSet presAssocID="{415F2225-42C5-47ED-80D4-B167D202CFB1}" presName="Accent3" presStyleCnt="0"/>
      <dgm:spPr/>
    </dgm:pt>
    <dgm:pt modelId="{0A91C60D-8F33-4BFB-8186-B2DDAE0B8323}" type="pres">
      <dgm:prSet presAssocID="{415F2225-42C5-47ED-80D4-B167D202CFB1}" presName="Accent" presStyleLbl="bgShp" presStyleIdx="2" presStyleCnt="6"/>
      <dgm:spPr/>
    </dgm:pt>
    <dgm:pt modelId="{E490B87E-7D42-4022-AB8F-3DAD595FBD00}" type="pres">
      <dgm:prSet presAssocID="{415F2225-42C5-47ED-80D4-B167D202CFB1}" presName="Child3" presStyleLbl="node1" presStyleIdx="2" presStyleCnt="6">
        <dgm:presLayoutVars>
          <dgm:chMax val="0"/>
          <dgm:chPref val="0"/>
          <dgm:bulletEnabled val="1"/>
        </dgm:presLayoutVars>
      </dgm:prSet>
      <dgm:spPr/>
      <dgm:t>
        <a:bodyPr/>
        <a:lstStyle/>
        <a:p>
          <a:endParaRPr kumimoji="1" lang="ja-JP" altLang="en-US"/>
        </a:p>
      </dgm:t>
    </dgm:pt>
    <dgm:pt modelId="{1255FBC1-71EC-4736-96F2-A004A6455C3B}" type="pres">
      <dgm:prSet presAssocID="{FB6C49AB-81A1-4077-8EA9-1C18D85E070A}" presName="Accent4" presStyleCnt="0"/>
      <dgm:spPr/>
    </dgm:pt>
    <dgm:pt modelId="{B10D5D1E-8592-47B6-B648-1CF8DCBE79D1}" type="pres">
      <dgm:prSet presAssocID="{FB6C49AB-81A1-4077-8EA9-1C18D85E070A}" presName="Accent" presStyleLbl="bgShp" presStyleIdx="3" presStyleCnt="6"/>
      <dgm:spPr/>
    </dgm:pt>
    <dgm:pt modelId="{F38E3374-DA27-4ED1-8361-A23A19F6C23D}" type="pres">
      <dgm:prSet presAssocID="{FB6C49AB-81A1-4077-8EA9-1C18D85E070A}" presName="Child4" presStyleLbl="node1" presStyleIdx="3" presStyleCnt="6">
        <dgm:presLayoutVars>
          <dgm:chMax val="0"/>
          <dgm:chPref val="0"/>
          <dgm:bulletEnabled val="1"/>
        </dgm:presLayoutVars>
      </dgm:prSet>
      <dgm:spPr/>
      <dgm:t>
        <a:bodyPr/>
        <a:lstStyle/>
        <a:p>
          <a:endParaRPr kumimoji="1" lang="ja-JP" altLang="en-US"/>
        </a:p>
      </dgm:t>
    </dgm:pt>
    <dgm:pt modelId="{C58F5A46-1736-49D5-A64F-84F06C0B4E03}" type="pres">
      <dgm:prSet presAssocID="{507CB95E-F552-4408-9639-9E150CEAD117}" presName="Accent5" presStyleCnt="0"/>
      <dgm:spPr/>
    </dgm:pt>
    <dgm:pt modelId="{BE2C5101-689D-406D-88FE-F4564FCBAEF5}" type="pres">
      <dgm:prSet presAssocID="{507CB95E-F552-4408-9639-9E150CEAD117}" presName="Accent" presStyleLbl="bgShp" presStyleIdx="4" presStyleCnt="6"/>
      <dgm:spPr/>
    </dgm:pt>
    <dgm:pt modelId="{BF402CA0-5F90-44AC-A8BA-F27E61AFAA05}" type="pres">
      <dgm:prSet presAssocID="{507CB95E-F552-4408-9639-9E150CEAD117}" presName="Child5" presStyleLbl="node1" presStyleIdx="4" presStyleCnt="6">
        <dgm:presLayoutVars>
          <dgm:chMax val="0"/>
          <dgm:chPref val="0"/>
          <dgm:bulletEnabled val="1"/>
        </dgm:presLayoutVars>
      </dgm:prSet>
      <dgm:spPr/>
      <dgm:t>
        <a:bodyPr/>
        <a:lstStyle/>
        <a:p>
          <a:endParaRPr kumimoji="1" lang="ja-JP" altLang="en-US"/>
        </a:p>
      </dgm:t>
    </dgm:pt>
    <dgm:pt modelId="{3C9B12B7-4018-4C6F-9F1D-CD3CCC6BA302}" type="pres">
      <dgm:prSet presAssocID="{D0E57EAE-605D-47DF-BC24-53E206F7F60E}" presName="Accent6" presStyleCnt="0"/>
      <dgm:spPr/>
    </dgm:pt>
    <dgm:pt modelId="{E9915265-3F44-4CF4-9D51-872FEA23642D}" type="pres">
      <dgm:prSet presAssocID="{D0E57EAE-605D-47DF-BC24-53E206F7F60E}" presName="Accent" presStyleLbl="bgShp" presStyleIdx="5" presStyleCnt="6"/>
      <dgm:spPr/>
    </dgm:pt>
    <dgm:pt modelId="{65733B38-0CE1-46E9-A4D2-1685878C9EAD}" type="pres">
      <dgm:prSet presAssocID="{D0E57EAE-605D-47DF-BC24-53E206F7F60E}" presName="Child6" presStyleLbl="node1" presStyleIdx="5" presStyleCnt="6">
        <dgm:presLayoutVars>
          <dgm:chMax val="0"/>
          <dgm:chPref val="0"/>
          <dgm:bulletEnabled val="1"/>
        </dgm:presLayoutVars>
      </dgm:prSet>
      <dgm:spPr/>
      <dgm:t>
        <a:bodyPr/>
        <a:lstStyle/>
        <a:p>
          <a:endParaRPr kumimoji="1" lang="ja-JP" altLang="en-US"/>
        </a:p>
      </dgm:t>
    </dgm:pt>
  </dgm:ptLst>
  <dgm:cxnLst>
    <dgm:cxn modelId="{036755A3-405F-4796-AD9A-EE5528CEB93F}" srcId="{4E7BFB29-426A-4AE5-BBC9-CAC81198087E}" destId="{FB6C49AB-81A1-4077-8EA9-1C18D85E070A}" srcOrd="3" destOrd="0" parTransId="{33F87D92-E8BC-4EB7-8F07-E4DD26DE1789}" sibTransId="{DB567D92-F980-46BD-8E68-3405B16A6D12}"/>
    <dgm:cxn modelId="{7D6FE3D9-55AF-4812-9462-F32FEA894C1F}" srcId="{4E7BFB29-426A-4AE5-BBC9-CAC81198087E}" destId="{415F2225-42C5-47ED-80D4-B167D202CFB1}" srcOrd="2" destOrd="0" parTransId="{07665E54-B97C-48B2-A3C3-92544AEE71A9}" sibTransId="{A77DB1BA-0CB8-44A4-80D7-78A7CA47B0E3}"/>
    <dgm:cxn modelId="{72FF2851-BA84-47EB-A18E-A34215470721}" type="presOf" srcId="{627CBD59-9CB6-4BF0-BB2A-76BD9AAA8CE8}" destId="{5E05DE22-3DFE-45FD-A101-AC38EC32FB7A}" srcOrd="0" destOrd="0" presId="urn:microsoft.com/office/officeart/2011/layout/HexagonRadial"/>
    <dgm:cxn modelId="{2BE73DD2-E845-455C-97C4-C40F9306E5DB}" srcId="{4E7BFB29-426A-4AE5-BBC9-CAC81198087E}" destId="{C6ABC3D9-4673-4A35-A6A4-D14F3DC879CE}" srcOrd="0" destOrd="0" parTransId="{89EABDE6-2199-47EE-A111-EF735F214317}" sibTransId="{F6AAC4FA-8B5F-4B58-9307-889B28EE4FDB}"/>
    <dgm:cxn modelId="{A74315BF-BBBB-489F-B244-F9C48A994FB8}" srcId="{627CBD59-9CB6-4BF0-BB2A-76BD9AAA8CE8}" destId="{4E7BFB29-426A-4AE5-BBC9-CAC81198087E}" srcOrd="0" destOrd="0" parTransId="{5E3FE64B-BC03-487C-AFA3-AB20D1AF57FB}" sibTransId="{720B2A10-1906-4A7F-B908-40812C2E3DE4}"/>
    <dgm:cxn modelId="{C11DA931-8DD9-452E-870D-CD30E22A48CB}" srcId="{4E7BFB29-426A-4AE5-BBC9-CAC81198087E}" destId="{AEED1F9A-4B9C-4A9D-918C-7548AC6B228E}" srcOrd="1" destOrd="0" parTransId="{720862F0-1379-460D-98A9-8784A3451253}" sibTransId="{AFFE8248-35A1-47D9-AA0B-F0C05E94515A}"/>
    <dgm:cxn modelId="{37544E7F-E221-4636-AC29-C95020E8F562}" type="presOf" srcId="{D0E57EAE-605D-47DF-BC24-53E206F7F60E}" destId="{65733B38-0CE1-46E9-A4D2-1685878C9EAD}" srcOrd="0" destOrd="0" presId="urn:microsoft.com/office/officeart/2011/layout/HexagonRadial"/>
    <dgm:cxn modelId="{07474974-E034-4FCC-841A-D087A997974E}" type="presOf" srcId="{FB6C49AB-81A1-4077-8EA9-1C18D85E070A}" destId="{F38E3374-DA27-4ED1-8361-A23A19F6C23D}" srcOrd="0" destOrd="0" presId="urn:microsoft.com/office/officeart/2011/layout/HexagonRadial"/>
    <dgm:cxn modelId="{70F7C326-1CFA-49D5-AD80-1F43483E6D5D}" type="presOf" srcId="{507CB95E-F552-4408-9639-9E150CEAD117}" destId="{BF402CA0-5F90-44AC-A8BA-F27E61AFAA05}" srcOrd="0" destOrd="0" presId="urn:microsoft.com/office/officeart/2011/layout/HexagonRadial"/>
    <dgm:cxn modelId="{8FFE3A30-156A-4216-82F3-83DB3791A0F2}" srcId="{4E7BFB29-426A-4AE5-BBC9-CAC81198087E}" destId="{507CB95E-F552-4408-9639-9E150CEAD117}" srcOrd="4" destOrd="0" parTransId="{DB9DD7D9-E2E7-40B7-903C-0E40DBE92FB7}" sibTransId="{57EEA933-0681-41C1-95E8-ED2440A63718}"/>
    <dgm:cxn modelId="{415EEA51-0E96-493C-9CBB-7F1F48D58274}" type="presOf" srcId="{AEED1F9A-4B9C-4A9D-918C-7548AC6B228E}" destId="{042E8D17-3487-4DA0-86EA-BAEB72BC8A83}" srcOrd="0" destOrd="0" presId="urn:microsoft.com/office/officeart/2011/layout/HexagonRadial"/>
    <dgm:cxn modelId="{2FE0AEE6-7F52-4A79-B1F0-C444460EB79F}" type="presOf" srcId="{C6ABC3D9-4673-4A35-A6A4-D14F3DC879CE}" destId="{F645A954-5A61-4AA2-BC44-C7DBC72803E5}" srcOrd="0" destOrd="0" presId="urn:microsoft.com/office/officeart/2011/layout/HexagonRadial"/>
    <dgm:cxn modelId="{CF365F59-FB2D-4AFE-B009-4B7341B73307}" type="presOf" srcId="{4E7BFB29-426A-4AE5-BBC9-CAC81198087E}" destId="{9CF644BE-C1E6-4B60-9137-CCA639E3E1D0}" srcOrd="0" destOrd="0" presId="urn:microsoft.com/office/officeart/2011/layout/HexagonRadial"/>
    <dgm:cxn modelId="{6096FABD-166D-4316-8CAC-C82BA71044C8}" srcId="{4E7BFB29-426A-4AE5-BBC9-CAC81198087E}" destId="{D0E57EAE-605D-47DF-BC24-53E206F7F60E}" srcOrd="5" destOrd="0" parTransId="{A087DE22-4379-4368-85DD-9CC8D6DB703E}" sibTransId="{7869942B-7C0D-40FA-9F94-073FD0A48E00}"/>
    <dgm:cxn modelId="{93DFCE8C-E81E-48C1-96C6-FBF256C4800D}" type="presOf" srcId="{415F2225-42C5-47ED-80D4-B167D202CFB1}" destId="{E490B87E-7D42-4022-AB8F-3DAD595FBD00}" srcOrd="0" destOrd="0" presId="urn:microsoft.com/office/officeart/2011/layout/HexagonRadial"/>
    <dgm:cxn modelId="{9A58F50B-F3B7-4A49-8763-E0DB8384668C}" type="presParOf" srcId="{5E05DE22-3DFE-45FD-A101-AC38EC32FB7A}" destId="{9CF644BE-C1E6-4B60-9137-CCA639E3E1D0}" srcOrd="0" destOrd="0" presId="urn:microsoft.com/office/officeart/2011/layout/HexagonRadial"/>
    <dgm:cxn modelId="{1C74CAAD-791D-48BF-80E3-538FCB80572E}" type="presParOf" srcId="{5E05DE22-3DFE-45FD-A101-AC38EC32FB7A}" destId="{87EF2A91-77E4-45F0-BD2E-0279DD24D1D1}" srcOrd="1" destOrd="0" presId="urn:microsoft.com/office/officeart/2011/layout/HexagonRadial"/>
    <dgm:cxn modelId="{D9396060-4AB7-4C2A-861B-5AE41A1C451C}" type="presParOf" srcId="{87EF2A91-77E4-45F0-BD2E-0279DD24D1D1}" destId="{D0F34828-B60A-4DCD-B0D2-DFD923DA2190}" srcOrd="0" destOrd="0" presId="urn:microsoft.com/office/officeart/2011/layout/HexagonRadial"/>
    <dgm:cxn modelId="{AB9E709A-0708-440A-95DF-06C1D30C9263}" type="presParOf" srcId="{5E05DE22-3DFE-45FD-A101-AC38EC32FB7A}" destId="{F645A954-5A61-4AA2-BC44-C7DBC72803E5}" srcOrd="2" destOrd="0" presId="urn:microsoft.com/office/officeart/2011/layout/HexagonRadial"/>
    <dgm:cxn modelId="{F6C72157-7B3D-41FF-ADEF-F7196010576A}" type="presParOf" srcId="{5E05DE22-3DFE-45FD-A101-AC38EC32FB7A}" destId="{DCF1E111-E309-4C5A-93C8-920D2762B1AB}" srcOrd="3" destOrd="0" presId="urn:microsoft.com/office/officeart/2011/layout/HexagonRadial"/>
    <dgm:cxn modelId="{394E3B01-32D3-4C49-B288-E400478D09AB}" type="presParOf" srcId="{DCF1E111-E309-4C5A-93C8-920D2762B1AB}" destId="{7E0F42FD-D248-4DC3-B5CE-5DC5B374799E}" srcOrd="0" destOrd="0" presId="urn:microsoft.com/office/officeart/2011/layout/HexagonRadial"/>
    <dgm:cxn modelId="{5B09109A-AE31-4B9F-9D72-40C4D437F4E8}" type="presParOf" srcId="{5E05DE22-3DFE-45FD-A101-AC38EC32FB7A}" destId="{042E8D17-3487-4DA0-86EA-BAEB72BC8A83}" srcOrd="4" destOrd="0" presId="urn:microsoft.com/office/officeart/2011/layout/HexagonRadial"/>
    <dgm:cxn modelId="{76BB5409-1129-44FA-BD12-197E78B873B0}" type="presParOf" srcId="{5E05DE22-3DFE-45FD-A101-AC38EC32FB7A}" destId="{C06340B1-B896-4FAF-8C99-A1F07A57C094}" srcOrd="5" destOrd="0" presId="urn:microsoft.com/office/officeart/2011/layout/HexagonRadial"/>
    <dgm:cxn modelId="{F3E7DC8D-159B-4218-8E32-9881474C828A}" type="presParOf" srcId="{C06340B1-B896-4FAF-8C99-A1F07A57C094}" destId="{0A91C60D-8F33-4BFB-8186-B2DDAE0B8323}" srcOrd="0" destOrd="0" presId="urn:microsoft.com/office/officeart/2011/layout/HexagonRadial"/>
    <dgm:cxn modelId="{7DB2F6DA-EA2D-47EA-92AD-8E720AA64907}" type="presParOf" srcId="{5E05DE22-3DFE-45FD-A101-AC38EC32FB7A}" destId="{E490B87E-7D42-4022-AB8F-3DAD595FBD00}" srcOrd="6" destOrd="0" presId="urn:microsoft.com/office/officeart/2011/layout/HexagonRadial"/>
    <dgm:cxn modelId="{FAB55EF5-F5D4-4A1B-9B05-3643BDE72BA9}" type="presParOf" srcId="{5E05DE22-3DFE-45FD-A101-AC38EC32FB7A}" destId="{1255FBC1-71EC-4736-96F2-A004A6455C3B}" srcOrd="7" destOrd="0" presId="urn:microsoft.com/office/officeart/2011/layout/HexagonRadial"/>
    <dgm:cxn modelId="{4244853C-7150-4184-B2BA-3FC8E5673DB9}" type="presParOf" srcId="{1255FBC1-71EC-4736-96F2-A004A6455C3B}" destId="{B10D5D1E-8592-47B6-B648-1CF8DCBE79D1}" srcOrd="0" destOrd="0" presId="urn:microsoft.com/office/officeart/2011/layout/HexagonRadial"/>
    <dgm:cxn modelId="{C3438AD4-3623-4D17-861D-1D8FE4DC9FC6}" type="presParOf" srcId="{5E05DE22-3DFE-45FD-A101-AC38EC32FB7A}" destId="{F38E3374-DA27-4ED1-8361-A23A19F6C23D}" srcOrd="8" destOrd="0" presId="urn:microsoft.com/office/officeart/2011/layout/HexagonRadial"/>
    <dgm:cxn modelId="{641C547B-A883-406C-911A-AAEF26183293}" type="presParOf" srcId="{5E05DE22-3DFE-45FD-A101-AC38EC32FB7A}" destId="{C58F5A46-1736-49D5-A64F-84F06C0B4E03}" srcOrd="9" destOrd="0" presId="urn:microsoft.com/office/officeart/2011/layout/HexagonRadial"/>
    <dgm:cxn modelId="{BD718B60-717E-4CCD-869C-6D5C307EF094}" type="presParOf" srcId="{C58F5A46-1736-49D5-A64F-84F06C0B4E03}" destId="{BE2C5101-689D-406D-88FE-F4564FCBAEF5}" srcOrd="0" destOrd="0" presId="urn:microsoft.com/office/officeart/2011/layout/HexagonRadial"/>
    <dgm:cxn modelId="{1A7A08A7-8942-4992-A713-AF11D7837FFB}" type="presParOf" srcId="{5E05DE22-3DFE-45FD-A101-AC38EC32FB7A}" destId="{BF402CA0-5F90-44AC-A8BA-F27E61AFAA05}" srcOrd="10" destOrd="0" presId="urn:microsoft.com/office/officeart/2011/layout/HexagonRadial"/>
    <dgm:cxn modelId="{9302E3DF-BAE6-460A-ACCE-B14F7887745A}" type="presParOf" srcId="{5E05DE22-3DFE-45FD-A101-AC38EC32FB7A}" destId="{3C9B12B7-4018-4C6F-9F1D-CD3CCC6BA302}" srcOrd="11" destOrd="0" presId="urn:microsoft.com/office/officeart/2011/layout/HexagonRadial"/>
    <dgm:cxn modelId="{932EA8C0-0E15-4948-A5B5-EE714FB22919}" type="presParOf" srcId="{3C9B12B7-4018-4C6F-9F1D-CD3CCC6BA302}" destId="{E9915265-3F44-4CF4-9D51-872FEA23642D}" srcOrd="0" destOrd="0" presId="urn:microsoft.com/office/officeart/2011/layout/HexagonRadial"/>
    <dgm:cxn modelId="{F7118774-07D2-4D6A-82DC-833F4CB47841}" type="presParOf" srcId="{5E05DE22-3DFE-45FD-A101-AC38EC32FB7A}" destId="{65733B38-0CE1-46E9-A4D2-1685878C9EAD}" srcOrd="12" destOrd="0" presId="urn:microsoft.com/office/officeart/2011/layout/HexagonRadial"/>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B297723-708E-4CB4-BE19-EE1CA63A1AA2}">
      <dsp:nvSpPr>
        <dsp:cNvPr id="0" name=""/>
        <dsp:cNvSpPr/>
      </dsp:nvSpPr>
      <dsp:spPr>
        <a:xfrm>
          <a:off x="3120584" y="549524"/>
          <a:ext cx="1313219" cy="759802"/>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kumimoji="1" lang="en-US" altLang="ja-JP" sz="1400" kern="1200" dirty="0" smtClean="0"/>
            <a:t>“</a:t>
          </a:r>
          <a:r>
            <a:rPr kumimoji="1" lang="en-US" altLang="ja-JP" sz="1400" i="1" kern="1200" dirty="0" smtClean="0"/>
            <a:t>git</a:t>
          </a:r>
          <a:r>
            <a:rPr kumimoji="1" lang="en-US" altLang="ja-JP" sz="1400" kern="1200" dirty="0" smtClean="0"/>
            <a:t>”</a:t>
          </a:r>
          <a:br>
            <a:rPr kumimoji="1" lang="en-US" altLang="ja-JP" sz="1400" kern="1200" dirty="0" smtClean="0"/>
          </a:br>
          <a:r>
            <a:rPr kumimoji="1" lang="en-US" altLang="ja-JP" sz="1400" kern="1200" dirty="0" smtClean="0"/>
            <a:t>utilization </a:t>
          </a:r>
          <a:endParaRPr kumimoji="1" lang="ja-JP" altLang="en-US" sz="1400" kern="1200" dirty="0"/>
        </a:p>
      </dsp:txBody>
      <dsp:txXfrm>
        <a:off x="3120584" y="549524"/>
        <a:ext cx="1313219" cy="759802"/>
      </dsp:txXfrm>
    </dsp:sp>
    <dsp:sp modelId="{E957E4CF-8930-48EC-96D7-FEB8BBC4B8C9}">
      <dsp:nvSpPr>
        <dsp:cNvPr id="0" name=""/>
        <dsp:cNvSpPr/>
      </dsp:nvSpPr>
      <dsp:spPr>
        <a:xfrm rot="1686079">
          <a:off x="4389439" y="1147487"/>
          <a:ext cx="422264"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1686079">
        <a:off x="4389439" y="1147487"/>
        <a:ext cx="422264" cy="443211"/>
      </dsp:txXfrm>
    </dsp:sp>
    <dsp:sp modelId="{2C5B1469-6C08-4E7C-9A24-2982F318681D}">
      <dsp:nvSpPr>
        <dsp:cNvPr id="0" name=""/>
        <dsp:cNvSpPr/>
      </dsp:nvSpPr>
      <dsp:spPr>
        <a:xfrm>
          <a:off x="4827604" y="1382167"/>
          <a:ext cx="1313219" cy="917546"/>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kumimoji="1" lang="en-US" altLang="ja-JP" sz="1400" kern="1200" dirty="0" smtClean="0"/>
            <a:t>allocate</a:t>
          </a:r>
          <a:br>
            <a:rPr kumimoji="1" lang="en-US" altLang="ja-JP" sz="1400" kern="1200" dirty="0" smtClean="0"/>
          </a:br>
          <a:r>
            <a:rPr kumimoji="1" lang="en-US" altLang="ja-JP" sz="1400" kern="1200" dirty="0" smtClean="0"/>
            <a:t>appropriate maintainer</a:t>
          </a:r>
          <a:endParaRPr kumimoji="1" lang="ja-JP" altLang="en-US" sz="1400" kern="1200" dirty="0"/>
        </a:p>
      </dsp:txBody>
      <dsp:txXfrm>
        <a:off x="4827604" y="1382167"/>
        <a:ext cx="1313219" cy="917546"/>
      </dsp:txXfrm>
    </dsp:sp>
    <dsp:sp modelId="{E1A8F71D-7C87-4BF6-88E7-D9D40C27D8A1}">
      <dsp:nvSpPr>
        <dsp:cNvPr id="0" name=""/>
        <dsp:cNvSpPr/>
      </dsp:nvSpPr>
      <dsp:spPr>
        <a:xfrm rot="5400000">
          <a:off x="5197830" y="2602245"/>
          <a:ext cx="572768"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5400000">
        <a:off x="5197830" y="2602245"/>
        <a:ext cx="572768" cy="443211"/>
      </dsp:txXfrm>
    </dsp:sp>
    <dsp:sp modelId="{DB06CAF8-B813-4912-8B70-697156AD1775}">
      <dsp:nvSpPr>
        <dsp:cNvPr id="0" name=""/>
        <dsp:cNvSpPr/>
      </dsp:nvSpPr>
      <dsp:spPr>
        <a:xfrm>
          <a:off x="4776658" y="3380409"/>
          <a:ext cx="1415112" cy="863257"/>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kumimoji="1" lang="en-US" altLang="ja-JP" sz="1400" kern="1200" dirty="0" smtClean="0"/>
            <a:t>red &amp; blue coordination</a:t>
          </a:r>
          <a:endParaRPr kumimoji="1" lang="ja-JP" altLang="en-US" sz="1400" kern="1200" dirty="0"/>
        </a:p>
      </dsp:txBody>
      <dsp:txXfrm>
        <a:off x="4776658" y="3380409"/>
        <a:ext cx="1415112" cy="863257"/>
      </dsp:txXfrm>
    </dsp:sp>
    <dsp:sp modelId="{6E1EE4F9-9FEA-4EFC-9D71-5F477EC12630}">
      <dsp:nvSpPr>
        <dsp:cNvPr id="0" name=""/>
        <dsp:cNvSpPr/>
      </dsp:nvSpPr>
      <dsp:spPr>
        <a:xfrm rot="9000000">
          <a:off x="4332823" y="4112805"/>
          <a:ext cx="493230"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9000000">
        <a:off x="4332823" y="4112805"/>
        <a:ext cx="493230" cy="443211"/>
      </dsp:txXfrm>
    </dsp:sp>
    <dsp:sp modelId="{E454E075-1650-42D7-A014-0FB9894606A2}">
      <dsp:nvSpPr>
        <dsp:cNvPr id="0" name=""/>
        <dsp:cNvSpPr/>
      </dsp:nvSpPr>
      <dsp:spPr>
        <a:xfrm>
          <a:off x="3020779" y="4537373"/>
          <a:ext cx="1512828" cy="520428"/>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kumimoji="1" lang="en-US" altLang="ja-JP" sz="1400" kern="1200" dirty="0" smtClean="0"/>
            <a:t>BTS contents</a:t>
          </a:r>
          <a:br>
            <a:rPr kumimoji="1" lang="en-US" altLang="ja-JP" sz="1400" kern="1200" dirty="0" smtClean="0"/>
          </a:br>
          <a:r>
            <a:rPr kumimoji="1" lang="en-US" altLang="ja-JP" sz="1400" kern="1200" dirty="0" smtClean="0"/>
            <a:t>disclosure</a:t>
          </a:r>
          <a:endParaRPr kumimoji="1" lang="ja-JP" altLang="en-US" sz="1200" kern="1200" dirty="0"/>
        </a:p>
      </dsp:txBody>
      <dsp:txXfrm>
        <a:off x="3020779" y="4537373"/>
        <a:ext cx="1512828" cy="520428"/>
      </dsp:txXfrm>
    </dsp:sp>
    <dsp:sp modelId="{47DA7326-1890-42FF-B6B9-6C657062F777}">
      <dsp:nvSpPr>
        <dsp:cNvPr id="0" name=""/>
        <dsp:cNvSpPr/>
      </dsp:nvSpPr>
      <dsp:spPr>
        <a:xfrm rot="12600000">
          <a:off x="2776962" y="4135420"/>
          <a:ext cx="474312"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12600000">
        <a:off x="2776962" y="4135420"/>
        <a:ext cx="474312" cy="443211"/>
      </dsp:txXfrm>
    </dsp:sp>
    <dsp:sp modelId="{B72AEA8B-DC02-43F6-B087-2F44D2005731}">
      <dsp:nvSpPr>
        <dsp:cNvPr id="0" name=""/>
        <dsp:cNvSpPr/>
      </dsp:nvSpPr>
      <dsp:spPr>
        <a:xfrm>
          <a:off x="1320725" y="3353987"/>
          <a:ext cx="1498895" cy="916101"/>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kumimoji="1" lang="en-US" altLang="ja-JP" sz="1400" kern="1200" dirty="0" smtClean="0"/>
            <a:t>Linux built-in</a:t>
          </a:r>
          <a:br>
            <a:rPr kumimoji="1" lang="en-US" altLang="ja-JP" sz="1400" kern="1200" dirty="0" smtClean="0"/>
          </a:br>
          <a:r>
            <a:rPr kumimoji="1" lang="en-US" altLang="ja-JP" sz="1400" kern="1200" dirty="0" smtClean="0"/>
            <a:t>tool utilization</a:t>
          </a:r>
        </a:p>
      </dsp:txBody>
      <dsp:txXfrm>
        <a:off x="1320725" y="3353987"/>
        <a:ext cx="1498895" cy="916101"/>
      </dsp:txXfrm>
    </dsp:sp>
    <dsp:sp modelId="{CA8B2BF2-046C-4458-95F8-4598DB04730D}">
      <dsp:nvSpPr>
        <dsp:cNvPr id="0" name=""/>
        <dsp:cNvSpPr/>
      </dsp:nvSpPr>
      <dsp:spPr>
        <a:xfrm rot="16200000">
          <a:off x="1790790" y="2621059"/>
          <a:ext cx="558765"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16200000">
        <a:off x="1790790" y="2621059"/>
        <a:ext cx="558765" cy="443211"/>
      </dsp:txXfrm>
    </dsp:sp>
    <dsp:sp modelId="{3C0B8775-FDAE-49C0-A93D-9179FC3E1D57}">
      <dsp:nvSpPr>
        <dsp:cNvPr id="0" name=""/>
        <dsp:cNvSpPr/>
      </dsp:nvSpPr>
      <dsp:spPr>
        <a:xfrm>
          <a:off x="1413563" y="1382167"/>
          <a:ext cx="1313219" cy="917546"/>
        </a:xfrm>
        <a:prstGeom prst="ellips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kumimoji="1" lang="en-US" altLang="ja-JP" sz="1400" kern="1200" dirty="0" smtClean="0"/>
            <a:t>“LTSI”  </a:t>
          </a:r>
          <a:br>
            <a:rPr kumimoji="1" lang="en-US" altLang="ja-JP" sz="1400" kern="1200" dirty="0" smtClean="0"/>
          </a:br>
          <a:r>
            <a:rPr kumimoji="1" lang="en-US" altLang="ja-JP" sz="1400" kern="1200" dirty="0" smtClean="0"/>
            <a:t>as common ground</a:t>
          </a:r>
        </a:p>
      </dsp:txBody>
      <dsp:txXfrm>
        <a:off x="1413563" y="1382167"/>
        <a:ext cx="1313219" cy="917546"/>
      </dsp:txXfrm>
    </dsp:sp>
    <dsp:sp modelId="{43C34640-EA1F-4799-80C2-19B72BED8EDF}">
      <dsp:nvSpPr>
        <dsp:cNvPr id="0" name=""/>
        <dsp:cNvSpPr/>
      </dsp:nvSpPr>
      <dsp:spPr>
        <a:xfrm rot="19913921">
          <a:off x="2721599" y="1158746"/>
          <a:ext cx="422264" cy="443211"/>
        </a:xfrm>
        <a:prstGeom prst="rightArrow">
          <a:avLst>
            <a:gd name="adj1" fmla="val 60000"/>
            <a:gd name="adj2" fmla="val 50000"/>
          </a:avLst>
        </a:prstGeom>
        <a:gradFill rotWithShape="0">
          <a:gsLst>
            <a:gs pos="0">
              <a:schemeClr val="accent3">
                <a:tint val="60000"/>
                <a:hueOff val="0"/>
                <a:satOff val="0"/>
                <a:lumOff val="0"/>
                <a:alphaOff val="0"/>
                <a:shade val="51000"/>
                <a:satMod val="130000"/>
              </a:schemeClr>
            </a:gs>
            <a:gs pos="80000">
              <a:schemeClr val="accent3">
                <a:tint val="60000"/>
                <a:hueOff val="0"/>
                <a:satOff val="0"/>
                <a:lumOff val="0"/>
                <a:alphaOff val="0"/>
                <a:shade val="93000"/>
                <a:satMod val="130000"/>
              </a:schemeClr>
            </a:gs>
            <a:gs pos="100000">
              <a:schemeClr val="accent3">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kumimoji="1" lang="ja-JP" altLang="en-US" sz="1900" kern="1200"/>
        </a:p>
      </dsp:txBody>
      <dsp:txXfrm rot="19913921">
        <a:off x="2721599" y="1158746"/>
        <a:ext cx="422264" cy="443211"/>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CF644BE-C1E6-4B60-9137-CCA639E3E1D0}">
      <dsp:nvSpPr>
        <dsp:cNvPr id="0" name=""/>
        <dsp:cNvSpPr/>
      </dsp:nvSpPr>
      <dsp:spPr>
        <a:xfrm>
          <a:off x="1554703" y="1311046"/>
          <a:ext cx="1666396" cy="1441500"/>
        </a:xfrm>
        <a:prstGeom prst="hexagon">
          <a:avLst>
            <a:gd name="adj" fmla="val 2857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kumimoji="1" lang="en-US" altLang="ja-JP" sz="4000" kern="1200" dirty="0" smtClean="0"/>
            <a:t>LTSI</a:t>
          </a:r>
          <a:br>
            <a:rPr kumimoji="1" lang="en-US" altLang="ja-JP" sz="4000" kern="1200" dirty="0" smtClean="0"/>
          </a:br>
          <a:r>
            <a:rPr kumimoji="1" lang="en-US" altLang="ja-JP" sz="1800" kern="1200" dirty="0" smtClean="0"/>
            <a:t>integrated</a:t>
          </a:r>
          <a:endParaRPr kumimoji="1" lang="ja-JP" altLang="en-US" sz="4000" kern="1200" dirty="0"/>
        </a:p>
      </dsp:txBody>
      <dsp:txXfrm>
        <a:off x="1554703" y="1311046"/>
        <a:ext cx="1666396" cy="1441500"/>
      </dsp:txXfrm>
    </dsp:sp>
    <dsp:sp modelId="{7E0F42FD-D248-4DC3-B5CE-5DC5B374799E}">
      <dsp:nvSpPr>
        <dsp:cNvPr id="0" name=""/>
        <dsp:cNvSpPr/>
      </dsp:nvSpPr>
      <dsp:spPr>
        <a:xfrm>
          <a:off x="2598188" y="621385"/>
          <a:ext cx="628726" cy="54173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45A954-5A61-4AA2-BC44-C7DBC72803E5}">
      <dsp:nvSpPr>
        <dsp:cNvPr id="0" name=""/>
        <dsp:cNvSpPr/>
      </dsp:nvSpPr>
      <dsp:spPr>
        <a:xfrm>
          <a:off x="1708202" y="0"/>
          <a:ext cx="1365600" cy="1181404"/>
        </a:xfrm>
        <a:prstGeom prst="hexagon">
          <a:avLst>
            <a:gd name="adj" fmla="val 2857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80000"/>
            </a:lnSpc>
            <a:spcBef>
              <a:spcPct val="0"/>
            </a:spcBef>
            <a:spcAft>
              <a:spcPct val="35000"/>
            </a:spcAft>
          </a:pPr>
          <a:r>
            <a:rPr kumimoji="1" lang="en-US" altLang="ja-JP" sz="2000" kern="1200" dirty="0" smtClean="0"/>
            <a:t>vanilla</a:t>
          </a:r>
        </a:p>
        <a:p>
          <a:pPr lvl="0" algn="ctr" defTabSz="889000">
            <a:lnSpc>
              <a:spcPct val="80000"/>
            </a:lnSpc>
            <a:spcBef>
              <a:spcPct val="0"/>
            </a:spcBef>
            <a:spcAft>
              <a:spcPct val="35000"/>
            </a:spcAft>
          </a:pPr>
          <a:r>
            <a:rPr kumimoji="1" lang="en-US" altLang="ja-JP" sz="2000" kern="1200" dirty="0" smtClean="0"/>
            <a:t>kernel</a:t>
          </a:r>
          <a:endParaRPr kumimoji="1" lang="ja-JP" altLang="en-US" sz="2000" kern="1200" dirty="0"/>
        </a:p>
      </dsp:txBody>
      <dsp:txXfrm>
        <a:off x="1708202" y="0"/>
        <a:ext cx="1365600" cy="1181404"/>
      </dsp:txXfrm>
    </dsp:sp>
    <dsp:sp modelId="{0A91C60D-8F33-4BFB-8186-B2DDAE0B8323}">
      <dsp:nvSpPr>
        <dsp:cNvPr id="0" name=""/>
        <dsp:cNvSpPr/>
      </dsp:nvSpPr>
      <dsp:spPr>
        <a:xfrm>
          <a:off x="3331961" y="1634134"/>
          <a:ext cx="628726" cy="54173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2E8D17-3487-4DA0-86EA-BAEB72BC8A83}">
      <dsp:nvSpPr>
        <dsp:cNvPr id="0" name=""/>
        <dsp:cNvSpPr/>
      </dsp:nvSpPr>
      <dsp:spPr>
        <a:xfrm>
          <a:off x="2960617" y="726643"/>
          <a:ext cx="1365600" cy="1181404"/>
        </a:xfrm>
        <a:prstGeom prst="hexagon">
          <a:avLst>
            <a:gd name="adj" fmla="val 28570"/>
            <a:gd name="vf" fmla="val 1154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kumimoji="1" lang="en-US" altLang="ja-JP" sz="1400" kern="1200" dirty="0" smtClean="0"/>
            <a:t>community</a:t>
          </a:r>
          <a:br>
            <a:rPr kumimoji="1" lang="en-US" altLang="ja-JP" sz="1400" kern="1200" dirty="0" smtClean="0"/>
          </a:br>
          <a:r>
            <a:rPr kumimoji="1" lang="en-US" altLang="ja-JP" sz="1400" kern="1200" dirty="0" smtClean="0"/>
            <a:t>long-term</a:t>
          </a:r>
          <a:br>
            <a:rPr kumimoji="1" lang="en-US" altLang="ja-JP" sz="1400" kern="1200" dirty="0" smtClean="0"/>
          </a:br>
          <a:r>
            <a:rPr kumimoji="1" lang="en-US" altLang="ja-JP" sz="1400" kern="1200" dirty="0" smtClean="0"/>
            <a:t>stable</a:t>
          </a:r>
          <a:endParaRPr kumimoji="1" lang="ja-JP" altLang="en-US" sz="1400" kern="1200" dirty="0"/>
        </a:p>
      </dsp:txBody>
      <dsp:txXfrm>
        <a:off x="2960617" y="726643"/>
        <a:ext cx="1365600" cy="1181404"/>
      </dsp:txXfrm>
    </dsp:sp>
    <dsp:sp modelId="{B10D5D1E-8592-47B6-B648-1CF8DCBE79D1}">
      <dsp:nvSpPr>
        <dsp:cNvPr id="0" name=""/>
        <dsp:cNvSpPr/>
      </dsp:nvSpPr>
      <dsp:spPr>
        <a:xfrm>
          <a:off x="2822235" y="2777337"/>
          <a:ext cx="628726" cy="54173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90B87E-7D42-4022-AB8F-3DAD595FBD00}">
      <dsp:nvSpPr>
        <dsp:cNvPr id="0" name=""/>
        <dsp:cNvSpPr/>
      </dsp:nvSpPr>
      <dsp:spPr>
        <a:xfrm>
          <a:off x="2960617" y="2155139"/>
          <a:ext cx="1365600" cy="1181404"/>
        </a:xfrm>
        <a:prstGeom prst="hexagon">
          <a:avLst>
            <a:gd name="adj" fmla="val 28570"/>
            <a:gd name="vf" fmla="val 11547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kumimoji="1" lang="en-US" altLang="ja-JP" sz="1300" kern="1200" dirty="0" smtClean="0"/>
            <a:t>feature</a:t>
          </a:r>
          <a:br>
            <a:rPr kumimoji="1" lang="en-US" altLang="ja-JP" sz="1300" kern="1200" dirty="0" smtClean="0"/>
          </a:br>
          <a:r>
            <a:rPr kumimoji="1" lang="en-US" altLang="ja-JP" sz="1300" kern="1200" dirty="0" smtClean="0"/>
            <a:t>backport</a:t>
          </a:r>
          <a:br>
            <a:rPr kumimoji="1" lang="en-US" altLang="ja-JP" sz="1300" kern="1200" dirty="0" smtClean="0"/>
          </a:br>
          <a:r>
            <a:rPr kumimoji="1" lang="en-US" altLang="ja-JP" sz="1300" kern="1200" dirty="0" smtClean="0"/>
            <a:t>from new</a:t>
          </a:r>
          <a:br>
            <a:rPr kumimoji="1" lang="en-US" altLang="ja-JP" sz="1300" kern="1200" dirty="0" smtClean="0"/>
          </a:br>
          <a:r>
            <a:rPr kumimoji="1" lang="en-US" altLang="ja-JP" sz="1300" kern="1200" dirty="0" smtClean="0"/>
            <a:t>kernel</a:t>
          </a:r>
          <a:endParaRPr kumimoji="1" lang="ja-JP" altLang="en-US" sz="1300" kern="1200" dirty="0"/>
        </a:p>
      </dsp:txBody>
      <dsp:txXfrm>
        <a:off x="2960617" y="2155139"/>
        <a:ext cx="1365600" cy="1181404"/>
      </dsp:txXfrm>
    </dsp:sp>
    <dsp:sp modelId="{BE2C5101-689D-406D-88FE-F4564FCBAEF5}">
      <dsp:nvSpPr>
        <dsp:cNvPr id="0" name=""/>
        <dsp:cNvSpPr/>
      </dsp:nvSpPr>
      <dsp:spPr>
        <a:xfrm>
          <a:off x="1557804" y="2896006"/>
          <a:ext cx="628726" cy="54173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8E3374-DA27-4ED1-8361-A23A19F6C23D}">
      <dsp:nvSpPr>
        <dsp:cNvPr id="0" name=""/>
        <dsp:cNvSpPr/>
      </dsp:nvSpPr>
      <dsp:spPr>
        <a:xfrm>
          <a:off x="1708202" y="2882595"/>
          <a:ext cx="1365600" cy="1181404"/>
        </a:xfrm>
        <a:prstGeom prst="hexagon">
          <a:avLst>
            <a:gd name="adj" fmla="val 2857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kumimoji="1" lang="en-US" altLang="ja-JP" sz="2000" kern="1200" dirty="0" smtClean="0"/>
            <a:t>SoC</a:t>
          </a:r>
          <a:br>
            <a:rPr kumimoji="1" lang="en-US" altLang="ja-JP" sz="2000" kern="1200" dirty="0" smtClean="0"/>
          </a:br>
          <a:r>
            <a:rPr kumimoji="1" lang="en-US" altLang="ja-JP" sz="2000" kern="1200" dirty="0" smtClean="0"/>
            <a:t>vendor</a:t>
          </a:r>
          <a:br>
            <a:rPr kumimoji="1" lang="en-US" altLang="ja-JP" sz="2000" kern="1200" dirty="0" smtClean="0"/>
          </a:br>
          <a:r>
            <a:rPr kumimoji="1" lang="en-US" altLang="ja-JP" sz="2000" kern="1200" dirty="0" smtClean="0"/>
            <a:t>Tree</a:t>
          </a:r>
          <a:endParaRPr kumimoji="1" lang="ja-JP" altLang="en-US" sz="2000" kern="1200" dirty="0"/>
        </a:p>
      </dsp:txBody>
      <dsp:txXfrm>
        <a:off x="1708202" y="2882595"/>
        <a:ext cx="1365600" cy="1181404"/>
      </dsp:txXfrm>
    </dsp:sp>
    <dsp:sp modelId="{E9915265-3F44-4CF4-9D51-872FEA23642D}">
      <dsp:nvSpPr>
        <dsp:cNvPr id="0" name=""/>
        <dsp:cNvSpPr/>
      </dsp:nvSpPr>
      <dsp:spPr>
        <a:xfrm>
          <a:off x="812015" y="1883664"/>
          <a:ext cx="628726" cy="54173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402CA0-5F90-44AC-A8BA-F27E61AFAA05}">
      <dsp:nvSpPr>
        <dsp:cNvPr id="0" name=""/>
        <dsp:cNvSpPr/>
      </dsp:nvSpPr>
      <dsp:spPr>
        <a:xfrm>
          <a:off x="449974" y="2155952"/>
          <a:ext cx="1365600" cy="1181404"/>
        </a:xfrm>
        <a:prstGeom prst="hexagon">
          <a:avLst>
            <a:gd name="adj" fmla="val 28570"/>
            <a:gd name="vf" fmla="val 11547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kumimoji="1" lang="en-US" altLang="ja-JP" sz="1800" kern="1200" dirty="0" smtClean="0"/>
            <a:t>Android</a:t>
          </a:r>
          <a:br>
            <a:rPr kumimoji="1" lang="en-US" altLang="ja-JP" sz="1800" kern="1200" dirty="0" smtClean="0"/>
          </a:br>
          <a:r>
            <a:rPr kumimoji="1" lang="en-US" altLang="ja-JP" sz="1800" kern="1200" dirty="0" smtClean="0"/>
            <a:t>AOSP</a:t>
          </a:r>
          <a:endParaRPr kumimoji="1" lang="ja-JP" altLang="en-US" sz="1800" kern="1200" dirty="0"/>
        </a:p>
      </dsp:txBody>
      <dsp:txXfrm>
        <a:off x="449974" y="2155952"/>
        <a:ext cx="1365600" cy="1181404"/>
      </dsp:txXfrm>
    </dsp:sp>
    <dsp:sp modelId="{65733B38-0CE1-46E9-A4D2-1685878C9EAD}">
      <dsp:nvSpPr>
        <dsp:cNvPr id="0" name=""/>
        <dsp:cNvSpPr/>
      </dsp:nvSpPr>
      <dsp:spPr>
        <a:xfrm>
          <a:off x="449974" y="725017"/>
          <a:ext cx="1365600" cy="1181404"/>
        </a:xfrm>
        <a:prstGeom prst="hexagon">
          <a:avLst>
            <a:gd name="adj" fmla="val 2857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kumimoji="1" lang="en-US" altLang="ja-JP" sz="2000" kern="1200" dirty="0" smtClean="0"/>
            <a:t>CEWG</a:t>
          </a:r>
          <a:br>
            <a:rPr kumimoji="1" lang="en-US" altLang="ja-JP" sz="2000" kern="1200" dirty="0" smtClean="0"/>
          </a:br>
          <a:r>
            <a:rPr kumimoji="1" lang="en-US" altLang="ja-JP" sz="2000" kern="1200" dirty="0" smtClean="0"/>
            <a:t>project</a:t>
          </a:r>
          <a:endParaRPr kumimoji="1" lang="ja-JP" altLang="en-US" sz="2000" kern="1200" dirty="0"/>
        </a:p>
      </dsp:txBody>
      <dsp:txXfrm>
        <a:off x="449974" y="725017"/>
        <a:ext cx="1365600" cy="118140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放射状に並んだ六角形"/>
  <dgm:desc val="中心の要素やテーマに関連した一連のプロセスを示す場合に使用します。最大で 6 つまでの第 2 レベルの図形を使用できます。テキストが少ない場合に適しています。使用されていないテキストは表示されませんが、レイアウトを切り替えると使用可能になります。"/>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1" y="0"/>
            <a:ext cx="2919031" cy="492780"/>
          </a:xfrm>
          <a:prstGeom prst="rect">
            <a:avLst/>
          </a:prstGeom>
        </p:spPr>
        <p:txBody>
          <a:bodyPr vert="horz" lIns="89970" tIns="44985" rIns="89970" bIns="44985" rtlCol="0"/>
          <a:lstStyle>
            <a:lvl1pPr algn="l"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sz="quarter" idx="1"/>
          </p:nvPr>
        </p:nvSpPr>
        <p:spPr>
          <a:xfrm>
            <a:off x="3815227" y="0"/>
            <a:ext cx="2919031" cy="492780"/>
          </a:xfrm>
          <a:prstGeom prst="rect">
            <a:avLst/>
          </a:prstGeom>
        </p:spPr>
        <p:txBody>
          <a:bodyPr vert="horz" lIns="89970" tIns="44985" rIns="89970" bIns="44985" rtlCol="0"/>
          <a:lstStyle>
            <a:lvl1pPr algn="r"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fld id="{DD1F5848-7F2B-4202-BB25-64A5D6E6FD5A}" type="datetimeFigureOut">
              <a:rPr lang="ja-JP" altLang="en-US"/>
              <a:pPr>
                <a:defRPr/>
              </a:pPr>
              <a:t>2012/2/6</a:t>
            </a:fld>
            <a:endParaRPr lang="ja-JP" altLang="en-US"/>
          </a:p>
        </p:txBody>
      </p:sp>
      <p:sp>
        <p:nvSpPr>
          <p:cNvPr id="4" name="フッター プレースホルダ 3"/>
          <p:cNvSpPr>
            <a:spLocks noGrp="1"/>
          </p:cNvSpPr>
          <p:nvPr>
            <p:ph type="ftr" sz="quarter" idx="2"/>
          </p:nvPr>
        </p:nvSpPr>
        <p:spPr>
          <a:xfrm>
            <a:off x="1" y="9372003"/>
            <a:ext cx="2919031" cy="492780"/>
          </a:xfrm>
          <a:prstGeom prst="rect">
            <a:avLst/>
          </a:prstGeom>
        </p:spPr>
        <p:txBody>
          <a:bodyPr vert="horz" lIns="89970" tIns="44985" rIns="89970" bIns="44985" rtlCol="0" anchor="b"/>
          <a:lstStyle>
            <a:lvl1pPr algn="l"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endParaRPr lang="ja-JP" altLang="en-US"/>
          </a:p>
        </p:txBody>
      </p:sp>
      <p:sp>
        <p:nvSpPr>
          <p:cNvPr id="5" name="スライド番号プレースホルダ 4"/>
          <p:cNvSpPr>
            <a:spLocks noGrp="1"/>
          </p:cNvSpPr>
          <p:nvPr>
            <p:ph type="sldNum" sz="quarter" idx="3"/>
          </p:nvPr>
        </p:nvSpPr>
        <p:spPr>
          <a:xfrm>
            <a:off x="3815227" y="9372003"/>
            <a:ext cx="2919031" cy="492780"/>
          </a:xfrm>
          <a:prstGeom prst="rect">
            <a:avLst/>
          </a:prstGeom>
        </p:spPr>
        <p:txBody>
          <a:bodyPr vert="horz" lIns="89970" tIns="44985" rIns="89970" bIns="44985" rtlCol="0" anchor="b"/>
          <a:lstStyle>
            <a:lvl1pPr algn="r"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fld id="{F55D4FB3-198D-49BD-BA8D-671C38219A5B}" type="slidenum">
              <a:rPr lang="ja-JP" altLang="en-US"/>
              <a:pPr>
                <a:defRPr/>
              </a:pPr>
              <a:t>&lt;#&gt;</a:t>
            </a:fld>
            <a:endParaRPr lang="ja-JP" altLang="en-US"/>
          </a:p>
        </p:txBody>
      </p:sp>
    </p:spTree>
    <p:extLst>
      <p:ext uri="{BB962C8B-B14F-4D97-AF65-F5344CB8AC3E}">
        <p14:creationId xmlns:p14="http://schemas.microsoft.com/office/powerpoint/2010/main" xmlns="" val="6185445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1" y="0"/>
            <a:ext cx="2919031" cy="492780"/>
          </a:xfrm>
          <a:prstGeom prst="rect">
            <a:avLst/>
          </a:prstGeom>
        </p:spPr>
        <p:txBody>
          <a:bodyPr vert="horz" lIns="89970" tIns="44985" rIns="89970" bIns="44985" rtlCol="0"/>
          <a:lstStyle>
            <a:lvl1pPr algn="l"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5227" y="0"/>
            <a:ext cx="2919031" cy="492780"/>
          </a:xfrm>
          <a:prstGeom prst="rect">
            <a:avLst/>
          </a:prstGeom>
        </p:spPr>
        <p:txBody>
          <a:bodyPr vert="horz" lIns="89970" tIns="44985" rIns="89970" bIns="44985" rtlCol="0"/>
          <a:lstStyle>
            <a:lvl1pPr algn="r"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fld id="{B801A19F-26DE-4775-A3B9-2C3D2F54B391}" type="datetimeFigureOut">
              <a:rPr lang="ja-JP" altLang="en-US"/>
              <a:pPr>
                <a:defRPr/>
              </a:pPr>
              <a:t>2012/2/6</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89970" tIns="44985" rIns="89970" bIns="44985" rtlCol="0" anchor="ctr"/>
          <a:lstStyle/>
          <a:p>
            <a:pPr lvl="0"/>
            <a:endParaRPr lang="ja-JP" altLang="en-US" noProof="0"/>
          </a:p>
        </p:txBody>
      </p:sp>
      <p:sp>
        <p:nvSpPr>
          <p:cNvPr id="5" name="ノート プレースホルダ 4"/>
          <p:cNvSpPr>
            <a:spLocks noGrp="1"/>
          </p:cNvSpPr>
          <p:nvPr>
            <p:ph type="body" sz="quarter" idx="3"/>
          </p:nvPr>
        </p:nvSpPr>
        <p:spPr>
          <a:xfrm>
            <a:off x="673276" y="4686002"/>
            <a:ext cx="5389213" cy="4441141"/>
          </a:xfrm>
          <a:prstGeom prst="rect">
            <a:avLst/>
          </a:prstGeom>
        </p:spPr>
        <p:txBody>
          <a:bodyPr vert="horz" lIns="89970" tIns="44985" rIns="89970" bIns="44985"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1" y="9372003"/>
            <a:ext cx="2919031" cy="492780"/>
          </a:xfrm>
          <a:prstGeom prst="rect">
            <a:avLst/>
          </a:prstGeom>
        </p:spPr>
        <p:txBody>
          <a:bodyPr vert="horz" lIns="89970" tIns="44985" rIns="89970" bIns="44985" rtlCol="0" anchor="b"/>
          <a:lstStyle>
            <a:lvl1pPr algn="l"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5227" y="9372003"/>
            <a:ext cx="2919031" cy="492780"/>
          </a:xfrm>
          <a:prstGeom prst="rect">
            <a:avLst/>
          </a:prstGeom>
        </p:spPr>
        <p:txBody>
          <a:bodyPr vert="horz" lIns="89970" tIns="44985" rIns="89970" bIns="44985" rtlCol="0" anchor="b"/>
          <a:lstStyle>
            <a:lvl1pPr algn="r" eaLnBrk="1" fontAlgn="auto" hangingPunct="1">
              <a:lnSpc>
                <a:spcPct val="100000"/>
              </a:lnSpc>
              <a:spcBef>
                <a:spcPts val="0"/>
              </a:spcBef>
              <a:spcAft>
                <a:spcPts val="0"/>
              </a:spcAft>
              <a:buClrTx/>
              <a:buFontTx/>
              <a:buNone/>
              <a:defRPr sz="1200">
                <a:solidFill>
                  <a:schemeClr val="tx1"/>
                </a:solidFill>
                <a:latin typeface="+mn-lt"/>
                <a:ea typeface="+mn-ea"/>
              </a:defRPr>
            </a:lvl1pPr>
          </a:lstStyle>
          <a:p>
            <a:pPr>
              <a:defRPr/>
            </a:pPr>
            <a:fld id="{CD2C2827-5480-4E91-A839-752781AE9DB6}" type="slidenum">
              <a:rPr lang="ja-JP" altLang="en-US"/>
              <a:pPr>
                <a:defRPr/>
              </a:pPr>
              <a:t>&lt;#&gt;</a:t>
            </a:fld>
            <a:endParaRPr lang="ja-JP" altLang="en-US"/>
          </a:p>
        </p:txBody>
      </p:sp>
    </p:spTree>
    <p:extLst>
      <p:ext uri="{BB962C8B-B14F-4D97-AF65-F5344CB8AC3E}">
        <p14:creationId xmlns:p14="http://schemas.microsoft.com/office/powerpoint/2010/main" xmlns="" val="28464982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スライド番号プレースホルダ 22"/>
          <p:cNvSpPr>
            <a:spLocks noGrp="1"/>
          </p:cNvSpPr>
          <p:nvPr>
            <p:ph type="sldNum" sz="quarter" idx="10"/>
          </p:nvPr>
        </p:nvSpPr>
        <p:spPr/>
        <p:txBody>
          <a:bodyPr/>
          <a:lstStyle>
            <a:lvl1pPr>
              <a:defRPr/>
            </a:lvl1pPr>
          </a:lstStyle>
          <a:p>
            <a:pPr>
              <a:defRPr/>
            </a:pPr>
            <a:fld id="{F26B3643-8126-4E63-B77B-32C793A3A663}" type="slidenum">
              <a:rPr lang="ja-JP" altLang="en-US"/>
              <a:pPr>
                <a:defRPr/>
              </a:pPr>
              <a:t>&lt;#&gt;</a:t>
            </a:fld>
            <a:endParaRPr lang="en-US" altLang="ja-JP"/>
          </a:p>
        </p:txBody>
      </p:sp>
    </p:spTree>
    <p:extLst>
      <p:ext uri="{BB962C8B-B14F-4D97-AF65-F5344CB8AC3E}">
        <p14:creationId xmlns:p14="http://schemas.microsoft.com/office/powerpoint/2010/main" xmlns="" val="147742416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defRPr/>
            </a:lvl1pPr>
          </a:lstStyle>
          <a:p>
            <a:pPr>
              <a:defRPr/>
            </a:pPr>
            <a:fld id="{3317F460-7074-4149-8C1E-2ACCE2488ACF}" type="slidenum">
              <a:rPr lang="ja-JP" altLang="en-US"/>
              <a:pPr>
                <a:defRPr/>
              </a:pPr>
              <a:t>&lt;#&gt;</a:t>
            </a:fld>
            <a:endParaRPr lang="en-US" altLang="ja-JP"/>
          </a:p>
        </p:txBody>
      </p:sp>
    </p:spTree>
    <p:extLst>
      <p:ext uri="{BB962C8B-B14F-4D97-AF65-F5344CB8AC3E}">
        <p14:creationId xmlns:p14="http://schemas.microsoft.com/office/powerpoint/2010/main" xmlns="" val="20536201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スライド番号プレースホルダ 22"/>
          <p:cNvSpPr>
            <a:spLocks noGrp="1"/>
          </p:cNvSpPr>
          <p:nvPr>
            <p:ph type="sldNum" sz="quarter" idx="10"/>
          </p:nvPr>
        </p:nvSpPr>
        <p:spPr/>
        <p:txBody>
          <a:bodyPr/>
          <a:lstStyle>
            <a:lvl1pPr>
              <a:defRPr/>
            </a:lvl1pPr>
          </a:lstStyle>
          <a:p>
            <a:pPr>
              <a:defRPr/>
            </a:pPr>
            <a:fld id="{DBF02C7D-6AAF-4132-8652-BB6B550E5EF1}" type="slidenum">
              <a:rPr lang="ja-JP" altLang="en-US"/>
              <a:pPr>
                <a:defRPr/>
              </a:pPr>
              <a:t>&lt;#&gt;</a:t>
            </a:fld>
            <a:endParaRPr lang="en-US" altLang="ja-JP"/>
          </a:p>
        </p:txBody>
      </p:sp>
    </p:spTree>
    <p:extLst>
      <p:ext uri="{BB962C8B-B14F-4D97-AF65-F5344CB8AC3E}">
        <p14:creationId xmlns:p14="http://schemas.microsoft.com/office/powerpoint/2010/main" xmlns="" val="8773882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016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50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 22"/>
          <p:cNvSpPr>
            <a:spLocks noGrp="1"/>
          </p:cNvSpPr>
          <p:nvPr>
            <p:ph type="sldNum" sz="quarter" idx="10"/>
          </p:nvPr>
        </p:nvSpPr>
        <p:spPr/>
        <p:txBody>
          <a:bodyPr/>
          <a:lstStyle>
            <a:lvl1pPr>
              <a:defRPr/>
            </a:lvl1pPr>
          </a:lstStyle>
          <a:p>
            <a:pPr>
              <a:defRPr/>
            </a:pPr>
            <a:fld id="{157B7166-E6D0-45C3-97EA-BB4A19B346B5}" type="slidenum">
              <a:rPr lang="ja-JP" altLang="en-US"/>
              <a:pPr>
                <a:defRPr/>
              </a:pPr>
              <a:t>&lt;#&gt;</a:t>
            </a:fld>
            <a:endParaRPr lang="en-US" altLang="ja-JP"/>
          </a:p>
        </p:txBody>
      </p:sp>
    </p:spTree>
    <p:extLst>
      <p:ext uri="{BB962C8B-B14F-4D97-AF65-F5344CB8AC3E}">
        <p14:creationId xmlns:p14="http://schemas.microsoft.com/office/powerpoint/2010/main" xmlns="" val="77256329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 22"/>
          <p:cNvSpPr>
            <a:spLocks noGrp="1"/>
          </p:cNvSpPr>
          <p:nvPr>
            <p:ph type="sldNum" sz="quarter" idx="10"/>
          </p:nvPr>
        </p:nvSpPr>
        <p:spPr/>
        <p:txBody>
          <a:bodyPr/>
          <a:lstStyle>
            <a:lvl1pPr>
              <a:defRPr/>
            </a:lvl1pPr>
          </a:lstStyle>
          <a:p>
            <a:pPr>
              <a:defRPr/>
            </a:pPr>
            <a:fld id="{399CC7DD-DEB0-4A9B-AE5F-6CC45BDC179E}" type="slidenum">
              <a:rPr lang="ja-JP" altLang="en-US"/>
              <a:pPr>
                <a:defRPr/>
              </a:pPr>
              <a:t>&lt;#&gt;</a:t>
            </a:fld>
            <a:endParaRPr lang="en-US" altLang="ja-JP"/>
          </a:p>
        </p:txBody>
      </p:sp>
    </p:spTree>
    <p:extLst>
      <p:ext uri="{BB962C8B-B14F-4D97-AF65-F5344CB8AC3E}">
        <p14:creationId xmlns:p14="http://schemas.microsoft.com/office/powerpoint/2010/main" xmlns="" val="41529344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スライド番号プレースホルダ 22"/>
          <p:cNvSpPr>
            <a:spLocks noGrp="1"/>
          </p:cNvSpPr>
          <p:nvPr>
            <p:ph type="sldNum" sz="quarter" idx="10"/>
          </p:nvPr>
        </p:nvSpPr>
        <p:spPr/>
        <p:txBody>
          <a:bodyPr/>
          <a:lstStyle>
            <a:lvl1pPr>
              <a:defRPr/>
            </a:lvl1pPr>
          </a:lstStyle>
          <a:p>
            <a:pPr>
              <a:defRPr/>
            </a:pPr>
            <a:fld id="{50496A5E-F4FC-4D34-96EF-5E6D5748D5F0}" type="slidenum">
              <a:rPr lang="ja-JP" altLang="en-US"/>
              <a:pPr>
                <a:defRPr/>
              </a:pPr>
              <a:t>&lt;#&gt;</a:t>
            </a:fld>
            <a:endParaRPr lang="en-US" altLang="ja-JP"/>
          </a:p>
        </p:txBody>
      </p:sp>
    </p:spTree>
    <p:extLst>
      <p:ext uri="{BB962C8B-B14F-4D97-AF65-F5344CB8AC3E}">
        <p14:creationId xmlns:p14="http://schemas.microsoft.com/office/powerpoint/2010/main" xmlns="" val="29019286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 22"/>
          <p:cNvSpPr>
            <a:spLocks noGrp="1"/>
          </p:cNvSpPr>
          <p:nvPr>
            <p:ph type="sldNum" sz="quarter" idx="10"/>
          </p:nvPr>
        </p:nvSpPr>
        <p:spPr/>
        <p:txBody>
          <a:bodyPr/>
          <a:lstStyle>
            <a:lvl1pPr>
              <a:defRPr/>
            </a:lvl1pPr>
          </a:lstStyle>
          <a:p>
            <a:pPr>
              <a:defRPr/>
            </a:pPr>
            <a:fld id="{D396F2D6-E41B-4061-88A5-BB3125CA98DD}" type="slidenum">
              <a:rPr lang="ja-JP" altLang="en-US"/>
              <a:pPr>
                <a:defRPr/>
              </a:pPr>
              <a:t>&lt;#&gt;</a:t>
            </a:fld>
            <a:endParaRPr lang="en-US" altLang="ja-JP"/>
          </a:p>
        </p:txBody>
      </p:sp>
    </p:spTree>
    <p:extLst>
      <p:ext uri="{BB962C8B-B14F-4D97-AF65-F5344CB8AC3E}">
        <p14:creationId xmlns:p14="http://schemas.microsoft.com/office/powerpoint/2010/main" xmlns="" val="188206419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セクション見出し">
    <p:bg>
      <p:bgPr>
        <a:solidFill>
          <a:srgbClr val="E5F5FF"/>
        </a:solidFill>
        <a:effectLst/>
      </p:bgPr>
    </p:bg>
    <p:spTree>
      <p:nvGrpSpPr>
        <p:cNvPr id="1" name=""/>
        <p:cNvGrpSpPr/>
        <p:nvPr/>
      </p:nvGrpSpPr>
      <p:grpSpPr>
        <a:xfrm>
          <a:off x="0" y="0"/>
          <a:ext cx="0" cy="0"/>
          <a:chOff x="0" y="0"/>
          <a:chExt cx="0" cy="0"/>
        </a:xfrm>
      </p:grpSpPr>
      <p:sp>
        <p:nvSpPr>
          <p:cNvPr id="2" name="タイトル 1"/>
          <p:cNvSpPr>
            <a:spLocks noGrp="1"/>
          </p:cNvSpPr>
          <p:nvPr>
            <p:ph type="title"/>
          </p:nvPr>
        </p:nvSpPr>
        <p:spPr>
          <a:xfrm>
            <a:off x="0" y="2354957"/>
            <a:ext cx="9144000" cy="1362075"/>
          </a:xfrm>
          <a:solidFill>
            <a:srgbClr val="DDDDDD"/>
          </a:solidFill>
        </p:spPr>
        <p:txBody>
          <a:bodyPr anchor="ctr" anchorCtr="0">
            <a:normAutofit/>
          </a:bodyPr>
          <a:lstStyle>
            <a:lvl1pPr algn="ctr">
              <a:defRPr sz="3600" b="1" cap="all">
                <a:solidFill>
                  <a:schemeClr val="tx2">
                    <a:lumMod val="75000"/>
                  </a:schemeClr>
                </a:solidFill>
                <a:latin typeface="Calibri" pitchFamily="34" charset="0"/>
                <a:cs typeface="Calibri" pitchFamily="34" charset="0"/>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xmlns="" val="1809973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セクション見出し">
    <p:bg>
      <p:bgPr>
        <a:solidFill>
          <a:srgbClr val="E5F5FF"/>
        </a:solidFill>
        <a:effectLst/>
      </p:bgPr>
    </p:bg>
    <p:spTree>
      <p:nvGrpSpPr>
        <p:cNvPr id="1" name=""/>
        <p:cNvGrpSpPr/>
        <p:nvPr/>
      </p:nvGrpSpPr>
      <p:grpSpPr>
        <a:xfrm>
          <a:off x="0" y="0"/>
          <a:ext cx="0" cy="0"/>
          <a:chOff x="0" y="0"/>
          <a:chExt cx="0" cy="0"/>
        </a:xfrm>
      </p:grpSpPr>
      <p:sp>
        <p:nvSpPr>
          <p:cNvPr id="2" name="タイトル 1"/>
          <p:cNvSpPr>
            <a:spLocks noGrp="1"/>
          </p:cNvSpPr>
          <p:nvPr>
            <p:ph type="title"/>
          </p:nvPr>
        </p:nvSpPr>
        <p:spPr>
          <a:xfrm>
            <a:off x="0" y="2354957"/>
            <a:ext cx="9144000" cy="1362075"/>
          </a:xfrm>
          <a:solidFill>
            <a:srgbClr val="DDDDDD"/>
          </a:solidFill>
        </p:spPr>
        <p:txBody>
          <a:bodyPr anchor="ctr" anchorCtr="0">
            <a:normAutofit/>
          </a:bodyPr>
          <a:lstStyle>
            <a:lvl1pPr algn="ctr">
              <a:defRPr sz="3600" b="1" cap="all">
                <a:solidFill>
                  <a:schemeClr val="tx2">
                    <a:lumMod val="75000"/>
                  </a:schemeClr>
                </a:solidFill>
                <a:latin typeface="Calibri" pitchFamily="34" charset="0"/>
                <a:cs typeface="Calibri" pitchFamily="34" charset="0"/>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xmlns="" val="18099732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セクション見出し">
    <p:bg>
      <p:bgPr>
        <a:solidFill>
          <a:srgbClr val="E5F5FF"/>
        </a:solidFill>
        <a:effectLst/>
      </p:bgPr>
    </p:bg>
    <p:spTree>
      <p:nvGrpSpPr>
        <p:cNvPr id="1" name=""/>
        <p:cNvGrpSpPr/>
        <p:nvPr/>
      </p:nvGrpSpPr>
      <p:grpSpPr>
        <a:xfrm>
          <a:off x="0" y="0"/>
          <a:ext cx="0" cy="0"/>
          <a:chOff x="0" y="0"/>
          <a:chExt cx="0" cy="0"/>
        </a:xfrm>
      </p:grpSpPr>
      <p:sp>
        <p:nvSpPr>
          <p:cNvPr id="2" name="タイトル 1"/>
          <p:cNvSpPr>
            <a:spLocks noGrp="1"/>
          </p:cNvSpPr>
          <p:nvPr>
            <p:ph type="title"/>
          </p:nvPr>
        </p:nvSpPr>
        <p:spPr>
          <a:xfrm>
            <a:off x="0" y="2354957"/>
            <a:ext cx="9144000" cy="1362075"/>
          </a:xfrm>
          <a:solidFill>
            <a:srgbClr val="DDDDDD"/>
          </a:solidFill>
        </p:spPr>
        <p:txBody>
          <a:bodyPr anchor="ctr" anchorCtr="0">
            <a:normAutofit/>
          </a:bodyPr>
          <a:lstStyle>
            <a:lvl1pPr algn="ctr">
              <a:defRPr sz="3600" b="1" cap="all">
                <a:solidFill>
                  <a:schemeClr val="tx2">
                    <a:lumMod val="75000"/>
                  </a:schemeClr>
                </a:solidFill>
                <a:latin typeface="Calibri" pitchFamily="34" charset="0"/>
                <a:cs typeface="Calibri" pitchFamily="34" charset="0"/>
              </a:defRPr>
            </a:lvl1pPr>
          </a:lstStyle>
          <a:p>
            <a:r>
              <a:rPr kumimoji="1" lang="ja-JP" altLang="en-US" dirty="0" smtClean="0"/>
              <a:t>マスター タイトルの書式設定</a:t>
            </a:r>
            <a:endParaRPr kumimoji="1" lang="ja-JP" altLang="en-US" dirty="0"/>
          </a:p>
        </p:txBody>
      </p:sp>
    </p:spTree>
    <p:extLst>
      <p:ext uri="{BB962C8B-B14F-4D97-AF65-F5344CB8AC3E}">
        <p14:creationId xmlns:p14="http://schemas.microsoft.com/office/powerpoint/2010/main" xmlns="" val="18099732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E3E7"/>
        </a:solidFill>
        <a:effectLst/>
      </p:bgPr>
    </p:bg>
    <p:spTree>
      <p:nvGrpSpPr>
        <p:cNvPr id="1" name=""/>
        <p:cNvGrpSpPr/>
        <p:nvPr/>
      </p:nvGrpSpPr>
      <p:grpSpPr>
        <a:xfrm>
          <a:off x="0" y="0"/>
          <a:ext cx="0" cy="0"/>
          <a:chOff x="0" y="0"/>
          <a:chExt cx="0" cy="0"/>
        </a:xfrm>
      </p:grpSpPr>
      <p:sp>
        <p:nvSpPr>
          <p:cNvPr id="17" name="正方形/長方形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6" name="正方形/長方形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8" name="正方形/長方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9" name="正方形/長方形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23" name="スライド番号プレースホルダ 22"/>
          <p:cNvSpPr>
            <a:spLocks noGrp="1"/>
          </p:cNvSpPr>
          <p:nvPr>
            <p:ph type="sldNum" sz="quarter" idx="4"/>
          </p:nvPr>
        </p:nvSpPr>
        <p:spPr>
          <a:xfrm>
            <a:off x="4343400" y="1039813"/>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a:defRPr sz="1600">
                <a:solidFill>
                  <a:srgbClr val="333333"/>
                </a:solidFill>
                <a:ea typeface="ＭＳ Ｐ明朝" pitchFamily="18" charset="-128"/>
              </a:defRPr>
            </a:lvl1pPr>
          </a:lstStyle>
          <a:p>
            <a:pPr>
              <a:defRPr/>
            </a:pPr>
            <a:fld id="{61FFBB75-DBA8-47FA-BFE0-BADF0BD68E9F}" type="slidenum">
              <a:rPr lang="ja-JP" altLang="en-US"/>
              <a:pPr>
                <a:defRPr/>
              </a:pPr>
              <a:t>&lt;#&gt;</a:t>
            </a:fld>
            <a:endParaRPr lang="en-US" altLang="ja-JP"/>
          </a:p>
        </p:txBody>
      </p:sp>
      <p:sp>
        <p:nvSpPr>
          <p:cNvPr id="13324" name="タイトル プレースホルダ 21"/>
          <p:cNvSpPr>
            <a:spLocks noGrp="1"/>
          </p:cNvSpPr>
          <p:nvPr>
            <p:ph type="title"/>
          </p:nvPr>
        </p:nvSpPr>
        <p:spPr bwMode="auto">
          <a:xfrm>
            <a:off x="301625" y="228600"/>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ja-JP" altLang="en-US" dirty="0" smtClean="0"/>
              <a:t>マスタ タイトルの書式設定</a:t>
            </a:r>
            <a:endParaRPr lang="en-US" dirty="0" smtClean="0"/>
          </a:p>
        </p:txBody>
      </p:sp>
      <p:sp>
        <p:nvSpPr>
          <p:cNvPr id="13325" name="テキスト プレースホルダ 12"/>
          <p:cNvSpPr>
            <a:spLocks noGrp="1"/>
          </p:cNvSpPr>
          <p:nvPr>
            <p:ph type="body" idx="1"/>
          </p:nvPr>
        </p:nvSpPr>
        <p:spPr bwMode="auto">
          <a:xfrm>
            <a:off x="301625" y="1638300"/>
            <a:ext cx="8534400" cy="4598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000" tIns="10800" rIns="54000" bIns="10800" numCol="1" anchor="t" anchorCtr="0" compatLnSpc="1">
            <a:prstTxWarp prst="textNoShape">
              <a:avLst/>
            </a:prstTxWarp>
          </a:body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en-US" dirty="0" smtClean="0"/>
          </a:p>
        </p:txBody>
      </p:sp>
      <p:grpSp>
        <p:nvGrpSpPr>
          <p:cNvPr id="13326" name="Group 18"/>
          <p:cNvGrpSpPr>
            <a:grpSpLocks/>
          </p:cNvGrpSpPr>
          <p:nvPr userDrawn="1"/>
        </p:nvGrpSpPr>
        <p:grpSpPr bwMode="auto">
          <a:xfrm>
            <a:off x="179388" y="6353192"/>
            <a:ext cx="8785225" cy="395289"/>
            <a:chOff x="113" y="4002"/>
            <a:chExt cx="5534" cy="249"/>
          </a:xfrm>
        </p:grpSpPr>
        <p:sp>
          <p:nvSpPr>
            <p:cNvPr id="3" name="フッター プレースホルダ 2"/>
            <p:cNvSpPr>
              <a:spLocks/>
            </p:cNvSpPr>
            <p:nvPr/>
          </p:nvSpPr>
          <p:spPr bwMode="auto">
            <a:xfrm>
              <a:off x="113" y="4020"/>
              <a:ext cx="2495" cy="231"/>
            </a:xfrm>
            <a:prstGeom prst="rect">
              <a:avLst/>
            </a:prstGeom>
            <a:noFill/>
            <a:ln w="9525">
              <a:noFill/>
              <a:miter lim="800000"/>
              <a:headEnd/>
              <a:tailEnd/>
            </a:ln>
          </p:spPr>
          <p:txBody>
            <a:bodyPr/>
            <a:lstStyle/>
            <a:p>
              <a:pPr>
                <a:defRPr/>
              </a:pPr>
              <a:endParaRPr lang="en-US" altLang="ja-JP" sz="1400" dirty="0">
                <a:solidFill>
                  <a:srgbClr val="4D4D4D"/>
                </a:solidFill>
              </a:endParaRPr>
            </a:p>
          </p:txBody>
        </p:sp>
        <p:sp>
          <p:nvSpPr>
            <p:cNvPr id="57372" name="フッター プレースホルダ 5"/>
            <p:cNvSpPr txBox="1">
              <a:spLocks/>
            </p:cNvSpPr>
            <p:nvPr/>
          </p:nvSpPr>
          <p:spPr bwMode="auto">
            <a:xfrm>
              <a:off x="3391" y="4002"/>
              <a:ext cx="2256" cy="230"/>
            </a:xfrm>
            <a:prstGeom prst="rect">
              <a:avLst/>
            </a:prstGeom>
            <a:noFill/>
            <a:ln w="9525">
              <a:noFill/>
              <a:miter lim="800000"/>
              <a:headEnd/>
              <a:tailEnd/>
            </a:ln>
          </p:spPr>
          <p:txBody>
            <a:bodyPr/>
            <a:lstStyle>
              <a:lvl1pPr eaLnBrk="0" hangingPunct="0">
                <a:defRPr kumimoji="1" sz="2400">
                  <a:solidFill>
                    <a:srgbClr val="777777"/>
                  </a:solidFill>
                  <a:latin typeface="Calibri" pitchFamily="34" charset="0"/>
                  <a:ea typeface="ＭＳ Ｐゴシック" pitchFamily="50" charset="-128"/>
                </a:defRPr>
              </a:lvl1pPr>
              <a:lvl2pPr marL="742950" indent="-285750" eaLnBrk="0" hangingPunct="0">
                <a:defRPr kumimoji="1" sz="2400">
                  <a:solidFill>
                    <a:srgbClr val="777777"/>
                  </a:solidFill>
                  <a:latin typeface="Calibri" pitchFamily="34" charset="0"/>
                  <a:ea typeface="ＭＳ Ｐゴシック" pitchFamily="50" charset="-128"/>
                </a:defRPr>
              </a:lvl2pPr>
              <a:lvl3pPr marL="1143000" indent="-228600" eaLnBrk="0" hangingPunct="0">
                <a:defRPr kumimoji="1" sz="2400">
                  <a:solidFill>
                    <a:srgbClr val="777777"/>
                  </a:solidFill>
                  <a:latin typeface="Calibri" pitchFamily="34" charset="0"/>
                  <a:ea typeface="ＭＳ Ｐゴシック" pitchFamily="50" charset="-128"/>
                </a:defRPr>
              </a:lvl3pPr>
              <a:lvl4pPr marL="1600200" indent="-228600" eaLnBrk="0" hangingPunct="0">
                <a:defRPr kumimoji="1" sz="2400">
                  <a:solidFill>
                    <a:srgbClr val="777777"/>
                  </a:solidFill>
                  <a:latin typeface="Calibri" pitchFamily="34" charset="0"/>
                  <a:ea typeface="ＭＳ Ｐゴシック" pitchFamily="50" charset="-128"/>
                </a:defRPr>
              </a:lvl4pPr>
              <a:lvl5pPr marL="2057400" indent="-228600" eaLnBrk="0" hangingPunct="0">
                <a:defRPr kumimoji="1" sz="2400">
                  <a:solidFill>
                    <a:srgbClr val="777777"/>
                  </a:solidFill>
                  <a:latin typeface="Calibri" pitchFamily="34" charset="0"/>
                  <a:ea typeface="ＭＳ Ｐゴシック" pitchFamily="50" charset="-128"/>
                </a:defRPr>
              </a:lvl5pPr>
              <a:lvl6pPr marL="25146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9pPr>
            </a:lstStyle>
            <a:p>
              <a:pPr algn="r" eaLnBrk="1" hangingPunct="1">
                <a:defRPr/>
              </a:pPr>
              <a:r>
                <a:rPr lang="en-US" altLang="ja-JP" sz="1600" b="1" dirty="0" smtClean="0">
                  <a:solidFill>
                    <a:schemeClr val="bg2">
                      <a:lumMod val="50000"/>
                    </a:schemeClr>
                  </a:solidFill>
                  <a:ea typeface="ＭＳ Ｐ明朝" pitchFamily="18" charset="-128"/>
                </a:rPr>
                <a:t>Embedded Linux Conference 2012 </a:t>
              </a:r>
              <a:endParaRPr lang="ja-JP" altLang="en-US" sz="1600" b="1" dirty="0">
                <a:solidFill>
                  <a:schemeClr val="bg2">
                    <a:lumMod val="50000"/>
                  </a:schemeClr>
                </a:solidFill>
                <a:ea typeface="ＭＳ Ｐ明朝" pitchFamily="18" charset="-128"/>
              </a:endParaRPr>
            </a:p>
          </p:txBody>
        </p:sp>
      </p:grpSp>
      <p:sp>
        <p:nvSpPr>
          <p:cNvPr id="2" name="正方形/長方形 1"/>
          <p:cNvSpPr/>
          <p:nvPr userDrawn="1"/>
        </p:nvSpPr>
        <p:spPr>
          <a:xfrm>
            <a:off x="125412" y="6381750"/>
            <a:ext cx="5382691" cy="338554"/>
          </a:xfrm>
          <a:prstGeom prst="rect">
            <a:avLst/>
          </a:prstGeom>
        </p:spPr>
        <p:txBody>
          <a:bodyPr wrap="square">
            <a:spAutoFit/>
          </a:bodyPr>
          <a:lstStyle/>
          <a:p>
            <a:pPr>
              <a:defRPr/>
            </a:pPr>
            <a:r>
              <a:rPr lang="en-US" altLang="ja-JP" sz="1600" b="1" dirty="0" smtClean="0">
                <a:solidFill>
                  <a:schemeClr val="bg2">
                    <a:lumMod val="50000"/>
                  </a:schemeClr>
                </a:solidFill>
              </a:rPr>
              <a:t>Close Encounters of </a:t>
            </a:r>
            <a:r>
              <a:rPr lang="en-US" altLang="ja-JP" sz="1600" b="1" baseline="0" dirty="0" smtClean="0">
                <a:solidFill>
                  <a:schemeClr val="bg2">
                    <a:lumMod val="50000"/>
                  </a:schemeClr>
                </a:solidFill>
              </a:rPr>
              <a:t> </a:t>
            </a:r>
            <a:r>
              <a:rPr lang="en-US" altLang="ja-JP" sz="1600" b="1" dirty="0" smtClean="0">
                <a:solidFill>
                  <a:schemeClr val="bg2">
                    <a:lumMod val="50000"/>
                  </a:schemeClr>
                </a:solidFill>
              </a:rPr>
              <a:t>the Upstream Resource</a:t>
            </a:r>
            <a:endParaRPr lang="ja-JP" altLang="en-US" sz="1600" dirty="0">
              <a:solidFill>
                <a:schemeClr val="bg2">
                  <a:lumMod val="50000"/>
                </a:scheme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4" r:id="rId2"/>
    <p:sldLayoutId id="2147483683" r:id="rId3"/>
    <p:sldLayoutId id="2147483682" r:id="rId4"/>
    <p:sldLayoutId id="2147483681" r:id="rId5"/>
    <p:sldLayoutId id="2147483680" r:id="rId6"/>
    <p:sldLayoutId id="2147483679" r:id="rId7"/>
    <p:sldLayoutId id="2147483700" r:id="rId8"/>
    <p:sldLayoutId id="2147483701" r:id="rId9"/>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3300">
          <a:solidFill>
            <a:srgbClr val="0070C0"/>
          </a:solidFill>
          <a:latin typeface="+mj-lt"/>
          <a:ea typeface="+mj-ea"/>
          <a:cs typeface="+mj-cs"/>
        </a:defRPr>
      </a:lvl1pPr>
      <a:lvl2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2pPr>
      <a:lvl3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3pPr>
      <a:lvl4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4pPr>
      <a:lvl5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p:titleStyle>
    <p:bodyStyle>
      <a:lvl1pPr marL="323850" indent="-323850" algn="l" rtl="0" eaLnBrk="0" fontAlgn="base" hangingPunct="0">
        <a:lnSpc>
          <a:spcPct val="75000"/>
        </a:lnSpc>
        <a:spcBef>
          <a:spcPct val="20000"/>
        </a:spcBef>
        <a:spcAft>
          <a:spcPct val="0"/>
        </a:spcAft>
        <a:buClr>
          <a:srgbClr val="0070C0"/>
        </a:buClr>
        <a:buFont typeface="Wingdings" pitchFamily="2" charset="2"/>
        <a:buChar char="n"/>
        <a:defRPr kumimoji="1" sz="2400">
          <a:solidFill>
            <a:srgbClr val="0070C0"/>
          </a:solidFill>
          <a:latin typeface="+mn-lt"/>
          <a:ea typeface="+mn-ea"/>
          <a:cs typeface="Calibri" pitchFamily="34" charset="0"/>
        </a:defRPr>
      </a:lvl1pPr>
      <a:lvl2pPr marL="719138" indent="-273050" algn="l" rtl="0" eaLnBrk="0" fontAlgn="base" hangingPunct="0">
        <a:lnSpc>
          <a:spcPct val="75000"/>
        </a:lnSpc>
        <a:spcBef>
          <a:spcPct val="20000"/>
        </a:spcBef>
        <a:spcAft>
          <a:spcPct val="0"/>
        </a:spcAft>
        <a:buClr>
          <a:srgbClr val="0070C0"/>
        </a:buClr>
        <a:buFont typeface="Wingdings" pitchFamily="2" charset="2"/>
        <a:buChar char="n"/>
        <a:defRPr kumimoji="1" sz="2000">
          <a:solidFill>
            <a:srgbClr val="0070C0"/>
          </a:solidFill>
          <a:latin typeface="+mn-lt"/>
          <a:ea typeface="+mn-ea"/>
          <a:cs typeface="Calibri" pitchFamily="34" charset="0"/>
        </a:defRPr>
      </a:lvl2pPr>
      <a:lvl3pPr marL="1171575" indent="-273050" algn="l" rtl="0" eaLnBrk="0" fontAlgn="base" hangingPunct="0">
        <a:lnSpc>
          <a:spcPct val="75000"/>
        </a:lnSpc>
        <a:spcBef>
          <a:spcPct val="20000"/>
        </a:spcBef>
        <a:spcAft>
          <a:spcPct val="0"/>
        </a:spcAft>
        <a:buClr>
          <a:srgbClr val="0070C0"/>
        </a:buClr>
        <a:buFont typeface="Wingdings" pitchFamily="2" charset="2"/>
        <a:buChar char="n"/>
        <a:defRPr kumimoji="1" sz="2000">
          <a:solidFill>
            <a:srgbClr val="0070C0"/>
          </a:solidFill>
          <a:latin typeface="+mn-lt"/>
          <a:ea typeface="+mn-ea"/>
          <a:cs typeface="Calibri" pitchFamily="34" charset="0"/>
        </a:defRPr>
      </a:lvl3pPr>
      <a:lvl4pPr marL="1543050" indent="-192088" algn="l" rtl="0" eaLnBrk="0" fontAlgn="base" hangingPunct="0">
        <a:lnSpc>
          <a:spcPct val="75000"/>
        </a:lnSpc>
        <a:spcBef>
          <a:spcPct val="20000"/>
        </a:spcBef>
        <a:spcAft>
          <a:spcPct val="0"/>
        </a:spcAft>
        <a:buClr>
          <a:srgbClr val="0070C0"/>
        </a:buClr>
        <a:buFont typeface="Wingdings" pitchFamily="2" charset="2"/>
        <a:buChar char="n"/>
        <a:defRPr kumimoji="1" sz="2000">
          <a:solidFill>
            <a:srgbClr val="0070C0"/>
          </a:solidFill>
          <a:latin typeface="+mn-lt"/>
          <a:ea typeface="+mn-ea"/>
          <a:cs typeface="Calibri" pitchFamily="34" charset="0"/>
        </a:defRPr>
      </a:lvl4pPr>
      <a:lvl5pPr marL="1951038" indent="-228600" algn="l" rtl="0" eaLnBrk="0" fontAlgn="base" hangingPunct="0">
        <a:lnSpc>
          <a:spcPct val="75000"/>
        </a:lnSpc>
        <a:spcBef>
          <a:spcPct val="20000"/>
        </a:spcBef>
        <a:spcAft>
          <a:spcPct val="0"/>
        </a:spcAft>
        <a:buClr>
          <a:srgbClr val="0070C0"/>
        </a:buClr>
        <a:buFont typeface="Wingdings" pitchFamily="2" charset="2"/>
        <a:buChar char="n"/>
        <a:defRPr kumimoji="1" sz="2000">
          <a:solidFill>
            <a:srgbClr val="0070C0"/>
          </a:solidFill>
          <a:latin typeface="+mn-lt"/>
          <a:ea typeface="+mn-ea"/>
          <a:cs typeface="Calibri" pitchFamily="34" charset="0"/>
        </a:defRPr>
      </a:lvl5pPr>
      <a:lvl6pPr marL="18288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6pPr>
      <a:lvl7pPr marL="22860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7pPr>
      <a:lvl8pPr marL="27432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8pPr>
      <a:lvl9pPr marL="32004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7E882-D31F-4619-9F39-AA0417D2302C}" type="datetimeFigureOut">
              <a:rPr lang="ja-JP" altLang="en-US" smtClean="0">
                <a:solidFill>
                  <a:prstClr val="black">
                    <a:tint val="75000"/>
                  </a:prstClr>
                </a:solidFill>
              </a:rPr>
              <a:pPr/>
              <a:t>2012/2/6</a:t>
            </a:fld>
            <a:endParaRPr lang="ja-JP" altLang="en-US">
              <a:solidFill>
                <a:prstClr val="black">
                  <a:tint val="75000"/>
                </a:prstClr>
              </a:solidFill>
            </a:endParaRPr>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343664-9D20-4344-94D5-8862EE341415}" type="slidenum">
              <a:rPr lang="ja-JP" altLang="en-US" smtClean="0">
                <a:solidFill>
                  <a:prstClr val="black">
                    <a:tint val="75000"/>
                  </a:prstClr>
                </a:solidFill>
              </a:rPr>
              <a:pPr/>
              <a:t>&lt;#&gt;</a:t>
            </a:fld>
            <a:endParaRPr lang="ja-JP" altLang="en-US">
              <a:solidFill>
                <a:prstClr val="black">
                  <a:tint val="75000"/>
                </a:prstClr>
              </a:solidFill>
            </a:endParaRPr>
          </a:p>
        </p:txBody>
      </p:sp>
    </p:spTree>
    <p:extLst>
      <p:ext uri="{BB962C8B-B14F-4D97-AF65-F5344CB8AC3E}">
        <p14:creationId xmlns:p14="http://schemas.microsoft.com/office/powerpoint/2010/main" xmlns="" val="3415738593"/>
      </p:ext>
    </p:extLst>
  </p:cSld>
  <p:clrMap bg1="lt1" tx1="dk1" bg2="lt2" tx2="dk2" accent1="accent1" accent2="accent2" accent3="accent3" accent4="accent4" accent5="accent5" accent6="accent6" hlink="hlink" folHlink="folHlink"/>
  <p:sldLayoutIdLst>
    <p:sldLayoutId id="2147483699" r:id="rId1"/>
  </p:sldLayoutIdLst>
  <p:timing>
    <p:tnLst>
      <p:par>
        <p:cTn id="1" dur="indefinite" restart="never" nodeType="tmRoot"/>
      </p:par>
    </p:tnLst>
  </p:timing>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gif"/></Relationships>
</file>

<file path=ppt/slides/_rels/slide8.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14.gif"/><Relationship Id="rId7" Type="http://schemas.openxmlformats.org/officeDocument/2006/relationships/image" Target="../media/image18.gi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gif"/><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gif"/><Relationship Id="rId7" Type="http://schemas.openxmlformats.org/officeDocument/2006/relationships/image" Target="../media/image2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image" Target="../media/image26.jpe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31.gif"/></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gif"/><Relationship Id="rId5" Type="http://schemas.openxmlformats.org/officeDocument/2006/relationships/image" Target="../media/image35.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9.gif"/><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gif"/><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gif"/><Relationship Id="rId4" Type="http://schemas.openxmlformats.org/officeDocument/2006/relationships/image" Target="../media/image47.gif"/><Relationship Id="rId9"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5.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56.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2.gif"/><Relationship Id="rId3" Type="http://schemas.openxmlformats.org/officeDocument/2006/relationships/image" Target="../media/image57.jpeg"/><Relationship Id="rId7" Type="http://schemas.openxmlformats.org/officeDocument/2006/relationships/image" Target="../media/image61.gi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0.gif"/><Relationship Id="rId5" Type="http://schemas.openxmlformats.org/officeDocument/2006/relationships/image" Target="../media/image59.gif"/><Relationship Id="rId4" Type="http://schemas.openxmlformats.org/officeDocument/2006/relationships/image" Target="../media/image58.png"/><Relationship Id="rId9" Type="http://schemas.openxmlformats.org/officeDocument/2006/relationships/image" Target="../media/image63.gif"/></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git.kernel.org/?p=linux/kernel/git/torvalds/linux-2.6.git;a=summary" TargetMode="External"/><Relationship Id="rId2" Type="http://schemas.openxmlformats.org/officeDocument/2006/relationships/hyperlink" Target="http://git.kernel.org/?p=linux/kernel/git/stable/linux-stable.git;a=summary"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8.gif"/><Relationship Id="rId3" Type="http://schemas.openxmlformats.org/officeDocument/2006/relationships/image" Target="../media/image71.png"/><Relationship Id="rId7" Type="http://schemas.openxmlformats.org/officeDocument/2006/relationships/image" Target="../media/image75.gif"/><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 Id="rId9" Type="http://schemas.openxmlformats.org/officeDocument/2006/relationships/image" Target="../media/image76.gif"/></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0.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81.png"/><Relationship Id="rId1" Type="http://schemas.openxmlformats.org/officeDocument/2006/relationships/slideLayout" Target="../slideLayouts/slideLayout2.xml"/><Relationship Id="rId5" Type="http://schemas.openxmlformats.org/officeDocument/2006/relationships/image" Target="../media/image82.gif"/><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3.gif"/><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タイトル 1"/>
          <p:cNvSpPr>
            <a:spLocks noGrp="1"/>
          </p:cNvSpPr>
          <p:nvPr>
            <p:ph type="title"/>
          </p:nvPr>
        </p:nvSpPr>
        <p:spPr/>
        <p:txBody>
          <a:bodyPr>
            <a:normAutofit/>
          </a:bodyPr>
          <a:lstStyle/>
          <a:p>
            <a:pPr eaLnBrk="1" hangingPunct="1">
              <a:lnSpc>
                <a:spcPts val="3900"/>
              </a:lnSpc>
            </a:pPr>
            <a:r>
              <a:rPr lang="en-US" altLang="ja-JP" sz="3200" b="1" dirty="0" smtClean="0"/>
              <a:t>Close </a:t>
            </a:r>
            <a:r>
              <a:rPr lang="en-US" altLang="ja-JP" sz="3200" b="1" dirty="0"/>
              <a:t>Encounters of </a:t>
            </a:r>
            <a:r>
              <a:rPr lang="en-US" altLang="ja-JP" sz="3200" b="1" dirty="0" smtClean="0"/>
              <a:t>the </a:t>
            </a:r>
            <a:r>
              <a:rPr lang="en-US" altLang="ja-JP" sz="3200" b="1" dirty="0"/>
              <a:t>Upstream </a:t>
            </a:r>
            <a:r>
              <a:rPr lang="en-US" altLang="ja-JP" sz="3200" b="1" dirty="0" smtClean="0"/>
              <a:t>Resource</a:t>
            </a:r>
            <a:endParaRPr lang="en-US" altLang="ja-JP" sz="3200" b="1" u="sng" dirty="0" smtClean="0"/>
          </a:p>
        </p:txBody>
      </p:sp>
      <p:sp>
        <p:nvSpPr>
          <p:cNvPr id="3" name="サブタイトル 2"/>
          <p:cNvSpPr>
            <a:spLocks noGrp="1"/>
          </p:cNvSpPr>
          <p:nvPr>
            <p:ph type="subTitle" idx="4294967295"/>
          </p:nvPr>
        </p:nvSpPr>
        <p:spPr>
          <a:xfrm>
            <a:off x="0" y="4809182"/>
            <a:ext cx="9144000" cy="780058"/>
          </a:xfrm>
          <a:solidFill>
            <a:srgbClr val="DDDDDD"/>
          </a:solidFill>
        </p:spPr>
        <p:txBody>
          <a:bodyPr anchor="ctr" anchorCtr="0">
            <a:normAutofit/>
          </a:bodyPr>
          <a:lstStyle/>
          <a:p>
            <a:pPr marL="0" indent="0" algn="ctr" eaLnBrk="1" hangingPunct="1">
              <a:lnSpc>
                <a:spcPct val="60000"/>
              </a:lnSpc>
              <a:buFont typeface="Wingdings 2" pitchFamily="18" charset="2"/>
              <a:buNone/>
              <a:defRPr/>
            </a:pPr>
            <a:r>
              <a:rPr lang="en-US" altLang="ja-JP" sz="2000" dirty="0" smtClean="0">
                <a:solidFill>
                  <a:schemeClr val="tx2">
                    <a:lumMod val="75000"/>
                  </a:schemeClr>
                </a:solidFill>
                <a:latin typeface="+mj-lt"/>
              </a:rPr>
              <a:t>HISAO MUNAKATA</a:t>
            </a:r>
          </a:p>
          <a:p>
            <a:pPr marL="0" indent="0" algn="ctr" eaLnBrk="1" hangingPunct="1">
              <a:lnSpc>
                <a:spcPct val="60000"/>
              </a:lnSpc>
              <a:buFont typeface="Wingdings 2" pitchFamily="18" charset="2"/>
              <a:buNone/>
              <a:defRPr/>
            </a:pPr>
            <a:r>
              <a:rPr lang="en-US" altLang="ja-JP" sz="2000" dirty="0" smtClean="0">
                <a:solidFill>
                  <a:schemeClr val="tx2">
                    <a:lumMod val="75000"/>
                  </a:schemeClr>
                </a:solidFill>
                <a:latin typeface="+mj-lt"/>
              </a:rPr>
              <a:t>RENESAS SOLUTIONS CORP</a:t>
            </a:r>
            <a:br>
              <a:rPr lang="en-US" altLang="ja-JP" sz="2000" dirty="0" smtClean="0">
                <a:solidFill>
                  <a:schemeClr val="tx2">
                    <a:lumMod val="75000"/>
                  </a:schemeClr>
                </a:solidFill>
                <a:latin typeface="+mj-lt"/>
              </a:rPr>
            </a:br>
            <a:r>
              <a:rPr lang="en-US" altLang="ja-JP" sz="1500" dirty="0" err="1" smtClean="0">
                <a:solidFill>
                  <a:schemeClr val="tx2">
                    <a:lumMod val="75000"/>
                  </a:schemeClr>
                </a:solidFill>
                <a:latin typeface="+mj-lt"/>
              </a:rPr>
              <a:t>hisao.munakata.vt</a:t>
            </a:r>
            <a:r>
              <a:rPr lang="en-US" altLang="ja-JP" sz="1500" dirty="0" smtClean="0">
                <a:solidFill>
                  <a:schemeClr val="tx2">
                    <a:lumMod val="75000"/>
                  </a:schemeClr>
                </a:solidFill>
                <a:latin typeface="+mj-lt"/>
              </a:rPr>
              <a:t>(at)renesas.com</a:t>
            </a:r>
            <a:endParaRPr lang="ja-JP" altLang="en-US" sz="1500" dirty="0" smtClean="0">
              <a:solidFill>
                <a:schemeClr val="tx2">
                  <a:lumMod val="75000"/>
                </a:schemeClr>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スライド番号プレースホルダ 2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kumimoji="1" sz="2400">
                <a:solidFill>
                  <a:srgbClr val="777777"/>
                </a:solidFill>
                <a:latin typeface="Calibri" pitchFamily="34" charset="0"/>
                <a:ea typeface="ＭＳ Ｐゴシック" pitchFamily="50" charset="-128"/>
              </a:defRPr>
            </a:lvl1pPr>
            <a:lvl2pPr marL="742950" indent="-285750" algn="ctr">
              <a:defRPr kumimoji="1" sz="2400">
                <a:solidFill>
                  <a:srgbClr val="777777"/>
                </a:solidFill>
                <a:latin typeface="Calibri" pitchFamily="34" charset="0"/>
                <a:ea typeface="ＭＳ Ｐゴシック" pitchFamily="50" charset="-128"/>
              </a:defRPr>
            </a:lvl2pPr>
            <a:lvl3pPr marL="1143000" indent="-228600" algn="ctr">
              <a:defRPr kumimoji="1" sz="2400">
                <a:solidFill>
                  <a:srgbClr val="777777"/>
                </a:solidFill>
                <a:latin typeface="Calibri" pitchFamily="34" charset="0"/>
                <a:ea typeface="ＭＳ Ｐゴシック" pitchFamily="50" charset="-128"/>
              </a:defRPr>
            </a:lvl3pPr>
            <a:lvl4pPr marL="1600200" indent="-228600" algn="ctr">
              <a:defRPr kumimoji="1" sz="2400">
                <a:solidFill>
                  <a:srgbClr val="777777"/>
                </a:solidFill>
                <a:latin typeface="Calibri" pitchFamily="34" charset="0"/>
                <a:ea typeface="ＭＳ Ｐゴシック" pitchFamily="50" charset="-128"/>
              </a:defRPr>
            </a:lvl4pPr>
            <a:lvl5pPr marL="2057400" indent="-228600" algn="ctr">
              <a:defRPr kumimoji="1" sz="2400">
                <a:solidFill>
                  <a:srgbClr val="777777"/>
                </a:solidFill>
                <a:latin typeface="Calibri" pitchFamily="34" charset="0"/>
                <a:ea typeface="ＭＳ Ｐゴシック" pitchFamily="50" charset="-128"/>
              </a:defRPr>
            </a:lvl5pPr>
            <a:lvl6pPr marL="2514600" indent="-228600" algn="ctr" fontAlgn="base">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fontAlgn="base">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fontAlgn="base">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fontAlgn="base">
              <a:spcBef>
                <a:spcPct val="0"/>
              </a:spcBef>
              <a:spcAft>
                <a:spcPct val="0"/>
              </a:spcAft>
              <a:defRPr kumimoji="1" sz="2400">
                <a:solidFill>
                  <a:srgbClr val="777777"/>
                </a:solidFill>
                <a:latin typeface="Calibri" pitchFamily="34" charset="0"/>
                <a:ea typeface="ＭＳ Ｐゴシック" pitchFamily="50" charset="-128"/>
              </a:defRPr>
            </a:lvl9pPr>
          </a:lstStyle>
          <a:p>
            <a:fld id="{68A5E3C2-C5CF-4C0A-9400-3AB9B770CB2E}" type="slidenum">
              <a:rPr lang="ja-JP" altLang="en-US" sz="1600" smtClean="0">
                <a:solidFill>
                  <a:srgbClr val="333333"/>
                </a:solidFill>
                <a:ea typeface="ＭＳ Ｐ明朝" pitchFamily="18" charset="-128"/>
              </a:rPr>
              <a:pPr/>
              <a:t>2</a:t>
            </a:fld>
            <a:endParaRPr lang="en-US" altLang="ja-JP" sz="1600" smtClean="0">
              <a:solidFill>
                <a:srgbClr val="333333"/>
              </a:solidFill>
              <a:ea typeface="ＭＳ Ｐ明朝" pitchFamily="18" charset="-128"/>
            </a:endParaRPr>
          </a:p>
        </p:txBody>
      </p:sp>
      <p:sp>
        <p:nvSpPr>
          <p:cNvPr id="29698" name="Rectangle 2"/>
          <p:cNvSpPr>
            <a:spLocks noGrp="1"/>
          </p:cNvSpPr>
          <p:nvPr>
            <p:ph type="title"/>
          </p:nvPr>
        </p:nvSpPr>
        <p:spPr/>
        <p:txBody>
          <a:bodyPr/>
          <a:lstStyle/>
          <a:p>
            <a:r>
              <a:rPr lang="en-US" altLang="ja-JP" smtClean="0"/>
              <a:t>who am I</a:t>
            </a:r>
          </a:p>
        </p:txBody>
      </p:sp>
      <p:sp>
        <p:nvSpPr>
          <p:cNvPr id="29699" name="Rectangle 3"/>
          <p:cNvSpPr>
            <a:spLocks noGrp="1"/>
          </p:cNvSpPr>
          <p:nvPr>
            <p:ph type="body" idx="1"/>
          </p:nvPr>
        </p:nvSpPr>
        <p:spPr>
          <a:xfrm>
            <a:off x="227013" y="1638300"/>
            <a:ext cx="8656637" cy="4598988"/>
          </a:xfrm>
        </p:spPr>
        <p:txBody>
          <a:bodyPr/>
          <a:lstStyle/>
          <a:p>
            <a:r>
              <a:rPr lang="en-US" altLang="ja-JP" dirty="0" smtClean="0"/>
              <a:t>Work for Renesas (semiconductor provider)</a:t>
            </a:r>
          </a:p>
          <a:p>
            <a:endParaRPr lang="en-US" altLang="ja-JP" dirty="0" smtClean="0"/>
          </a:p>
          <a:p>
            <a:pPr lvl="1"/>
            <a:r>
              <a:rPr lang="en-US" altLang="ja-JP" dirty="0" smtClean="0"/>
              <a:t>Over 15 years “real embedded Linux business field” experience</a:t>
            </a:r>
          </a:p>
          <a:p>
            <a:pPr lvl="1"/>
            <a:r>
              <a:rPr lang="en-US" altLang="ja-JP" dirty="0" smtClean="0"/>
              <a:t>Providing “free Linux starter code (BSP)”</a:t>
            </a:r>
          </a:p>
          <a:p>
            <a:pPr lvl="1">
              <a:lnSpc>
                <a:spcPct val="85000"/>
              </a:lnSpc>
            </a:pPr>
            <a:r>
              <a:rPr lang="en-US" altLang="ja-JP" dirty="0" smtClean="0"/>
              <a:t>We help </a:t>
            </a:r>
            <a:r>
              <a:rPr lang="en-US" altLang="ja-JP" dirty="0"/>
              <a:t>our </a:t>
            </a:r>
            <a:r>
              <a:rPr lang="en-US" altLang="ja-JP" dirty="0" smtClean="0"/>
              <a:t>important customers who are Linux newbie's. </a:t>
            </a:r>
            <a:br>
              <a:rPr lang="en-US" altLang="ja-JP" dirty="0" smtClean="0"/>
            </a:br>
            <a:r>
              <a:rPr lang="en-US" altLang="ja-JP" dirty="0" smtClean="0"/>
              <a:t>( They ask anything about Linux to us. )</a:t>
            </a:r>
          </a:p>
          <a:p>
            <a:pPr lvl="1"/>
            <a:endParaRPr lang="en-US" altLang="ja-JP" dirty="0" smtClean="0"/>
          </a:p>
          <a:p>
            <a:pPr lvl="1"/>
            <a:r>
              <a:rPr lang="en-US" altLang="ja-JP" dirty="0" smtClean="0"/>
              <a:t>Over 5 years experience working with the community</a:t>
            </a:r>
          </a:p>
          <a:p>
            <a:pPr lvl="1"/>
            <a:r>
              <a:rPr lang="en-US" altLang="ja-JP" dirty="0" smtClean="0"/>
              <a:t>Linux Foundation CEWG Architecture group co-chair</a:t>
            </a:r>
          </a:p>
          <a:p>
            <a:pPr lvl="1"/>
            <a:r>
              <a:rPr lang="en-US" altLang="ja-JP" dirty="0" smtClean="0"/>
              <a:t>I am leading Linux core technology team in Renesas that develops upstream Linux code. </a:t>
            </a:r>
            <a:r>
              <a:rPr lang="en-US" altLang="ja-JP" dirty="0"/>
              <a:t>As this team consisted </a:t>
            </a:r>
            <a:r>
              <a:rPr lang="en-US" altLang="ja-JP" dirty="0" smtClean="0"/>
              <a:t>of several community developers we had chance to work closely with Linux upstream.</a:t>
            </a:r>
          </a:p>
        </p:txBody>
      </p:sp>
      <p:sp>
        <p:nvSpPr>
          <p:cNvPr id="29700" name="AutoShape 5"/>
          <p:cNvSpPr>
            <a:spLocks noChangeArrowheads="1"/>
          </p:cNvSpPr>
          <p:nvPr/>
        </p:nvSpPr>
        <p:spPr bwMode="auto">
          <a:xfrm>
            <a:off x="611188" y="5661025"/>
            <a:ext cx="7848600" cy="433388"/>
          </a:xfrm>
          <a:prstGeom prst="roundRect">
            <a:avLst>
              <a:gd name="adj" fmla="val 16667"/>
            </a:avLst>
          </a:prstGeom>
          <a:solidFill>
            <a:srgbClr val="002060"/>
          </a:solidFill>
          <a:ln>
            <a:noFill/>
          </a:ln>
          <a:effectLst>
            <a:prstShdw prst="shdw17" dist="17961" dir="2700000">
              <a:srgbClr val="00005C"/>
            </a:prstShdw>
          </a:effectLst>
          <a:extLst/>
        </p:spPr>
        <p:txBody>
          <a:bodyPr wrap="none" anchor="ctr"/>
          <a:lstStyle/>
          <a:p>
            <a:pPr algn="ctr"/>
            <a:r>
              <a:rPr lang="en-US" altLang="ja-JP" dirty="0">
                <a:solidFill>
                  <a:srgbClr val="FFFF66"/>
                </a:solidFill>
              </a:rPr>
              <a:t>We </a:t>
            </a:r>
            <a:r>
              <a:rPr lang="en-US" altLang="ja-JP" dirty="0" smtClean="0">
                <a:solidFill>
                  <a:srgbClr val="FFFF66"/>
                </a:solidFill>
              </a:rPr>
              <a:t>are learning </a:t>
            </a:r>
            <a:r>
              <a:rPr lang="en-US" altLang="ja-JP" dirty="0">
                <a:solidFill>
                  <a:srgbClr val="FFFF66"/>
                </a:solidFill>
              </a:rPr>
              <a:t>how to work with </a:t>
            </a:r>
            <a:r>
              <a:rPr lang="en-US" altLang="ja-JP" dirty="0" smtClean="0">
                <a:solidFill>
                  <a:srgbClr val="FFFF66"/>
                </a:solidFill>
              </a:rPr>
              <a:t>the Linux </a:t>
            </a:r>
            <a:r>
              <a:rPr lang="en-US" altLang="ja-JP" dirty="0">
                <a:solidFill>
                  <a:srgbClr val="FFFF66"/>
                </a:solidFill>
              </a:rPr>
              <a:t>community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My FINDINGS</a:t>
            </a:r>
            <a:endParaRPr kumimoji="1" lang="ja-JP"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図 21" descr="office-thumb.JPG"/>
          <p:cNvPicPr>
            <a:picLocks noChangeAspect="1"/>
          </p:cNvPicPr>
          <p:nvPr/>
        </p:nvPicPr>
        <p:blipFill>
          <a:blip r:embed="rId2" cstate="print"/>
          <a:stretch>
            <a:fillRect/>
          </a:stretch>
        </p:blipFill>
        <p:spPr>
          <a:xfrm>
            <a:off x="323528" y="4221088"/>
            <a:ext cx="2496277" cy="1872208"/>
          </a:xfrm>
          <a:prstGeom prst="rect">
            <a:avLst/>
          </a:prstGeom>
        </p:spPr>
      </p:pic>
      <p:sp>
        <p:nvSpPr>
          <p:cNvPr id="2" name="タイトル 1"/>
          <p:cNvSpPr>
            <a:spLocks noGrp="1"/>
          </p:cNvSpPr>
          <p:nvPr>
            <p:ph type="title"/>
          </p:nvPr>
        </p:nvSpPr>
        <p:spPr>
          <a:xfrm>
            <a:off x="352032" y="228600"/>
            <a:ext cx="8656513" cy="758825"/>
          </a:xfrm>
        </p:spPr>
        <p:txBody>
          <a:bodyPr/>
          <a:lstStyle/>
          <a:p>
            <a:r>
              <a:rPr kumimoji="1" lang="en-US" altLang="ja-JP" i="1" dirty="0" smtClean="0">
                <a:solidFill>
                  <a:srgbClr val="FF0000"/>
                </a:solidFill>
              </a:rPr>
              <a:t>“production team”</a:t>
            </a:r>
            <a:r>
              <a:rPr kumimoji="1" lang="en-US" altLang="ja-JP" dirty="0" smtClean="0">
                <a:solidFill>
                  <a:srgbClr val="FF0000"/>
                </a:solidFill>
              </a:rPr>
              <a:t> </a:t>
            </a:r>
            <a:r>
              <a:rPr kumimoji="1" lang="en-US" altLang="ja-JP" dirty="0" smtClean="0"/>
              <a:t>vs. </a:t>
            </a:r>
            <a:r>
              <a:rPr kumimoji="1" lang="en-US" altLang="ja-JP" i="1" dirty="0" smtClean="0">
                <a:solidFill>
                  <a:srgbClr val="3333CC"/>
                </a:solidFill>
              </a:rPr>
              <a:t>“evolution team”</a:t>
            </a:r>
            <a:endParaRPr kumimoji="1" lang="ja-JP" altLang="en-US" i="1" dirty="0">
              <a:solidFill>
                <a:srgbClr val="3333CC"/>
              </a:solidFill>
            </a:endParaRPr>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4</a:t>
            </a:fld>
            <a:endParaRPr lang="en-US" altLang="ja-JP"/>
          </a:p>
        </p:txBody>
      </p:sp>
      <p:sp>
        <p:nvSpPr>
          <p:cNvPr id="8" name="右矢印 7"/>
          <p:cNvSpPr/>
          <p:nvPr/>
        </p:nvSpPr>
        <p:spPr bwMode="auto">
          <a:xfrm rot="2162004">
            <a:off x="222707" y="3092964"/>
            <a:ext cx="5097255" cy="1872208"/>
          </a:xfrm>
          <a:prstGeom prst="rightArrow">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eaLnBrk="0" hangingPunct="0">
              <a:lnSpc>
                <a:spcPct val="75000"/>
              </a:lnSpc>
              <a:spcBef>
                <a:spcPct val="20000"/>
              </a:spcBef>
              <a:buClr>
                <a:srgbClr val="5A0BCF"/>
              </a:buClr>
            </a:pPr>
            <a:r>
              <a:rPr lang="ja-JP" altLang="en-US" b="1" dirty="0" smtClean="0">
                <a:solidFill>
                  <a:srgbClr val="FF0000"/>
                </a:solidFill>
              </a:rPr>
              <a:t> </a:t>
            </a:r>
            <a:r>
              <a:rPr lang="en-US" altLang="ja-JP" b="1" dirty="0" smtClean="0">
                <a:solidFill>
                  <a:srgbClr val="FF0000"/>
                </a:solidFill>
              </a:rPr>
              <a:t>“red party”</a:t>
            </a:r>
            <a:br>
              <a:rPr lang="en-US" altLang="ja-JP" b="1" dirty="0" smtClean="0">
                <a:solidFill>
                  <a:srgbClr val="FF0000"/>
                </a:solidFill>
              </a:rPr>
            </a:br>
            <a:r>
              <a:rPr lang="en-US" altLang="ja-JP" b="1" dirty="0" smtClean="0">
                <a:solidFill>
                  <a:srgbClr val="FF0000"/>
                </a:solidFill>
              </a:rPr>
              <a:t>  product developer</a:t>
            </a:r>
            <a:endParaRPr lang="ja-JP" altLang="en-US" b="1" dirty="0" smtClean="0">
              <a:solidFill>
                <a:srgbClr val="FF0000"/>
              </a:solidFill>
            </a:endParaRPr>
          </a:p>
        </p:txBody>
      </p:sp>
      <p:sp>
        <p:nvSpPr>
          <p:cNvPr id="9" name="右矢印 8"/>
          <p:cNvSpPr/>
          <p:nvPr/>
        </p:nvSpPr>
        <p:spPr bwMode="auto">
          <a:xfrm rot="12905327">
            <a:off x="3651717" y="2678905"/>
            <a:ext cx="4955339" cy="1872208"/>
          </a:xfrm>
          <a:prstGeom prst="rightArrow">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0" name="テキスト ボックス 9"/>
          <p:cNvSpPr txBox="1"/>
          <p:nvPr/>
        </p:nvSpPr>
        <p:spPr>
          <a:xfrm>
            <a:off x="113504" y="1346029"/>
            <a:ext cx="6984776" cy="707886"/>
          </a:xfrm>
          <a:prstGeom prst="rect">
            <a:avLst/>
          </a:prstGeom>
          <a:noFill/>
        </p:spPr>
        <p:txBody>
          <a:bodyPr wrap="square" rtlCol="0">
            <a:spAutoFit/>
          </a:bodyPr>
          <a:lstStyle/>
          <a:p>
            <a:r>
              <a:rPr kumimoji="1" lang="en-US" altLang="ja-JP" sz="2000" dirty="0" smtClean="0">
                <a:solidFill>
                  <a:srgbClr val="3333CC"/>
                </a:solidFill>
                <a:latin typeface="Arial Black" pitchFamily="34" charset="0"/>
              </a:rPr>
              <a:t>community,  long-term, reusable code,</a:t>
            </a:r>
          </a:p>
          <a:p>
            <a:r>
              <a:rPr kumimoji="1" lang="en-US" altLang="ja-JP" sz="2000" dirty="0" smtClean="0">
                <a:solidFill>
                  <a:srgbClr val="3333CC"/>
                </a:solidFill>
                <a:latin typeface="Arial Black" pitchFamily="34" charset="0"/>
              </a:rPr>
              <a:t>no </a:t>
            </a:r>
            <a:r>
              <a:rPr lang="en-US" altLang="ja-JP" sz="2000" dirty="0">
                <a:solidFill>
                  <a:srgbClr val="3333CC"/>
                </a:solidFill>
                <a:latin typeface="Arial Black" pitchFamily="34" charset="0"/>
              </a:rPr>
              <a:t>appointed date of delivery</a:t>
            </a:r>
            <a:endParaRPr kumimoji="1" lang="ja-JP" altLang="en-US" sz="2000" dirty="0">
              <a:solidFill>
                <a:srgbClr val="3333CC"/>
              </a:solidFill>
              <a:latin typeface="Arial Black" pitchFamily="34" charset="0"/>
            </a:endParaRPr>
          </a:p>
        </p:txBody>
      </p:sp>
      <p:sp>
        <p:nvSpPr>
          <p:cNvPr id="11" name="テキスト ボックス 10"/>
          <p:cNvSpPr txBox="1"/>
          <p:nvPr/>
        </p:nvSpPr>
        <p:spPr>
          <a:xfrm>
            <a:off x="1701056" y="5980045"/>
            <a:ext cx="7320814" cy="461665"/>
          </a:xfrm>
          <a:prstGeom prst="rect">
            <a:avLst/>
          </a:prstGeom>
          <a:noFill/>
        </p:spPr>
        <p:txBody>
          <a:bodyPr wrap="square" rtlCol="0">
            <a:spAutoFit/>
          </a:bodyPr>
          <a:lstStyle/>
          <a:p>
            <a:pPr algn="r"/>
            <a:r>
              <a:rPr kumimoji="1" lang="en-US" altLang="ja-JP" dirty="0" smtClean="0">
                <a:solidFill>
                  <a:srgbClr val="FF0000"/>
                </a:solidFill>
                <a:latin typeface="Arial Black" pitchFamily="34" charset="0"/>
              </a:rPr>
              <a:t>budget, </a:t>
            </a:r>
            <a:r>
              <a:rPr lang="en-US" altLang="ja-JP" dirty="0">
                <a:solidFill>
                  <a:srgbClr val="FF0000"/>
                </a:solidFill>
                <a:latin typeface="Arial Black" pitchFamily="34" charset="0"/>
              </a:rPr>
              <a:t>mass production, </a:t>
            </a:r>
            <a:r>
              <a:rPr kumimoji="1" lang="en-US" altLang="ja-JP" dirty="0" smtClean="0">
                <a:solidFill>
                  <a:srgbClr val="FF0000"/>
                </a:solidFill>
                <a:latin typeface="Arial Black" pitchFamily="34" charset="0"/>
              </a:rPr>
              <a:t>competition </a:t>
            </a:r>
            <a:endParaRPr kumimoji="1" lang="ja-JP" altLang="en-US" dirty="0">
              <a:solidFill>
                <a:srgbClr val="FF0000"/>
              </a:solidFill>
              <a:latin typeface="Arial Black" pitchFamily="34" charset="0"/>
            </a:endParaRPr>
          </a:p>
        </p:txBody>
      </p:sp>
      <p:pic>
        <p:nvPicPr>
          <p:cNvPr id="12" name="図 11" descr="Fotosearch_k0131476.jpg"/>
          <p:cNvPicPr>
            <a:picLocks noChangeAspect="1"/>
          </p:cNvPicPr>
          <p:nvPr/>
        </p:nvPicPr>
        <p:blipFill>
          <a:blip r:embed="rId3" cstate="print"/>
          <a:stretch>
            <a:fillRect/>
          </a:stretch>
        </p:blipFill>
        <p:spPr>
          <a:xfrm>
            <a:off x="5940152" y="1340768"/>
            <a:ext cx="3089534" cy="2350972"/>
          </a:xfrm>
          <a:prstGeom prst="ellipse">
            <a:avLst/>
          </a:prstGeom>
          <a:ln>
            <a:noFill/>
          </a:ln>
          <a:effectLst>
            <a:softEdge rad="112500"/>
          </a:effectLst>
        </p:spPr>
      </p:pic>
      <p:sp>
        <p:nvSpPr>
          <p:cNvPr id="15" name="テキスト ボックス 14"/>
          <p:cNvSpPr txBox="1"/>
          <p:nvPr/>
        </p:nvSpPr>
        <p:spPr>
          <a:xfrm>
            <a:off x="1988712" y="2166986"/>
            <a:ext cx="2097100" cy="584775"/>
          </a:xfrm>
          <a:prstGeom prst="rect">
            <a:avLst/>
          </a:prstGeom>
          <a:noFill/>
        </p:spPr>
        <p:txBody>
          <a:bodyPr wrap="square" rtlCol="0">
            <a:spAutoFit/>
          </a:bodyPr>
          <a:lstStyle/>
          <a:p>
            <a:r>
              <a:rPr lang="en-US" altLang="ja-JP" sz="3200" dirty="0" smtClean="0">
                <a:solidFill>
                  <a:srgbClr val="3333CC"/>
                </a:solidFill>
                <a:latin typeface="Arial Black" pitchFamily="34" charset="0"/>
              </a:rPr>
              <a:t>“utopia”</a:t>
            </a:r>
            <a:endParaRPr kumimoji="1" lang="ja-JP" altLang="en-US" sz="3200" dirty="0">
              <a:solidFill>
                <a:srgbClr val="3333CC"/>
              </a:solidFill>
              <a:latin typeface="Arial Black" pitchFamily="34" charset="0"/>
            </a:endParaRPr>
          </a:p>
        </p:txBody>
      </p:sp>
      <p:sp>
        <p:nvSpPr>
          <p:cNvPr id="16" name="テキスト ボックス 15"/>
          <p:cNvSpPr txBox="1"/>
          <p:nvPr/>
        </p:nvSpPr>
        <p:spPr>
          <a:xfrm>
            <a:off x="4854780" y="5456476"/>
            <a:ext cx="2672922" cy="584775"/>
          </a:xfrm>
          <a:prstGeom prst="rect">
            <a:avLst/>
          </a:prstGeom>
          <a:noFill/>
        </p:spPr>
        <p:txBody>
          <a:bodyPr wrap="square" rtlCol="0">
            <a:spAutoFit/>
          </a:bodyPr>
          <a:lstStyle/>
          <a:p>
            <a:r>
              <a:rPr lang="en-US" altLang="ja-JP" sz="3200" dirty="0" smtClean="0">
                <a:solidFill>
                  <a:srgbClr val="FF0000"/>
                </a:solidFill>
                <a:latin typeface="Arial Black" pitchFamily="34" charset="0"/>
              </a:rPr>
              <a:t>“business”</a:t>
            </a:r>
            <a:endParaRPr kumimoji="1" lang="ja-JP" altLang="en-US" sz="3200" dirty="0">
              <a:solidFill>
                <a:srgbClr val="FF0000"/>
              </a:solidFill>
              <a:latin typeface="Arial Black" pitchFamily="34" charset="0"/>
            </a:endParaRPr>
          </a:p>
        </p:txBody>
      </p:sp>
      <p:sp>
        <p:nvSpPr>
          <p:cNvPr id="14" name="テキスト ボックス 13"/>
          <p:cNvSpPr txBox="1"/>
          <p:nvPr/>
        </p:nvSpPr>
        <p:spPr>
          <a:xfrm>
            <a:off x="6081168" y="1752564"/>
            <a:ext cx="2736304" cy="989823"/>
          </a:xfrm>
          <a:prstGeom prst="rect">
            <a:avLst/>
          </a:prstGeom>
          <a:noFill/>
        </p:spPr>
        <p:txBody>
          <a:bodyPr wrap="square" rtlCol="0">
            <a:spAutoFit/>
          </a:bodyPr>
          <a:lstStyle/>
          <a:p>
            <a:pPr algn="ctr">
              <a:lnSpc>
                <a:spcPct val="80000"/>
              </a:lnSpc>
            </a:pPr>
            <a:r>
              <a:rPr kumimoji="1" lang="en-US" altLang="ja-JP" sz="3600" dirty="0" smtClean="0">
                <a:solidFill>
                  <a:schemeClr val="bg1"/>
                </a:solidFill>
              </a:rPr>
              <a:t>upstream</a:t>
            </a:r>
            <a:br>
              <a:rPr kumimoji="1" lang="en-US" altLang="ja-JP" sz="3600" dirty="0" smtClean="0">
                <a:solidFill>
                  <a:schemeClr val="bg1"/>
                </a:solidFill>
              </a:rPr>
            </a:br>
            <a:r>
              <a:rPr kumimoji="1" lang="en-US" altLang="ja-JP" sz="3600" dirty="0" smtClean="0">
                <a:solidFill>
                  <a:schemeClr val="bg1"/>
                </a:solidFill>
              </a:rPr>
              <a:t>community</a:t>
            </a:r>
            <a:endParaRPr kumimoji="1" lang="ja-JP" altLang="en-US" sz="3600" dirty="0">
              <a:solidFill>
                <a:schemeClr val="bg1"/>
              </a:solidFill>
            </a:endParaRPr>
          </a:p>
        </p:txBody>
      </p:sp>
      <p:pic>
        <p:nvPicPr>
          <p:cNvPr id="19" name="図 18" descr="stick_figure_working_laptop_desk.png"/>
          <p:cNvPicPr>
            <a:picLocks noChangeAspect="1"/>
          </p:cNvPicPr>
          <p:nvPr/>
        </p:nvPicPr>
        <p:blipFill>
          <a:blip r:embed="rId4" cstate="print"/>
          <a:stretch>
            <a:fillRect/>
          </a:stretch>
        </p:blipFill>
        <p:spPr>
          <a:xfrm>
            <a:off x="1979712" y="2703934"/>
            <a:ext cx="2906002" cy="3317354"/>
          </a:xfrm>
          <a:prstGeom prst="rect">
            <a:avLst/>
          </a:prstGeom>
        </p:spPr>
      </p:pic>
      <p:pic>
        <p:nvPicPr>
          <p:cNvPr id="20" name="図 19" descr="stick_figure_working_laptop_desk_400_clr.png"/>
          <p:cNvPicPr>
            <a:picLocks noChangeAspect="1"/>
          </p:cNvPicPr>
          <p:nvPr/>
        </p:nvPicPr>
        <p:blipFill>
          <a:blip r:embed="rId5" cstate="print"/>
          <a:stretch>
            <a:fillRect/>
          </a:stretch>
        </p:blipFill>
        <p:spPr>
          <a:xfrm flipH="1">
            <a:off x="6084168" y="2564904"/>
            <a:ext cx="2749718" cy="3317780"/>
          </a:xfrm>
          <a:prstGeom prst="rect">
            <a:avLst/>
          </a:prstGeom>
        </p:spPr>
      </p:pic>
      <p:sp>
        <p:nvSpPr>
          <p:cNvPr id="18" name="テキスト ボックス 17"/>
          <p:cNvSpPr txBox="1"/>
          <p:nvPr/>
        </p:nvSpPr>
        <p:spPr>
          <a:xfrm rot="2121395">
            <a:off x="4084897" y="2957098"/>
            <a:ext cx="3462347" cy="830997"/>
          </a:xfrm>
          <a:prstGeom prst="rect">
            <a:avLst/>
          </a:prstGeom>
          <a:noFill/>
        </p:spPr>
        <p:txBody>
          <a:bodyPr wrap="square" rtlCol="0">
            <a:spAutoFit/>
          </a:bodyPr>
          <a:lstStyle/>
          <a:p>
            <a:r>
              <a:rPr kumimoji="1" lang="en-US" altLang="ja-JP" b="1" dirty="0" smtClean="0">
                <a:solidFill>
                  <a:srgbClr val="0070C0"/>
                </a:solidFill>
              </a:rPr>
              <a:t>“blue party”</a:t>
            </a:r>
            <a:br>
              <a:rPr kumimoji="1" lang="en-US" altLang="ja-JP" b="1" dirty="0" smtClean="0">
                <a:solidFill>
                  <a:srgbClr val="0070C0"/>
                </a:solidFill>
              </a:rPr>
            </a:br>
            <a:r>
              <a:rPr kumimoji="1" lang="en-US" altLang="ja-JP" b="1" dirty="0" smtClean="0">
                <a:solidFill>
                  <a:srgbClr val="0070C0"/>
                </a:solidFill>
              </a:rPr>
              <a:t>upstream developer</a:t>
            </a:r>
            <a:endParaRPr kumimoji="1" lang="ja-JP" altLang="en-US" b="1" dirty="0">
              <a:solidFill>
                <a:srgbClr val="0070C0"/>
              </a:solidFill>
            </a:endParaRPr>
          </a:p>
        </p:txBody>
      </p:sp>
      <p:sp>
        <p:nvSpPr>
          <p:cNvPr id="17" name="テキスト ボックス 16"/>
          <p:cNvSpPr txBox="1"/>
          <p:nvPr/>
        </p:nvSpPr>
        <p:spPr>
          <a:xfrm>
            <a:off x="1174783" y="5589240"/>
            <a:ext cx="1957057" cy="546625"/>
          </a:xfrm>
          <a:prstGeom prst="rect">
            <a:avLst/>
          </a:prstGeom>
          <a:noFill/>
        </p:spPr>
        <p:txBody>
          <a:bodyPr wrap="square" rtlCol="0">
            <a:spAutoFit/>
          </a:bodyPr>
          <a:lstStyle/>
          <a:p>
            <a:pPr algn="ctr">
              <a:lnSpc>
                <a:spcPct val="80000"/>
              </a:lnSpc>
            </a:pPr>
            <a:r>
              <a:rPr kumimoji="1" lang="en-US" altLang="ja-JP" sz="3600" dirty="0" smtClean="0">
                <a:solidFill>
                  <a:schemeClr val="bg1"/>
                </a:solidFill>
              </a:rPr>
              <a:t>office</a:t>
            </a:r>
            <a:endParaRPr kumimoji="1" lang="ja-JP" altLang="en-US" sz="3600" dirty="0">
              <a:solidFill>
                <a:schemeClr val="bg1"/>
              </a:solidFill>
            </a:endParaRPr>
          </a:p>
        </p:txBody>
      </p:sp>
    </p:spTree>
    <p:extLst>
      <p:ext uri="{BB962C8B-B14F-4D97-AF65-F5344CB8AC3E}">
        <p14:creationId xmlns:p14="http://schemas.microsoft.com/office/powerpoint/2010/main" xmlns="" val="887580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52032" y="228600"/>
            <a:ext cx="8656513" cy="758825"/>
          </a:xfrm>
        </p:spPr>
        <p:txBody>
          <a:bodyPr/>
          <a:lstStyle/>
          <a:p>
            <a:r>
              <a:rPr kumimoji="1" lang="en-US" altLang="ja-JP" dirty="0" smtClean="0"/>
              <a:t>Each party aims different goal</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5</a:t>
            </a:fld>
            <a:endParaRPr lang="en-US" altLang="ja-JP"/>
          </a:p>
        </p:txBody>
      </p:sp>
      <p:sp>
        <p:nvSpPr>
          <p:cNvPr id="25" name="テキスト ボックス 24"/>
          <p:cNvSpPr txBox="1"/>
          <p:nvPr/>
        </p:nvSpPr>
        <p:spPr>
          <a:xfrm>
            <a:off x="222642" y="3956863"/>
            <a:ext cx="4781406" cy="1477328"/>
          </a:xfrm>
          <a:prstGeom prst="rect">
            <a:avLst/>
          </a:prstGeom>
          <a:noFill/>
        </p:spPr>
        <p:txBody>
          <a:bodyPr wrap="square" rtlCol="0">
            <a:spAutoFit/>
          </a:bodyPr>
          <a:lstStyle/>
          <a:p>
            <a:pPr indent="266700">
              <a:buFont typeface="Wingdings" pitchFamily="2" charset="2"/>
              <a:buChar char="l"/>
            </a:pPr>
            <a:r>
              <a:rPr kumimoji="1" lang="en-US" altLang="ja-JP" sz="1800" dirty="0" smtClean="0">
                <a:solidFill>
                  <a:srgbClr val="0070C0"/>
                </a:solidFill>
                <a:latin typeface="+mn-lt"/>
              </a:rPr>
              <a:t>too short focused “easy</a:t>
            </a:r>
            <a:r>
              <a:rPr lang="en-US" altLang="ja-JP" sz="1800" dirty="0" smtClean="0">
                <a:solidFill>
                  <a:srgbClr val="0070C0"/>
                </a:solidFill>
                <a:latin typeface="+mn-lt"/>
              </a:rPr>
              <a:t>”</a:t>
            </a:r>
            <a:r>
              <a:rPr kumimoji="1" lang="en-US" altLang="ja-JP" sz="1800" dirty="0" smtClean="0">
                <a:solidFill>
                  <a:srgbClr val="0070C0"/>
                </a:solidFill>
                <a:latin typeface="+mn-lt"/>
              </a:rPr>
              <a:t> solution</a:t>
            </a:r>
          </a:p>
          <a:p>
            <a:pPr indent="266700">
              <a:buFont typeface="Wingdings" pitchFamily="2" charset="2"/>
              <a:buChar char="l"/>
            </a:pPr>
            <a:r>
              <a:rPr lang="en-US" altLang="ja-JP" sz="1800" dirty="0">
                <a:solidFill>
                  <a:srgbClr val="0070C0"/>
                </a:solidFill>
                <a:latin typeface="+mn-lt"/>
              </a:rPr>
              <a:t>A code reuse rate is low</a:t>
            </a:r>
            <a:endParaRPr lang="en-US" altLang="ja-JP" sz="1800" dirty="0" smtClean="0">
              <a:solidFill>
                <a:srgbClr val="0070C0"/>
              </a:solidFill>
              <a:latin typeface="+mn-lt"/>
            </a:endParaRPr>
          </a:p>
          <a:p>
            <a:pPr indent="266700">
              <a:buFont typeface="Wingdings" pitchFamily="2" charset="2"/>
              <a:buChar char="l"/>
            </a:pPr>
            <a:r>
              <a:rPr lang="en-US" altLang="ja-JP" sz="1800" dirty="0">
                <a:solidFill>
                  <a:srgbClr val="0070C0"/>
                </a:solidFill>
                <a:latin typeface="+mn-lt"/>
              </a:rPr>
              <a:t>N</a:t>
            </a:r>
            <a:r>
              <a:rPr lang="en-US" altLang="ja-JP" sz="1800" dirty="0" smtClean="0">
                <a:solidFill>
                  <a:srgbClr val="0070C0"/>
                </a:solidFill>
                <a:latin typeface="+mn-lt"/>
              </a:rPr>
              <a:t>o intention for open source contribution</a:t>
            </a:r>
          </a:p>
          <a:p>
            <a:pPr indent="266700">
              <a:buFont typeface="Wingdings" pitchFamily="2" charset="2"/>
              <a:buChar char="l"/>
            </a:pPr>
            <a:r>
              <a:rPr lang="en-US" altLang="ja-JP" sz="1800" dirty="0" smtClean="0">
                <a:solidFill>
                  <a:srgbClr val="0070C0"/>
                </a:solidFill>
                <a:latin typeface="+mn-lt"/>
              </a:rPr>
              <a:t>lack of feedback ( requirement, bug info )</a:t>
            </a:r>
          </a:p>
          <a:p>
            <a:pPr indent="266700">
              <a:buFont typeface="Wingdings" pitchFamily="2" charset="2"/>
              <a:buChar char="l"/>
            </a:pPr>
            <a:r>
              <a:rPr kumimoji="1" lang="en-US" altLang="ja-JP" sz="1800" dirty="0" smtClean="0">
                <a:solidFill>
                  <a:srgbClr val="0070C0"/>
                </a:solidFill>
                <a:latin typeface="+mn-lt"/>
              </a:rPr>
              <a:t>random requirements</a:t>
            </a:r>
            <a:endParaRPr kumimoji="1" lang="ja-JP" altLang="en-US" sz="1800" dirty="0">
              <a:solidFill>
                <a:srgbClr val="0070C0"/>
              </a:solidFill>
              <a:latin typeface="+mn-lt"/>
            </a:endParaRPr>
          </a:p>
        </p:txBody>
      </p:sp>
      <p:sp>
        <p:nvSpPr>
          <p:cNvPr id="26" name="テキスト ボックス 25"/>
          <p:cNvSpPr txBox="1"/>
          <p:nvPr/>
        </p:nvSpPr>
        <p:spPr>
          <a:xfrm>
            <a:off x="5004048" y="3956863"/>
            <a:ext cx="4104456" cy="1477328"/>
          </a:xfrm>
          <a:prstGeom prst="rect">
            <a:avLst/>
          </a:prstGeom>
          <a:noFill/>
        </p:spPr>
        <p:txBody>
          <a:bodyPr wrap="square" rtlCol="0">
            <a:spAutoFit/>
          </a:bodyPr>
          <a:lstStyle/>
          <a:p>
            <a:pPr indent="266700">
              <a:buFont typeface="Wingdings" pitchFamily="2" charset="2"/>
              <a:buChar char="l"/>
            </a:pPr>
            <a:r>
              <a:rPr kumimoji="1" lang="en-US" altLang="ja-JP" sz="1800" dirty="0" smtClean="0">
                <a:solidFill>
                  <a:srgbClr val="0070C0"/>
                </a:solidFill>
                <a:latin typeface="+mn-lt"/>
              </a:rPr>
              <a:t>development takes too long time</a:t>
            </a:r>
          </a:p>
          <a:p>
            <a:pPr indent="266700">
              <a:buFont typeface="Wingdings" pitchFamily="2" charset="2"/>
              <a:buChar char="l"/>
            </a:pPr>
            <a:r>
              <a:rPr lang="en-US" altLang="ja-JP" sz="1800" dirty="0" smtClean="0">
                <a:solidFill>
                  <a:srgbClr val="0070C0"/>
                </a:solidFill>
                <a:latin typeface="+mn-lt"/>
              </a:rPr>
              <a:t>maybe lack of stabilization</a:t>
            </a:r>
          </a:p>
          <a:p>
            <a:pPr indent="266700">
              <a:buFont typeface="Wingdings" pitchFamily="2" charset="2"/>
              <a:buChar char="l"/>
            </a:pPr>
            <a:r>
              <a:rPr kumimoji="1" lang="en-US" altLang="ja-JP" sz="1800" dirty="0" smtClean="0">
                <a:solidFill>
                  <a:srgbClr val="0070C0"/>
                </a:solidFill>
                <a:latin typeface="+mn-lt"/>
              </a:rPr>
              <a:t>hard to make product differentiator</a:t>
            </a:r>
          </a:p>
          <a:p>
            <a:pPr indent="266700">
              <a:buFont typeface="Wingdings" pitchFamily="2" charset="2"/>
              <a:buChar char="l"/>
            </a:pPr>
            <a:r>
              <a:rPr lang="en-US" altLang="ja-JP" sz="1800" dirty="0" smtClean="0">
                <a:solidFill>
                  <a:srgbClr val="0070C0"/>
                </a:solidFill>
                <a:latin typeface="+mn-lt"/>
              </a:rPr>
              <a:t>can not help today’s release</a:t>
            </a:r>
          </a:p>
          <a:p>
            <a:pPr indent="266700">
              <a:buFont typeface="Wingdings" pitchFamily="2" charset="2"/>
              <a:buChar char="l"/>
            </a:pPr>
            <a:r>
              <a:rPr kumimoji="1" lang="en-US" altLang="ja-JP" sz="1800" dirty="0" smtClean="0">
                <a:solidFill>
                  <a:srgbClr val="0070C0"/>
                </a:solidFill>
                <a:latin typeface="+mn-lt"/>
              </a:rPr>
              <a:t>unclear support scheme</a:t>
            </a:r>
            <a:endParaRPr kumimoji="1" lang="ja-JP" altLang="en-US" sz="1800" dirty="0">
              <a:solidFill>
                <a:srgbClr val="0070C0"/>
              </a:solidFill>
              <a:latin typeface="+mn-lt"/>
            </a:endParaRPr>
          </a:p>
        </p:txBody>
      </p:sp>
      <p:pic>
        <p:nvPicPr>
          <p:cNvPr id="30" name="図 29" descr="leaning_on_wall_pc.png"/>
          <p:cNvPicPr>
            <a:picLocks noChangeAspect="1"/>
          </p:cNvPicPr>
          <p:nvPr/>
        </p:nvPicPr>
        <p:blipFill>
          <a:blip r:embed="rId2" cstate="print"/>
          <a:stretch>
            <a:fillRect/>
          </a:stretch>
        </p:blipFill>
        <p:spPr>
          <a:xfrm>
            <a:off x="827584" y="1556792"/>
            <a:ext cx="1008112" cy="2527879"/>
          </a:xfrm>
          <a:prstGeom prst="rect">
            <a:avLst/>
          </a:prstGeom>
        </p:spPr>
      </p:pic>
      <p:pic>
        <p:nvPicPr>
          <p:cNvPr id="31" name="図 30" descr="stick_figure_surprised_pose.png"/>
          <p:cNvPicPr>
            <a:picLocks noChangeAspect="1"/>
          </p:cNvPicPr>
          <p:nvPr/>
        </p:nvPicPr>
        <p:blipFill>
          <a:blip r:embed="rId3" cstate="print"/>
          <a:stretch>
            <a:fillRect/>
          </a:stretch>
        </p:blipFill>
        <p:spPr>
          <a:xfrm>
            <a:off x="2339751" y="2188169"/>
            <a:ext cx="1054987" cy="1406649"/>
          </a:xfrm>
          <a:prstGeom prst="rect">
            <a:avLst/>
          </a:prstGeom>
        </p:spPr>
      </p:pic>
      <p:pic>
        <p:nvPicPr>
          <p:cNvPr id="32" name="図 31" descr="stick_figure_surprised_pose (1).png"/>
          <p:cNvPicPr>
            <a:picLocks noChangeAspect="1"/>
          </p:cNvPicPr>
          <p:nvPr/>
        </p:nvPicPr>
        <p:blipFill>
          <a:blip r:embed="rId4" cstate="print"/>
          <a:stretch>
            <a:fillRect/>
          </a:stretch>
        </p:blipFill>
        <p:spPr>
          <a:xfrm>
            <a:off x="6950358" y="2188169"/>
            <a:ext cx="1123429" cy="1497905"/>
          </a:xfrm>
          <a:prstGeom prst="rect">
            <a:avLst/>
          </a:prstGeom>
        </p:spPr>
      </p:pic>
      <p:pic>
        <p:nvPicPr>
          <p:cNvPr id="33" name="図 32" descr="leaning_on_wall_pc (1).png"/>
          <p:cNvPicPr>
            <a:picLocks noChangeAspect="1"/>
          </p:cNvPicPr>
          <p:nvPr/>
        </p:nvPicPr>
        <p:blipFill>
          <a:blip r:embed="rId5" cstate="print"/>
          <a:stretch>
            <a:fillRect/>
          </a:stretch>
        </p:blipFill>
        <p:spPr>
          <a:xfrm>
            <a:off x="5508104" y="1512383"/>
            <a:ext cx="1033887" cy="2592511"/>
          </a:xfrm>
          <a:prstGeom prst="rect">
            <a:avLst/>
          </a:prstGeom>
        </p:spPr>
      </p:pic>
      <p:cxnSp>
        <p:nvCxnSpPr>
          <p:cNvPr id="5" name="直線矢印コネクタ 4"/>
          <p:cNvCxnSpPr/>
          <p:nvPr/>
        </p:nvCxnSpPr>
        <p:spPr bwMode="auto">
          <a:xfrm>
            <a:off x="1691680" y="1988840"/>
            <a:ext cx="1080120" cy="360040"/>
          </a:xfrm>
          <a:prstGeom prst="straightConnector1">
            <a:avLst/>
          </a:prstGeom>
          <a:noFill/>
          <a:ln w="9525" cap="flat" cmpd="sng" algn="ctr">
            <a:solidFill>
              <a:schemeClr val="bg2">
                <a:lumMod val="25000"/>
              </a:schemeClr>
            </a:solidFill>
            <a:prstDash val="dash"/>
            <a:round/>
            <a:headEnd type="none" w="med" len="med"/>
            <a:tailEnd type="arrow"/>
          </a:ln>
          <a:effectLst/>
        </p:spPr>
      </p:cxnSp>
      <p:cxnSp>
        <p:nvCxnSpPr>
          <p:cNvPr id="16" name="直線矢印コネクタ 15"/>
          <p:cNvCxnSpPr/>
          <p:nvPr/>
        </p:nvCxnSpPr>
        <p:spPr bwMode="auto">
          <a:xfrm>
            <a:off x="6372200" y="1988840"/>
            <a:ext cx="1080120" cy="360040"/>
          </a:xfrm>
          <a:prstGeom prst="straightConnector1">
            <a:avLst/>
          </a:prstGeom>
          <a:noFill/>
          <a:ln w="9525" cap="flat" cmpd="sng" algn="ctr">
            <a:solidFill>
              <a:schemeClr val="bg2">
                <a:lumMod val="25000"/>
              </a:schemeClr>
            </a:solidFill>
            <a:prstDash val="dash"/>
            <a:round/>
            <a:headEnd type="none" w="med" len="med"/>
            <a:tailEnd type="arrow"/>
          </a:ln>
          <a:effectLst/>
        </p:spPr>
      </p:cxnSp>
      <p:sp>
        <p:nvSpPr>
          <p:cNvPr id="14" name="角丸四角形 13"/>
          <p:cNvSpPr/>
          <p:nvPr/>
        </p:nvSpPr>
        <p:spPr bwMode="auto">
          <a:xfrm>
            <a:off x="236894" y="5581292"/>
            <a:ext cx="8655586" cy="676272"/>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8" name="テキスト ボックス 27"/>
          <p:cNvSpPr txBox="1"/>
          <p:nvPr/>
        </p:nvSpPr>
        <p:spPr>
          <a:xfrm>
            <a:off x="467544" y="5675500"/>
            <a:ext cx="8496944" cy="533672"/>
          </a:xfrm>
          <a:prstGeom prst="rect">
            <a:avLst/>
          </a:prstGeom>
          <a:noFill/>
        </p:spPr>
        <p:txBody>
          <a:bodyPr wrap="square" lIns="0" tIns="0" rIns="0" bIns="0" rtlCol="0">
            <a:spAutoFit/>
          </a:bodyPr>
          <a:lstStyle/>
          <a:p>
            <a:pPr>
              <a:lnSpc>
                <a:spcPct val="70000"/>
              </a:lnSpc>
            </a:pPr>
            <a:r>
              <a:rPr lang="en-US" altLang="ja-JP" dirty="0" smtClean="0">
                <a:solidFill>
                  <a:schemeClr val="bg1"/>
                </a:solidFill>
              </a:rPr>
              <a:t>Each party aims different goal and it seems very hard to share it.</a:t>
            </a:r>
            <a:br>
              <a:rPr lang="en-US" altLang="ja-JP" dirty="0" smtClean="0">
                <a:solidFill>
                  <a:schemeClr val="bg1"/>
                </a:solidFill>
              </a:rPr>
            </a:br>
            <a:r>
              <a:rPr lang="en-US" altLang="ja-JP" dirty="0" smtClean="0">
                <a:solidFill>
                  <a:schemeClr val="bg1"/>
                </a:solidFill>
              </a:rPr>
              <a:t>However red party’s (future) work depends on blue party anyway.  </a:t>
            </a:r>
            <a:endParaRPr kumimoji="1" lang="ja-JP" altLang="en-US" dirty="0">
              <a:solidFill>
                <a:schemeClr val="bg1"/>
              </a:solidFill>
            </a:endParaRPr>
          </a:p>
        </p:txBody>
      </p:sp>
    </p:spTree>
    <p:extLst>
      <p:ext uri="{BB962C8B-B14F-4D97-AF65-F5344CB8AC3E}">
        <p14:creationId xmlns:p14="http://schemas.microsoft.com/office/powerpoint/2010/main" xmlns="" val="887580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角丸四角形 14"/>
          <p:cNvSpPr/>
          <p:nvPr/>
        </p:nvSpPr>
        <p:spPr bwMode="auto">
          <a:xfrm>
            <a:off x="236894" y="5581292"/>
            <a:ext cx="8655586" cy="676272"/>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 name="タイトル 1"/>
          <p:cNvSpPr>
            <a:spLocks noGrp="1"/>
          </p:cNvSpPr>
          <p:nvPr>
            <p:ph type="title"/>
          </p:nvPr>
        </p:nvSpPr>
        <p:spPr>
          <a:xfrm>
            <a:off x="179512" y="367160"/>
            <a:ext cx="8784976" cy="758825"/>
          </a:xfrm>
        </p:spPr>
        <p:txBody>
          <a:bodyPr/>
          <a:lstStyle/>
          <a:p>
            <a:pPr>
              <a:lnSpc>
                <a:spcPct val="80000"/>
              </a:lnSpc>
            </a:pPr>
            <a:r>
              <a:rPr lang="en-US" altLang="ja-JP" dirty="0" smtClean="0"/>
              <a:t>Red team development system </a:t>
            </a:r>
            <a:br>
              <a:rPr lang="en-US" altLang="ja-JP" dirty="0" smtClean="0"/>
            </a:br>
            <a:r>
              <a:rPr lang="en-US" altLang="ja-JP" dirty="0"/>
              <a:t>   at the </a:t>
            </a:r>
            <a:r>
              <a:rPr lang="en-US" altLang="ja-JP" dirty="0" smtClean="0"/>
              <a:t>time </a:t>
            </a:r>
            <a:r>
              <a:rPr lang="en-US" altLang="ja-JP" dirty="0"/>
              <a:t>of </a:t>
            </a:r>
            <a:r>
              <a:rPr lang="en-US" altLang="ja-JP" dirty="0" smtClean="0"/>
              <a:t>“binary-only </a:t>
            </a:r>
            <a:r>
              <a:rPr lang="en-US" altLang="ja-JP" dirty="0"/>
              <a:t>world</a:t>
            </a:r>
            <a:r>
              <a:rPr lang="en-US" altLang="ja-JP" dirty="0" smtClean="0"/>
              <a:t>” </a:t>
            </a:r>
            <a:endParaRPr kumimoji="1" lang="ja-JP" altLang="en-US" dirty="0"/>
          </a:p>
        </p:txBody>
      </p:sp>
      <p:sp>
        <p:nvSpPr>
          <p:cNvPr id="3" name="コンテンツ プレースホルダー 2"/>
          <p:cNvSpPr>
            <a:spLocks noGrp="1"/>
          </p:cNvSpPr>
          <p:nvPr>
            <p:ph idx="1"/>
          </p:nvPr>
        </p:nvSpPr>
        <p:spPr/>
        <p:txBody>
          <a:bodyPr/>
          <a:lstStyle/>
          <a:p>
            <a:pPr>
              <a:buNone/>
            </a:pPr>
            <a:endParaRPr lang="en-US" altLang="ja-JP" dirty="0" smtClean="0"/>
          </a:p>
          <a:p>
            <a:pPr>
              <a:buNone/>
            </a:pPr>
            <a:endParaRPr kumimoji="1" lang="en-US" altLang="ja-JP" dirty="0" smtClean="0"/>
          </a:p>
          <a:p>
            <a:pPr>
              <a:buNone/>
            </a:pPr>
            <a:endParaRPr lang="en-US" altLang="ja-JP" dirty="0" smtClean="0"/>
          </a:p>
          <a:p>
            <a:pPr>
              <a:buNone/>
            </a:pPr>
            <a:endParaRPr kumimoji="1" lang="en-US" altLang="ja-JP" dirty="0" smtClean="0"/>
          </a:p>
          <a:p>
            <a:pPr>
              <a:buNone/>
            </a:pPr>
            <a:endParaRPr lang="en-US" altLang="ja-JP" dirty="0" smtClean="0"/>
          </a:p>
          <a:p>
            <a:pPr>
              <a:buNone/>
            </a:pPr>
            <a:endParaRPr kumimoji="1" lang="en-US" altLang="ja-JP" dirty="0" smtClean="0"/>
          </a:p>
          <a:p>
            <a:pPr>
              <a:buNone/>
            </a:pPr>
            <a:endParaRPr lang="en-US" altLang="ja-JP" dirty="0" smtClean="0"/>
          </a:p>
          <a:p>
            <a:pPr>
              <a:buNone/>
            </a:pPr>
            <a:endParaRPr kumimoji="1" lang="en-US" altLang="ja-JP" dirty="0" smtClean="0"/>
          </a:p>
          <a:p>
            <a:pPr>
              <a:buNone/>
            </a:pP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6</a:t>
            </a:fld>
            <a:endParaRPr lang="en-US" altLang="ja-JP"/>
          </a:p>
        </p:txBody>
      </p:sp>
      <p:pic>
        <p:nvPicPr>
          <p:cNvPr id="7" name="図 6" descr="800px-Microsoft_building_17_front_door.jpg"/>
          <p:cNvPicPr>
            <a:picLocks noChangeAspect="1"/>
          </p:cNvPicPr>
          <p:nvPr/>
        </p:nvPicPr>
        <p:blipFill>
          <a:blip r:embed="rId2" cstate="print"/>
          <a:stretch>
            <a:fillRect/>
          </a:stretch>
        </p:blipFill>
        <p:spPr>
          <a:xfrm>
            <a:off x="504649" y="1760984"/>
            <a:ext cx="2224021" cy="1668016"/>
          </a:xfrm>
          <a:prstGeom prst="rect">
            <a:avLst/>
          </a:prstGeom>
          <a:ln>
            <a:noFill/>
          </a:ln>
          <a:effectLst>
            <a:outerShdw blurRad="190500" algn="tl" rotWithShape="0">
              <a:srgbClr val="000000">
                <a:alpha val="70000"/>
              </a:srgbClr>
            </a:outerShdw>
          </a:effectLst>
        </p:spPr>
      </p:pic>
      <p:pic>
        <p:nvPicPr>
          <p:cNvPr id="18" name="図 17" descr="Fotosearch_k2226023.jpg"/>
          <p:cNvPicPr>
            <a:picLocks noChangeAspect="1"/>
          </p:cNvPicPr>
          <p:nvPr/>
        </p:nvPicPr>
        <p:blipFill>
          <a:blip r:embed="rId3" cstate="print"/>
          <a:stretch>
            <a:fillRect/>
          </a:stretch>
        </p:blipFill>
        <p:spPr>
          <a:xfrm>
            <a:off x="5868144" y="1484784"/>
            <a:ext cx="2926317" cy="2050558"/>
          </a:xfrm>
          <a:prstGeom prst="ellipse">
            <a:avLst/>
          </a:prstGeom>
          <a:ln>
            <a:noFill/>
          </a:ln>
          <a:effectLst>
            <a:softEdge rad="112500"/>
          </a:effectLst>
        </p:spPr>
      </p:pic>
      <p:sp>
        <p:nvSpPr>
          <p:cNvPr id="23" name="円弧 22"/>
          <p:cNvSpPr/>
          <p:nvPr/>
        </p:nvSpPr>
        <p:spPr bwMode="auto">
          <a:xfrm rot="10800000">
            <a:off x="1475656" y="2204864"/>
            <a:ext cx="2592288" cy="2232248"/>
          </a:xfrm>
          <a:prstGeom prst="arc">
            <a:avLst>
              <a:gd name="adj1" fmla="val 16109255"/>
              <a:gd name="adj2" fmla="val 21005153"/>
            </a:avLst>
          </a:prstGeom>
          <a:noFill/>
          <a:ln w="114300" cap="flat" cmpd="sng" algn="ctr">
            <a:solidFill>
              <a:srgbClr val="9999FF"/>
            </a:solidFill>
            <a:prstDash val="solid"/>
            <a:round/>
            <a:headEnd type="triangle" w="med" len="med"/>
            <a:tailEnd type="none" w="med" len="med"/>
          </a:ln>
          <a:effectLst/>
        </p:spPr>
        <p:txBody>
          <a:bodyPr rtlCol="0" anchor="ctr"/>
          <a:lstStyle/>
          <a:p>
            <a:pPr algn="ctr"/>
            <a:endParaRPr kumimoji="1" lang="ja-JP" altLang="en-US"/>
          </a:p>
        </p:txBody>
      </p:sp>
      <p:sp>
        <p:nvSpPr>
          <p:cNvPr id="24" name="円弧 23"/>
          <p:cNvSpPr/>
          <p:nvPr/>
        </p:nvSpPr>
        <p:spPr bwMode="auto">
          <a:xfrm rot="10800000" flipH="1">
            <a:off x="5076056" y="2204865"/>
            <a:ext cx="2448272" cy="2232248"/>
          </a:xfrm>
          <a:prstGeom prst="arc">
            <a:avLst>
              <a:gd name="adj1" fmla="val 16276391"/>
              <a:gd name="adj2" fmla="val 21005153"/>
            </a:avLst>
          </a:prstGeom>
          <a:noFill/>
          <a:ln w="114300" cap="flat" cmpd="sng" algn="ctr">
            <a:solidFill>
              <a:srgbClr val="FF9933"/>
            </a:solidFill>
            <a:prstDash val="solid"/>
            <a:round/>
            <a:headEnd type="triangle" w="med" len="med"/>
            <a:tailEnd type="triangle" w="med" len="med"/>
          </a:ln>
          <a:effectLst/>
        </p:spPr>
        <p:txBody>
          <a:bodyPr rtlCol="0" anchor="ctr"/>
          <a:lstStyle/>
          <a:p>
            <a:pPr algn="ctr"/>
            <a:endParaRPr kumimoji="1" lang="ja-JP" altLang="en-US"/>
          </a:p>
        </p:txBody>
      </p:sp>
      <p:sp>
        <p:nvSpPr>
          <p:cNvPr id="25" name="テキスト ボックス 24"/>
          <p:cNvSpPr txBox="1"/>
          <p:nvPr/>
        </p:nvSpPr>
        <p:spPr>
          <a:xfrm>
            <a:off x="395536" y="4005064"/>
            <a:ext cx="1944216" cy="978729"/>
          </a:xfrm>
          <a:prstGeom prst="rect">
            <a:avLst/>
          </a:prstGeom>
          <a:noFill/>
        </p:spPr>
        <p:txBody>
          <a:bodyPr wrap="square" rtlCol="0">
            <a:spAutoFit/>
          </a:bodyPr>
          <a:lstStyle/>
          <a:p>
            <a:pPr>
              <a:lnSpc>
                <a:spcPct val="80000"/>
              </a:lnSpc>
            </a:pPr>
            <a:r>
              <a:rPr kumimoji="1" lang="en-US" altLang="ja-JP" dirty="0" smtClean="0"/>
              <a:t>binary</a:t>
            </a:r>
            <a:br>
              <a:rPr kumimoji="1" lang="en-US" altLang="ja-JP" dirty="0" smtClean="0"/>
            </a:br>
            <a:r>
              <a:rPr kumimoji="1" lang="en-US" altLang="ja-JP" dirty="0" smtClean="0"/>
              <a:t> code</a:t>
            </a:r>
            <a:r>
              <a:rPr lang="en-US" altLang="ja-JP" dirty="0" smtClean="0"/>
              <a:t> </a:t>
            </a:r>
            <a:r>
              <a:rPr kumimoji="1" lang="en-US" altLang="ja-JP" dirty="0" smtClean="0"/>
              <a:t>delivery</a:t>
            </a:r>
            <a:br>
              <a:rPr kumimoji="1" lang="en-US" altLang="ja-JP" dirty="0" smtClean="0"/>
            </a:br>
            <a:r>
              <a:rPr kumimoji="1" lang="en-US" altLang="ja-JP" dirty="0" smtClean="0"/>
              <a:t>    </a:t>
            </a:r>
            <a:r>
              <a:rPr lang="en-US" altLang="ja-JP" dirty="0" smtClean="0"/>
              <a:t>license fee</a:t>
            </a:r>
            <a:endParaRPr kumimoji="1" lang="ja-JP" altLang="en-US" dirty="0"/>
          </a:p>
        </p:txBody>
      </p:sp>
      <p:sp>
        <p:nvSpPr>
          <p:cNvPr id="26" name="テキスト ボックス 25"/>
          <p:cNvSpPr txBox="1"/>
          <p:nvPr/>
        </p:nvSpPr>
        <p:spPr>
          <a:xfrm>
            <a:off x="6919386" y="4185896"/>
            <a:ext cx="2059728" cy="683264"/>
          </a:xfrm>
          <a:prstGeom prst="rect">
            <a:avLst/>
          </a:prstGeom>
          <a:noFill/>
        </p:spPr>
        <p:txBody>
          <a:bodyPr wrap="square" lIns="36000" rIns="0" rtlCol="0">
            <a:spAutoFit/>
          </a:bodyPr>
          <a:lstStyle/>
          <a:p>
            <a:pPr>
              <a:lnSpc>
                <a:spcPct val="80000"/>
              </a:lnSpc>
            </a:pPr>
            <a:r>
              <a:rPr kumimoji="1" lang="en-US" altLang="ja-JP" dirty="0" smtClean="0"/>
              <a:t>  contract based</a:t>
            </a:r>
          </a:p>
          <a:p>
            <a:pPr>
              <a:lnSpc>
                <a:spcPct val="80000"/>
              </a:lnSpc>
            </a:pPr>
            <a:r>
              <a:rPr kumimoji="1" lang="en-US" altLang="ja-JP" dirty="0" smtClean="0"/>
              <a:t>paid support</a:t>
            </a:r>
            <a:endParaRPr kumimoji="1" lang="ja-JP" altLang="en-US" dirty="0"/>
          </a:p>
        </p:txBody>
      </p:sp>
      <p:sp>
        <p:nvSpPr>
          <p:cNvPr id="29" name="テキスト ボックス 28"/>
          <p:cNvSpPr txBox="1"/>
          <p:nvPr/>
        </p:nvSpPr>
        <p:spPr>
          <a:xfrm>
            <a:off x="378230" y="5669874"/>
            <a:ext cx="8586258" cy="517065"/>
          </a:xfrm>
          <a:prstGeom prst="rect">
            <a:avLst/>
          </a:prstGeom>
          <a:noFill/>
        </p:spPr>
        <p:txBody>
          <a:bodyPr wrap="square" lIns="0" tIns="0" rIns="0" bIns="0" rtlCol="0">
            <a:spAutoFit/>
          </a:bodyPr>
          <a:lstStyle/>
          <a:p>
            <a:pPr>
              <a:lnSpc>
                <a:spcPct val="70000"/>
              </a:lnSpc>
            </a:pPr>
            <a:r>
              <a:rPr lang="en-US" altLang="ja-JP" dirty="0" smtClean="0">
                <a:solidFill>
                  <a:schemeClr val="bg1"/>
                </a:solidFill>
              </a:rPr>
              <a:t>There were n</a:t>
            </a:r>
            <a:r>
              <a:rPr kumimoji="1" lang="en-US" altLang="ja-JP" dirty="0" smtClean="0">
                <a:solidFill>
                  <a:schemeClr val="bg1"/>
                </a:solidFill>
              </a:rPr>
              <a:t>o chance</a:t>
            </a:r>
            <a:r>
              <a:rPr lang="en-US" altLang="ja-JP" dirty="0" smtClean="0">
                <a:solidFill>
                  <a:schemeClr val="bg1"/>
                </a:solidFill>
              </a:rPr>
              <a:t> (demand) to access source code.  They could ask paid support to get workaround, but it was not a true solution.</a:t>
            </a:r>
            <a:endParaRPr kumimoji="1" lang="ja-JP" altLang="en-US" sz="2800" dirty="0">
              <a:solidFill>
                <a:schemeClr val="bg1"/>
              </a:solidFill>
            </a:endParaRPr>
          </a:p>
        </p:txBody>
      </p:sp>
      <p:cxnSp>
        <p:nvCxnSpPr>
          <p:cNvPr id="31" name="直線矢印コネクタ 30"/>
          <p:cNvCxnSpPr/>
          <p:nvPr/>
        </p:nvCxnSpPr>
        <p:spPr bwMode="auto">
          <a:xfrm>
            <a:off x="2892938" y="2420888"/>
            <a:ext cx="3024336" cy="0"/>
          </a:xfrm>
          <a:prstGeom prst="straightConnector1">
            <a:avLst/>
          </a:prstGeom>
          <a:noFill/>
          <a:ln w="76200" cap="flat" cmpd="sng" algn="ctr">
            <a:solidFill>
              <a:srgbClr val="9999FF"/>
            </a:solidFill>
            <a:prstDash val="solid"/>
            <a:round/>
            <a:headEnd type="none" w="med" len="med"/>
            <a:tailEnd type="arrow"/>
          </a:ln>
          <a:effectLst/>
        </p:spPr>
      </p:cxnSp>
      <p:sp>
        <p:nvSpPr>
          <p:cNvPr id="32" name="テキスト ボックス 31"/>
          <p:cNvSpPr txBox="1"/>
          <p:nvPr/>
        </p:nvSpPr>
        <p:spPr>
          <a:xfrm>
            <a:off x="2829556" y="1968588"/>
            <a:ext cx="2842816" cy="461665"/>
          </a:xfrm>
          <a:prstGeom prst="rect">
            <a:avLst/>
          </a:prstGeom>
          <a:noFill/>
        </p:spPr>
        <p:txBody>
          <a:bodyPr wrap="square" rtlCol="0">
            <a:spAutoFit/>
          </a:bodyPr>
          <a:lstStyle/>
          <a:p>
            <a:r>
              <a:rPr kumimoji="1" lang="en-US" altLang="ja-JP" dirty="0" smtClean="0"/>
              <a:t>authorized integrator</a:t>
            </a:r>
            <a:endParaRPr kumimoji="1" lang="ja-JP" altLang="en-US" dirty="0"/>
          </a:p>
        </p:txBody>
      </p:sp>
      <p:pic>
        <p:nvPicPr>
          <p:cNvPr id="16" name="図 15" descr="stick_figure_working_laptop_desk.png"/>
          <p:cNvPicPr>
            <a:picLocks noChangeAspect="1"/>
          </p:cNvPicPr>
          <p:nvPr/>
        </p:nvPicPr>
        <p:blipFill>
          <a:blip r:embed="rId4" cstate="print"/>
          <a:stretch>
            <a:fillRect/>
          </a:stretch>
        </p:blipFill>
        <p:spPr>
          <a:xfrm>
            <a:off x="3203848" y="2636912"/>
            <a:ext cx="2906002" cy="3317354"/>
          </a:xfrm>
          <a:prstGeom prst="rect">
            <a:avLst/>
          </a:prstGeom>
        </p:spPr>
      </p:pic>
    </p:spTree>
    <p:extLst>
      <p:ext uri="{BB962C8B-B14F-4D97-AF65-F5344CB8AC3E}">
        <p14:creationId xmlns:p14="http://schemas.microsoft.com/office/powerpoint/2010/main" xmlns="" val="16869215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7</a:t>
            </a:fld>
            <a:endParaRPr lang="en-US" altLang="ja-JP"/>
          </a:p>
        </p:txBody>
      </p:sp>
      <p:pic>
        <p:nvPicPr>
          <p:cNvPr id="9" name="図 8" descr="gray_oss.jpg"/>
          <p:cNvPicPr>
            <a:picLocks noChangeAspect="1"/>
          </p:cNvPicPr>
          <p:nvPr/>
        </p:nvPicPr>
        <p:blipFill>
          <a:blip r:embed="rId2" cstate="print"/>
          <a:stretch>
            <a:fillRect/>
          </a:stretch>
        </p:blipFill>
        <p:spPr>
          <a:xfrm>
            <a:off x="323528" y="1521196"/>
            <a:ext cx="3107254" cy="2339852"/>
          </a:xfrm>
          <a:prstGeom prst="ellipse">
            <a:avLst/>
          </a:prstGeom>
          <a:ln>
            <a:noFill/>
          </a:ln>
          <a:effectLst>
            <a:softEdge rad="112500"/>
          </a:effectLst>
        </p:spPr>
      </p:pic>
      <p:pic>
        <p:nvPicPr>
          <p:cNvPr id="10" name="図 9" descr="o-2480-first-st.jpg"/>
          <p:cNvPicPr>
            <a:picLocks noChangeAspect="1"/>
          </p:cNvPicPr>
          <p:nvPr/>
        </p:nvPicPr>
        <p:blipFill>
          <a:blip r:embed="rId3" cstate="print"/>
          <a:stretch>
            <a:fillRect/>
          </a:stretch>
        </p:blipFill>
        <p:spPr>
          <a:xfrm>
            <a:off x="6228184" y="1556792"/>
            <a:ext cx="2529328" cy="1900609"/>
          </a:xfrm>
          <a:prstGeom prst="rect">
            <a:avLst/>
          </a:prstGeom>
          <a:ln>
            <a:noFill/>
          </a:ln>
          <a:effectLst>
            <a:outerShdw blurRad="190500" algn="tl" rotWithShape="0">
              <a:srgbClr val="000000">
                <a:alpha val="70000"/>
              </a:srgbClr>
            </a:outerShdw>
          </a:effectLst>
        </p:spPr>
      </p:pic>
      <p:sp>
        <p:nvSpPr>
          <p:cNvPr id="11" name="右矢印 10"/>
          <p:cNvSpPr/>
          <p:nvPr/>
        </p:nvSpPr>
        <p:spPr bwMode="auto">
          <a:xfrm>
            <a:off x="3483254" y="2348880"/>
            <a:ext cx="2448272" cy="504056"/>
          </a:xfrm>
          <a:prstGeom prst="rightArrow">
            <a:avLst/>
          </a:prstGeom>
          <a:solidFill>
            <a:schemeClr val="accent3">
              <a:lumMod val="75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2" name="円弧 11"/>
          <p:cNvSpPr/>
          <p:nvPr/>
        </p:nvSpPr>
        <p:spPr bwMode="auto">
          <a:xfrm rot="10800000" flipH="1">
            <a:off x="5004048" y="2276872"/>
            <a:ext cx="2664296" cy="2376264"/>
          </a:xfrm>
          <a:prstGeom prst="arc">
            <a:avLst>
              <a:gd name="adj1" fmla="val 16079881"/>
              <a:gd name="adj2" fmla="val 21087094"/>
            </a:avLst>
          </a:prstGeom>
          <a:noFill/>
          <a:ln w="111125" cap="flat" cmpd="sng" algn="ctr">
            <a:solidFill>
              <a:srgbClr val="FF9933"/>
            </a:solidFill>
            <a:prstDash val="solid"/>
            <a:round/>
            <a:headEnd type="triangle" w="med" len="med"/>
            <a:tailEnd type="none" w="med" len="med"/>
          </a:ln>
          <a:effectLst/>
        </p:spPr>
        <p:txBody>
          <a:bodyPr rtlCol="0" anchor="ctr"/>
          <a:lstStyle/>
          <a:p>
            <a:pPr algn="ctr"/>
            <a:endParaRPr kumimoji="1" lang="ja-JP" altLang="en-US"/>
          </a:p>
        </p:txBody>
      </p:sp>
      <p:sp>
        <p:nvSpPr>
          <p:cNvPr id="19" name="テキスト ボックス 18"/>
          <p:cNvSpPr txBox="1"/>
          <p:nvPr/>
        </p:nvSpPr>
        <p:spPr>
          <a:xfrm>
            <a:off x="3773912" y="2075474"/>
            <a:ext cx="1728192" cy="461665"/>
          </a:xfrm>
          <a:prstGeom prst="rect">
            <a:avLst/>
          </a:prstGeom>
          <a:noFill/>
        </p:spPr>
        <p:txBody>
          <a:bodyPr wrap="square" rtlCol="0">
            <a:spAutoFit/>
          </a:bodyPr>
          <a:lstStyle/>
          <a:p>
            <a:r>
              <a:rPr kumimoji="1" lang="en-US" altLang="ja-JP" dirty="0" smtClean="0"/>
              <a:t>source code</a:t>
            </a:r>
            <a:endParaRPr kumimoji="1" lang="ja-JP" altLang="en-US" dirty="0"/>
          </a:p>
        </p:txBody>
      </p:sp>
      <p:sp>
        <p:nvSpPr>
          <p:cNvPr id="20" name="テキスト ボックス 19"/>
          <p:cNvSpPr txBox="1"/>
          <p:nvPr/>
        </p:nvSpPr>
        <p:spPr>
          <a:xfrm>
            <a:off x="6804248" y="4221088"/>
            <a:ext cx="2160240" cy="978729"/>
          </a:xfrm>
          <a:prstGeom prst="rect">
            <a:avLst/>
          </a:prstGeom>
          <a:noFill/>
        </p:spPr>
        <p:txBody>
          <a:bodyPr wrap="square" lIns="36000" rIns="0" rtlCol="0">
            <a:spAutoFit/>
          </a:bodyPr>
          <a:lstStyle/>
          <a:p>
            <a:pPr>
              <a:lnSpc>
                <a:spcPct val="80000"/>
              </a:lnSpc>
            </a:pPr>
            <a:r>
              <a:rPr kumimoji="1" lang="en-US" altLang="ja-JP" dirty="0" smtClean="0"/>
              <a:t>  </a:t>
            </a:r>
            <a:r>
              <a:rPr kumimoji="1" lang="ja-JP" altLang="en-US" dirty="0" smtClean="0"/>
              <a:t>　　</a:t>
            </a:r>
            <a:r>
              <a:rPr kumimoji="1" lang="en-US" altLang="ja-JP" dirty="0" smtClean="0"/>
              <a:t>source code</a:t>
            </a:r>
            <a:br>
              <a:rPr kumimoji="1" lang="en-US" altLang="ja-JP" dirty="0" smtClean="0"/>
            </a:br>
            <a:r>
              <a:rPr kumimoji="1" lang="ja-JP" altLang="en-US" dirty="0" smtClean="0"/>
              <a:t>　</a:t>
            </a:r>
            <a:r>
              <a:rPr kumimoji="1" lang="en-US" altLang="ja-JP" dirty="0" smtClean="0"/>
              <a:t>integrated BSP</a:t>
            </a:r>
            <a:br>
              <a:rPr kumimoji="1" lang="en-US" altLang="ja-JP" dirty="0" smtClean="0"/>
            </a:br>
            <a:r>
              <a:rPr kumimoji="1" lang="en-US" altLang="ja-JP" dirty="0" smtClean="0"/>
              <a:t>paid support</a:t>
            </a:r>
            <a:endParaRPr kumimoji="1" lang="ja-JP" altLang="en-US" dirty="0"/>
          </a:p>
        </p:txBody>
      </p:sp>
      <p:cxnSp>
        <p:nvCxnSpPr>
          <p:cNvPr id="24" name="直線コネクタ 23"/>
          <p:cNvCxnSpPr/>
          <p:nvPr/>
        </p:nvCxnSpPr>
        <p:spPr bwMode="auto">
          <a:xfrm flipH="1">
            <a:off x="1835696" y="2852936"/>
            <a:ext cx="2088232" cy="1800200"/>
          </a:xfrm>
          <a:prstGeom prst="line">
            <a:avLst/>
          </a:prstGeom>
          <a:noFill/>
          <a:ln w="57150" cap="flat" cmpd="sng" algn="ctr">
            <a:solidFill>
              <a:srgbClr val="C0C0C0"/>
            </a:solidFill>
            <a:prstDash val="solid"/>
            <a:round/>
            <a:headEnd type="none" w="med" len="med"/>
            <a:tailEnd type="none" w="med" len="med"/>
          </a:ln>
          <a:effectLst/>
        </p:spPr>
      </p:cxnSp>
      <p:sp>
        <p:nvSpPr>
          <p:cNvPr id="25" name="テキスト ボックス 24"/>
          <p:cNvSpPr txBox="1"/>
          <p:nvPr/>
        </p:nvSpPr>
        <p:spPr>
          <a:xfrm>
            <a:off x="369284" y="4603267"/>
            <a:ext cx="1728192" cy="609398"/>
          </a:xfrm>
          <a:prstGeom prst="rect">
            <a:avLst/>
          </a:prstGeom>
          <a:noFill/>
        </p:spPr>
        <p:txBody>
          <a:bodyPr wrap="square" rtlCol="0">
            <a:spAutoFit/>
          </a:bodyPr>
          <a:lstStyle/>
          <a:p>
            <a:pPr algn="ctr">
              <a:lnSpc>
                <a:spcPct val="70000"/>
              </a:lnSpc>
            </a:pPr>
            <a:r>
              <a:rPr lang="en-US" altLang="ja-JP" dirty="0" smtClean="0"/>
              <a:t>almost no interaction</a:t>
            </a:r>
            <a:endParaRPr kumimoji="1" lang="ja-JP" altLang="en-US" dirty="0"/>
          </a:p>
        </p:txBody>
      </p:sp>
      <p:pic>
        <p:nvPicPr>
          <p:cNvPr id="27" name="図 26" descr="Clipboard01b.gif"/>
          <p:cNvPicPr>
            <a:picLocks noChangeAspect="1"/>
          </p:cNvPicPr>
          <p:nvPr/>
        </p:nvPicPr>
        <p:blipFill>
          <a:blip r:embed="rId4" cstate="print"/>
          <a:stretch>
            <a:fillRect/>
          </a:stretch>
        </p:blipFill>
        <p:spPr>
          <a:xfrm>
            <a:off x="539552" y="3429000"/>
            <a:ext cx="866775" cy="1009650"/>
          </a:xfrm>
          <a:prstGeom prst="rect">
            <a:avLst/>
          </a:prstGeom>
        </p:spPr>
      </p:pic>
      <p:sp>
        <p:nvSpPr>
          <p:cNvPr id="18" name="テキスト ボックス 17"/>
          <p:cNvSpPr txBox="1"/>
          <p:nvPr/>
        </p:nvSpPr>
        <p:spPr>
          <a:xfrm>
            <a:off x="6239810" y="2803441"/>
            <a:ext cx="2508654" cy="683264"/>
          </a:xfrm>
          <a:prstGeom prst="rect">
            <a:avLst/>
          </a:prstGeom>
          <a:noFill/>
        </p:spPr>
        <p:txBody>
          <a:bodyPr wrap="square" rtlCol="0">
            <a:spAutoFit/>
          </a:bodyPr>
          <a:lstStyle/>
          <a:p>
            <a:pPr algn="ctr">
              <a:lnSpc>
                <a:spcPct val="80000"/>
              </a:lnSpc>
            </a:pPr>
            <a:r>
              <a:rPr lang="en-US" altLang="ja-JP" dirty="0" smtClean="0">
                <a:solidFill>
                  <a:srgbClr val="FFFF00"/>
                </a:solidFill>
              </a:rPr>
              <a:t>embedded Linux</a:t>
            </a:r>
            <a:br>
              <a:rPr lang="en-US" altLang="ja-JP" dirty="0" smtClean="0">
                <a:solidFill>
                  <a:srgbClr val="FFFF00"/>
                </a:solidFill>
              </a:rPr>
            </a:br>
            <a:r>
              <a:rPr lang="en-US" altLang="ja-JP" dirty="0" smtClean="0">
                <a:solidFill>
                  <a:srgbClr val="FFFF00"/>
                </a:solidFill>
              </a:rPr>
              <a:t>distribution</a:t>
            </a:r>
            <a:endParaRPr kumimoji="1" lang="ja-JP" altLang="en-US" dirty="0">
              <a:solidFill>
                <a:srgbClr val="FFFF00"/>
              </a:solidFill>
            </a:endParaRPr>
          </a:p>
        </p:txBody>
      </p:sp>
      <p:pic>
        <p:nvPicPr>
          <p:cNvPr id="21" name="図 20" descr="stick_figure_working_laptop_desk.png"/>
          <p:cNvPicPr>
            <a:picLocks noChangeAspect="1"/>
          </p:cNvPicPr>
          <p:nvPr/>
        </p:nvPicPr>
        <p:blipFill>
          <a:blip r:embed="rId5" cstate="print"/>
          <a:stretch>
            <a:fillRect/>
          </a:stretch>
        </p:blipFill>
        <p:spPr>
          <a:xfrm>
            <a:off x="3203848" y="2636912"/>
            <a:ext cx="2906002" cy="3317354"/>
          </a:xfrm>
          <a:prstGeom prst="rect">
            <a:avLst/>
          </a:prstGeom>
        </p:spPr>
      </p:pic>
      <p:sp>
        <p:nvSpPr>
          <p:cNvPr id="22" name="タイトル 1"/>
          <p:cNvSpPr txBox="1">
            <a:spLocks/>
          </p:cNvSpPr>
          <p:nvPr/>
        </p:nvSpPr>
        <p:spPr bwMode="auto">
          <a:xfrm>
            <a:off x="179512" y="367160"/>
            <a:ext cx="8784976"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kumimoji="1" sz="3300">
                <a:solidFill>
                  <a:srgbClr val="0070C0"/>
                </a:solidFill>
                <a:latin typeface="+mj-lt"/>
                <a:ea typeface="+mj-ea"/>
                <a:cs typeface="+mj-cs"/>
              </a:defRPr>
            </a:lvl1pPr>
            <a:lvl2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2pPr>
            <a:lvl3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3pPr>
            <a:lvl4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4pPr>
            <a:lvl5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a:lstStyle>
          <a:p>
            <a:pPr>
              <a:lnSpc>
                <a:spcPct val="80000"/>
              </a:lnSpc>
            </a:pPr>
            <a:r>
              <a:rPr lang="en-US" altLang="ja-JP" dirty="0" smtClean="0"/>
              <a:t>Red team development system </a:t>
            </a:r>
            <a:br>
              <a:rPr lang="en-US" altLang="ja-JP" dirty="0" smtClean="0"/>
            </a:br>
            <a:r>
              <a:rPr lang="en-US" altLang="ja-JP" dirty="0" smtClean="0"/>
              <a:t> </a:t>
            </a:r>
            <a:r>
              <a:rPr lang="en-US" altLang="ja-JP" dirty="0"/>
              <a:t>at the time </a:t>
            </a:r>
            <a:r>
              <a:rPr lang="en-US" altLang="ja-JP" dirty="0" smtClean="0"/>
              <a:t>of start using Linux for CE products </a:t>
            </a:r>
            <a:endParaRPr lang="ja-JP" altLang="en-US" dirty="0"/>
          </a:p>
        </p:txBody>
      </p:sp>
      <p:sp>
        <p:nvSpPr>
          <p:cNvPr id="17" name="角丸四角形 16"/>
          <p:cNvSpPr/>
          <p:nvPr/>
        </p:nvSpPr>
        <p:spPr bwMode="auto">
          <a:xfrm>
            <a:off x="222642" y="5421797"/>
            <a:ext cx="8640960" cy="913401"/>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6" name="テキスト ボックス 15"/>
          <p:cNvSpPr txBox="1"/>
          <p:nvPr/>
        </p:nvSpPr>
        <p:spPr>
          <a:xfrm>
            <a:off x="349406" y="5499980"/>
            <a:ext cx="8640960" cy="792205"/>
          </a:xfrm>
          <a:prstGeom prst="rect">
            <a:avLst/>
          </a:prstGeom>
          <a:noFill/>
        </p:spPr>
        <p:txBody>
          <a:bodyPr wrap="square" lIns="0" tIns="0" rIns="0" bIns="0" rtlCol="0">
            <a:spAutoFit/>
          </a:bodyPr>
          <a:lstStyle/>
          <a:p>
            <a:pPr>
              <a:lnSpc>
                <a:spcPct val="70000"/>
              </a:lnSpc>
            </a:pPr>
            <a:r>
              <a:rPr lang="en-US" altLang="ja-JP" dirty="0" smtClean="0">
                <a:solidFill>
                  <a:schemeClr val="bg1"/>
                </a:solidFill>
              </a:rPr>
              <a:t>Industry developers were mainly supported by embedded Linux distribution and/or integrator company. Due to kernel version gap, there were very limited connection to the upstream community.</a:t>
            </a:r>
          </a:p>
        </p:txBody>
      </p:sp>
    </p:spTree>
    <p:extLst>
      <p:ext uri="{BB962C8B-B14F-4D97-AF65-F5344CB8AC3E}">
        <p14:creationId xmlns:p14="http://schemas.microsoft.com/office/powerpoint/2010/main" xmlns="" val="16869215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8</a:t>
            </a:fld>
            <a:endParaRPr lang="en-US" altLang="ja-JP"/>
          </a:p>
        </p:txBody>
      </p:sp>
      <p:pic>
        <p:nvPicPr>
          <p:cNvPr id="5" name="図 4" descr="Fotosearch_k0131476.jpg"/>
          <p:cNvPicPr>
            <a:picLocks noChangeAspect="1"/>
          </p:cNvPicPr>
          <p:nvPr/>
        </p:nvPicPr>
        <p:blipFill>
          <a:blip r:embed="rId2" cstate="print"/>
          <a:stretch>
            <a:fillRect/>
          </a:stretch>
        </p:blipFill>
        <p:spPr>
          <a:xfrm>
            <a:off x="335153" y="1522288"/>
            <a:ext cx="3089534" cy="2350972"/>
          </a:xfrm>
          <a:prstGeom prst="ellipse">
            <a:avLst/>
          </a:prstGeom>
          <a:ln>
            <a:noFill/>
          </a:ln>
          <a:effectLst>
            <a:softEdge rad="112500"/>
          </a:effectLst>
        </p:spPr>
      </p:pic>
      <p:pic>
        <p:nvPicPr>
          <p:cNvPr id="11" name="図 10" descr="android_robot.gif"/>
          <p:cNvPicPr>
            <a:picLocks noChangeAspect="1"/>
          </p:cNvPicPr>
          <p:nvPr/>
        </p:nvPicPr>
        <p:blipFill>
          <a:blip r:embed="rId3" cstate="print"/>
          <a:stretch>
            <a:fillRect/>
          </a:stretch>
        </p:blipFill>
        <p:spPr>
          <a:xfrm>
            <a:off x="6060524" y="1840979"/>
            <a:ext cx="1103764" cy="1299989"/>
          </a:xfrm>
          <a:prstGeom prst="rect">
            <a:avLst/>
          </a:prstGeom>
        </p:spPr>
      </p:pic>
      <p:pic>
        <p:nvPicPr>
          <p:cNvPr id="12" name="図 11" descr="Meego-logo.gif"/>
          <p:cNvPicPr>
            <a:picLocks noChangeAspect="1"/>
          </p:cNvPicPr>
          <p:nvPr/>
        </p:nvPicPr>
        <p:blipFill>
          <a:blip r:embed="rId4" cstate="print"/>
          <a:stretch>
            <a:fillRect/>
          </a:stretch>
        </p:blipFill>
        <p:spPr>
          <a:xfrm>
            <a:off x="7236296" y="1628800"/>
            <a:ext cx="1474946" cy="614561"/>
          </a:xfrm>
          <a:prstGeom prst="rect">
            <a:avLst/>
          </a:prstGeom>
        </p:spPr>
      </p:pic>
      <p:pic>
        <p:nvPicPr>
          <p:cNvPr id="14" name="図 13" descr="Official-Tizen-Source-Code-Preview-Now-Available-for-Download-2.gif"/>
          <p:cNvPicPr>
            <a:picLocks noChangeAspect="1"/>
          </p:cNvPicPr>
          <p:nvPr/>
        </p:nvPicPr>
        <p:blipFill>
          <a:blip r:embed="rId5" cstate="print"/>
          <a:stretch>
            <a:fillRect/>
          </a:stretch>
        </p:blipFill>
        <p:spPr>
          <a:xfrm>
            <a:off x="7092280" y="2852936"/>
            <a:ext cx="1356742" cy="443202"/>
          </a:xfrm>
          <a:prstGeom prst="rect">
            <a:avLst/>
          </a:prstGeom>
        </p:spPr>
      </p:pic>
      <p:sp>
        <p:nvSpPr>
          <p:cNvPr id="15" name="左右矢印 14"/>
          <p:cNvSpPr/>
          <p:nvPr/>
        </p:nvSpPr>
        <p:spPr bwMode="auto">
          <a:xfrm>
            <a:off x="3529384" y="2204864"/>
            <a:ext cx="2376264" cy="452300"/>
          </a:xfrm>
          <a:prstGeom prst="leftRightArrow">
            <a:avLst/>
          </a:prstGeom>
          <a:solidFill>
            <a:srgbClr val="FF9933"/>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6" name="テキスト ボックス 15"/>
          <p:cNvSpPr txBox="1"/>
          <p:nvPr/>
        </p:nvSpPr>
        <p:spPr>
          <a:xfrm>
            <a:off x="3535010" y="1853450"/>
            <a:ext cx="2615914" cy="461665"/>
          </a:xfrm>
          <a:prstGeom prst="rect">
            <a:avLst/>
          </a:prstGeom>
          <a:noFill/>
        </p:spPr>
        <p:txBody>
          <a:bodyPr wrap="square" rtlCol="0">
            <a:spAutoFit/>
          </a:bodyPr>
          <a:lstStyle/>
          <a:p>
            <a:r>
              <a:rPr kumimoji="1" lang="en-US" altLang="ja-JP" dirty="0" smtClean="0"/>
              <a:t>They work closely</a:t>
            </a:r>
            <a:endParaRPr kumimoji="1" lang="ja-JP" altLang="en-US" dirty="0"/>
          </a:p>
        </p:txBody>
      </p:sp>
      <p:sp>
        <p:nvSpPr>
          <p:cNvPr id="17" name="角丸四角形 16"/>
          <p:cNvSpPr/>
          <p:nvPr/>
        </p:nvSpPr>
        <p:spPr bwMode="auto">
          <a:xfrm>
            <a:off x="323528" y="1556792"/>
            <a:ext cx="8568952" cy="2520280"/>
          </a:xfrm>
          <a:prstGeom prst="roundRect">
            <a:avLst>
              <a:gd name="adj" fmla="val 12560"/>
            </a:avLst>
          </a:prstGeom>
          <a:noFill/>
          <a:ln w="57150" cap="flat" cmpd="sng" algn="ctr">
            <a:solidFill>
              <a:srgbClr val="336699"/>
            </a:solidFill>
            <a:prstDash val="sysDot"/>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pic>
        <p:nvPicPr>
          <p:cNvPr id="8" name="図 7" descr="linux-tux.gif"/>
          <p:cNvPicPr>
            <a:picLocks noChangeAspect="1"/>
          </p:cNvPicPr>
          <p:nvPr/>
        </p:nvPicPr>
        <p:blipFill>
          <a:blip r:embed="rId6" cstate="print"/>
          <a:stretch>
            <a:fillRect/>
          </a:stretch>
        </p:blipFill>
        <p:spPr>
          <a:xfrm>
            <a:off x="549581" y="3451228"/>
            <a:ext cx="854067" cy="985884"/>
          </a:xfrm>
          <a:prstGeom prst="rect">
            <a:avLst/>
          </a:prstGeom>
        </p:spPr>
      </p:pic>
      <p:sp>
        <p:nvSpPr>
          <p:cNvPr id="18" name="テキスト ボックス 17"/>
          <p:cNvSpPr txBox="1"/>
          <p:nvPr/>
        </p:nvSpPr>
        <p:spPr>
          <a:xfrm>
            <a:off x="6612406" y="3419635"/>
            <a:ext cx="2225318" cy="609398"/>
          </a:xfrm>
          <a:prstGeom prst="rect">
            <a:avLst/>
          </a:prstGeom>
          <a:noFill/>
        </p:spPr>
        <p:txBody>
          <a:bodyPr wrap="square" rtlCol="0">
            <a:spAutoFit/>
          </a:bodyPr>
          <a:lstStyle/>
          <a:p>
            <a:pPr algn="ctr">
              <a:lnSpc>
                <a:spcPct val="70000"/>
              </a:lnSpc>
            </a:pPr>
            <a:r>
              <a:rPr kumimoji="1" lang="en-US" altLang="ja-JP" dirty="0" smtClean="0">
                <a:solidFill>
                  <a:srgbClr val="002060"/>
                </a:solidFill>
              </a:rPr>
              <a:t>industry</a:t>
            </a:r>
            <a:br>
              <a:rPr kumimoji="1" lang="en-US" altLang="ja-JP" dirty="0" smtClean="0">
                <a:solidFill>
                  <a:srgbClr val="002060"/>
                </a:solidFill>
              </a:rPr>
            </a:br>
            <a:r>
              <a:rPr kumimoji="1" lang="en-US" altLang="ja-JP" dirty="0" smtClean="0">
                <a:solidFill>
                  <a:srgbClr val="002060"/>
                </a:solidFill>
              </a:rPr>
              <a:t>consortium</a:t>
            </a:r>
            <a:endParaRPr kumimoji="1" lang="ja-JP" altLang="en-US" dirty="0">
              <a:solidFill>
                <a:srgbClr val="002060"/>
              </a:solidFill>
            </a:endParaRPr>
          </a:p>
        </p:txBody>
      </p:sp>
      <p:sp>
        <p:nvSpPr>
          <p:cNvPr id="19" name="二等辺三角形 18"/>
          <p:cNvSpPr/>
          <p:nvPr/>
        </p:nvSpPr>
        <p:spPr bwMode="auto">
          <a:xfrm>
            <a:off x="485170" y="2677416"/>
            <a:ext cx="8280920" cy="2839816"/>
          </a:xfrm>
          <a:prstGeom prst="triangle">
            <a:avLst/>
          </a:prstGeom>
          <a:ln w="38100">
            <a:solidFill>
              <a:schemeClr val="bg1">
                <a:lumMod val="65000"/>
              </a:schemeClr>
            </a:solidFill>
            <a:headEnd type="none" w="med" len="med"/>
            <a:tailEnd type="none" w="med" len="med"/>
          </a:ln>
          <a:effectLst>
            <a:glow rad="228600">
              <a:schemeClr val="accent4">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2" name="円弧 21"/>
          <p:cNvSpPr/>
          <p:nvPr/>
        </p:nvSpPr>
        <p:spPr bwMode="auto">
          <a:xfrm rot="10800000" flipH="1">
            <a:off x="4499992" y="2708920"/>
            <a:ext cx="2880319" cy="2592289"/>
          </a:xfrm>
          <a:prstGeom prst="arc">
            <a:avLst>
              <a:gd name="adj1" fmla="val 16079881"/>
              <a:gd name="adj2" fmla="val 21087094"/>
            </a:avLst>
          </a:prstGeom>
          <a:ln w="76200">
            <a:headEnd type="none" w="med" len="med"/>
            <a:tailEnd type="triangle" w="med" len="med"/>
          </a:ln>
        </p:spPr>
        <p:style>
          <a:lnRef idx="3">
            <a:schemeClr val="accent1"/>
          </a:lnRef>
          <a:fillRef idx="0">
            <a:schemeClr val="accent1"/>
          </a:fillRef>
          <a:effectRef idx="2">
            <a:schemeClr val="accent1"/>
          </a:effectRef>
          <a:fontRef idx="minor">
            <a:schemeClr val="tx1"/>
          </a:fontRef>
        </p:style>
        <p:txBody>
          <a:bodyPr rtlCol="0" anchor="ctr"/>
          <a:lstStyle/>
          <a:p>
            <a:pPr algn="ctr"/>
            <a:endParaRPr kumimoji="1" lang="ja-JP" altLang="en-US"/>
          </a:p>
        </p:txBody>
      </p:sp>
      <p:sp>
        <p:nvSpPr>
          <p:cNvPr id="23" name="円弧 22"/>
          <p:cNvSpPr/>
          <p:nvPr/>
        </p:nvSpPr>
        <p:spPr bwMode="auto">
          <a:xfrm rot="10800000">
            <a:off x="2115344" y="2636912"/>
            <a:ext cx="2744688" cy="2664296"/>
          </a:xfrm>
          <a:prstGeom prst="arc">
            <a:avLst>
              <a:gd name="adj1" fmla="val 16079881"/>
              <a:gd name="adj2" fmla="val 21087094"/>
            </a:avLst>
          </a:prstGeom>
          <a:ln w="76200">
            <a:headEnd type="none" w="med" len="med"/>
            <a:tailEnd type="triangle" w="med" len="med"/>
          </a:ln>
        </p:spPr>
        <p:style>
          <a:lnRef idx="3">
            <a:schemeClr val="accent1"/>
          </a:lnRef>
          <a:fillRef idx="0">
            <a:schemeClr val="accent1"/>
          </a:fillRef>
          <a:effectRef idx="2">
            <a:schemeClr val="accent1"/>
          </a:effectRef>
          <a:fontRef idx="minor">
            <a:schemeClr val="tx1"/>
          </a:fontRef>
        </p:style>
        <p:txBody>
          <a:bodyPr rtlCol="0" anchor="ctr"/>
          <a:lstStyle/>
          <a:p>
            <a:pPr algn="ctr"/>
            <a:endParaRPr kumimoji="1" lang="ja-JP" altLang="en-US"/>
          </a:p>
        </p:txBody>
      </p:sp>
      <p:pic>
        <p:nvPicPr>
          <p:cNvPr id="24" name="図 23" descr="Clipboard01.gif"/>
          <p:cNvPicPr>
            <a:picLocks noChangeAspect="1"/>
          </p:cNvPicPr>
          <p:nvPr/>
        </p:nvPicPr>
        <p:blipFill>
          <a:blip r:embed="rId7" cstate="print"/>
          <a:stretch>
            <a:fillRect/>
          </a:stretch>
        </p:blipFill>
        <p:spPr>
          <a:xfrm>
            <a:off x="7366386" y="4221089"/>
            <a:ext cx="661998" cy="1000695"/>
          </a:xfrm>
          <a:prstGeom prst="rect">
            <a:avLst/>
          </a:prstGeom>
        </p:spPr>
      </p:pic>
      <p:pic>
        <p:nvPicPr>
          <p:cNvPr id="25" name="図 24" descr="Clipboard01.gif"/>
          <p:cNvPicPr>
            <a:picLocks noChangeAspect="1"/>
          </p:cNvPicPr>
          <p:nvPr/>
        </p:nvPicPr>
        <p:blipFill>
          <a:blip r:embed="rId7" cstate="print"/>
          <a:stretch>
            <a:fillRect/>
          </a:stretch>
        </p:blipFill>
        <p:spPr>
          <a:xfrm>
            <a:off x="1395263" y="4221089"/>
            <a:ext cx="661998" cy="1000695"/>
          </a:xfrm>
          <a:prstGeom prst="rect">
            <a:avLst/>
          </a:prstGeom>
        </p:spPr>
      </p:pic>
      <p:pic>
        <p:nvPicPr>
          <p:cNvPr id="20" name="図 19" descr="webos-3-0-2kxr-460.gif"/>
          <p:cNvPicPr>
            <a:picLocks noChangeAspect="1"/>
          </p:cNvPicPr>
          <p:nvPr/>
        </p:nvPicPr>
        <p:blipFill>
          <a:blip r:embed="rId8" cstate="print"/>
          <a:stretch>
            <a:fillRect/>
          </a:stretch>
        </p:blipFill>
        <p:spPr>
          <a:xfrm>
            <a:off x="7380312" y="2276872"/>
            <a:ext cx="1352176" cy="464443"/>
          </a:xfrm>
          <a:prstGeom prst="rect">
            <a:avLst/>
          </a:prstGeom>
        </p:spPr>
      </p:pic>
      <p:sp>
        <p:nvSpPr>
          <p:cNvPr id="27" name="テキスト ボックス 26"/>
          <p:cNvSpPr txBox="1"/>
          <p:nvPr/>
        </p:nvSpPr>
        <p:spPr>
          <a:xfrm>
            <a:off x="395536" y="2195455"/>
            <a:ext cx="2736304" cy="1089529"/>
          </a:xfrm>
          <a:prstGeom prst="rect">
            <a:avLst/>
          </a:prstGeom>
          <a:noFill/>
        </p:spPr>
        <p:txBody>
          <a:bodyPr wrap="square" rtlCol="0">
            <a:spAutoFit/>
          </a:bodyPr>
          <a:lstStyle/>
          <a:p>
            <a:pPr algn="ctr">
              <a:lnSpc>
                <a:spcPct val="80000"/>
              </a:lnSpc>
            </a:pPr>
            <a:r>
              <a:rPr kumimoji="1" lang="en-US" altLang="ja-JP" sz="4000" dirty="0" smtClean="0">
                <a:solidFill>
                  <a:schemeClr val="bg1"/>
                </a:solidFill>
              </a:rPr>
              <a:t>upstream</a:t>
            </a:r>
            <a:br>
              <a:rPr kumimoji="1" lang="en-US" altLang="ja-JP" sz="4000" dirty="0" smtClean="0">
                <a:solidFill>
                  <a:schemeClr val="bg1"/>
                </a:solidFill>
              </a:rPr>
            </a:br>
            <a:r>
              <a:rPr kumimoji="1" lang="en-US" altLang="ja-JP" sz="4000" dirty="0" smtClean="0">
                <a:solidFill>
                  <a:schemeClr val="bg1"/>
                </a:solidFill>
              </a:rPr>
              <a:t>community</a:t>
            </a:r>
            <a:endParaRPr kumimoji="1" lang="ja-JP" altLang="en-US" sz="4000" dirty="0">
              <a:solidFill>
                <a:schemeClr val="bg1"/>
              </a:solidFill>
            </a:endParaRPr>
          </a:p>
        </p:txBody>
      </p:sp>
      <p:pic>
        <p:nvPicPr>
          <p:cNvPr id="28" name="図 27" descr="stick_figure_working_laptop_desk.png"/>
          <p:cNvPicPr>
            <a:picLocks noChangeAspect="1"/>
          </p:cNvPicPr>
          <p:nvPr/>
        </p:nvPicPr>
        <p:blipFill>
          <a:blip r:embed="rId9" cstate="print"/>
          <a:stretch>
            <a:fillRect/>
          </a:stretch>
        </p:blipFill>
        <p:spPr>
          <a:xfrm>
            <a:off x="3203848" y="2636912"/>
            <a:ext cx="2906002" cy="3317354"/>
          </a:xfrm>
          <a:prstGeom prst="rect">
            <a:avLst/>
          </a:prstGeom>
        </p:spPr>
      </p:pic>
      <p:sp>
        <p:nvSpPr>
          <p:cNvPr id="29" name="タイトル 1"/>
          <p:cNvSpPr txBox="1">
            <a:spLocks/>
          </p:cNvSpPr>
          <p:nvPr/>
        </p:nvSpPr>
        <p:spPr bwMode="auto">
          <a:xfrm>
            <a:off x="179512" y="367160"/>
            <a:ext cx="8784976"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kumimoji="1" sz="3300">
                <a:solidFill>
                  <a:srgbClr val="0070C0"/>
                </a:solidFill>
                <a:latin typeface="+mj-lt"/>
                <a:ea typeface="+mj-ea"/>
                <a:cs typeface="+mj-cs"/>
              </a:defRPr>
            </a:lvl1pPr>
            <a:lvl2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2pPr>
            <a:lvl3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3pPr>
            <a:lvl4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4pPr>
            <a:lvl5pPr algn="ctr" rtl="0" eaLnBrk="0" fontAlgn="base" hangingPunct="0">
              <a:spcBef>
                <a:spcPct val="0"/>
              </a:spcBef>
              <a:spcAft>
                <a:spcPct val="0"/>
              </a:spcAft>
              <a:defRPr kumimoji="1" sz="3300">
                <a:solidFill>
                  <a:srgbClr val="0070C0"/>
                </a:solidFill>
                <a:latin typeface="Calibri" pitchFamily="34" charset="0"/>
                <a:ea typeface="ＭＳ Ｐゴシック"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a:lstStyle>
          <a:p>
            <a:pPr>
              <a:lnSpc>
                <a:spcPct val="80000"/>
              </a:lnSpc>
            </a:pPr>
            <a:r>
              <a:rPr lang="en-US" altLang="ja-JP" dirty="0" smtClean="0"/>
              <a:t>Red team development system </a:t>
            </a:r>
            <a:br>
              <a:rPr lang="en-US" altLang="ja-JP" dirty="0" smtClean="0"/>
            </a:br>
            <a:r>
              <a:rPr lang="en-US" altLang="ja-JP" dirty="0" smtClean="0"/>
              <a:t> </a:t>
            </a:r>
            <a:r>
              <a:rPr lang="en-US" altLang="ja-JP" dirty="0"/>
              <a:t>at </a:t>
            </a:r>
            <a:r>
              <a:rPr lang="en-US" altLang="ja-JP" dirty="0" smtClean="0"/>
              <a:t>today ( start adopting community framework )</a:t>
            </a:r>
            <a:endParaRPr lang="ja-JP" altLang="en-US" dirty="0"/>
          </a:p>
        </p:txBody>
      </p:sp>
      <p:sp>
        <p:nvSpPr>
          <p:cNvPr id="30" name="角丸四角形 29"/>
          <p:cNvSpPr/>
          <p:nvPr/>
        </p:nvSpPr>
        <p:spPr bwMode="auto">
          <a:xfrm>
            <a:off x="222642" y="5421797"/>
            <a:ext cx="8640960" cy="913401"/>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6" name="テキスト ボックス 25"/>
          <p:cNvSpPr txBox="1"/>
          <p:nvPr/>
        </p:nvSpPr>
        <p:spPr>
          <a:xfrm>
            <a:off x="179512" y="5511606"/>
            <a:ext cx="8784976" cy="775597"/>
          </a:xfrm>
          <a:prstGeom prst="rect">
            <a:avLst/>
          </a:prstGeom>
          <a:noFill/>
        </p:spPr>
        <p:txBody>
          <a:bodyPr wrap="square" lIns="0" tIns="0" rIns="0" bIns="0" rtlCol="0">
            <a:spAutoFit/>
          </a:bodyPr>
          <a:lstStyle/>
          <a:p>
            <a:pPr algn="ctr">
              <a:lnSpc>
                <a:spcPct val="70000"/>
              </a:lnSpc>
            </a:pPr>
            <a:r>
              <a:rPr lang="en-US" altLang="ja-JP" dirty="0" smtClean="0">
                <a:solidFill>
                  <a:schemeClr val="bg1"/>
                </a:solidFill>
              </a:rPr>
              <a:t>Industry developers have </a:t>
            </a:r>
            <a:r>
              <a:rPr lang="en-US" altLang="ja-JP" u="sng" dirty="0" smtClean="0">
                <a:solidFill>
                  <a:schemeClr val="bg1"/>
                </a:solidFill>
              </a:rPr>
              <a:t>started to adopt relatively new kernel</a:t>
            </a:r>
            <a:r>
              <a:rPr lang="en-US" altLang="ja-JP" dirty="0" smtClean="0">
                <a:solidFill>
                  <a:schemeClr val="bg1"/>
                </a:solidFill>
              </a:rPr>
              <a:t> that have been integrated in software platform.  However they are not familiar with working with the upstream development community.  </a:t>
            </a:r>
            <a:endParaRPr kumimoji="1" lang="ja-JP" altLang="en-US" dirty="0">
              <a:solidFill>
                <a:schemeClr val="bg1"/>
              </a:solidFill>
            </a:endParaRPr>
          </a:p>
        </p:txBody>
      </p:sp>
    </p:spTree>
    <p:extLst>
      <p:ext uri="{BB962C8B-B14F-4D97-AF65-F5344CB8AC3E}">
        <p14:creationId xmlns:p14="http://schemas.microsoft.com/office/powerpoint/2010/main" xmlns="" val="16869215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normAutofit/>
          </a:bodyPr>
          <a:lstStyle/>
          <a:p>
            <a:r>
              <a:rPr lang="en-US" altLang="ja-JP" dirty="0"/>
              <a:t>struggles of production </a:t>
            </a:r>
            <a:r>
              <a:rPr lang="en-US" altLang="ja-JP" dirty="0" smtClean="0"/>
              <a:t>Team</a:t>
            </a:r>
            <a:endParaRPr kumimoji="1" lang="ja-JP"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65919"/>
            <a:ext cx="8534400" cy="758825"/>
          </a:xfrm>
        </p:spPr>
        <p:txBody>
          <a:bodyPr/>
          <a:lstStyle/>
          <a:p>
            <a:r>
              <a:rPr kumimoji="1" lang="en-US" altLang="ja-JP" dirty="0" smtClean="0"/>
              <a:t>tend to develop own unique kernel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10</a:t>
            </a:fld>
            <a:endParaRPr lang="en-US" altLang="ja-JP"/>
          </a:p>
        </p:txBody>
      </p:sp>
      <p:pic>
        <p:nvPicPr>
          <p:cNvPr id="6" name="図 5" descr="Fotosearch_k0131476.jpg"/>
          <p:cNvPicPr>
            <a:picLocks noChangeAspect="1"/>
          </p:cNvPicPr>
          <p:nvPr/>
        </p:nvPicPr>
        <p:blipFill>
          <a:blip r:embed="rId2" cstate="print"/>
          <a:stretch>
            <a:fillRect/>
          </a:stretch>
        </p:blipFill>
        <p:spPr>
          <a:xfrm>
            <a:off x="251520" y="1628799"/>
            <a:ext cx="3312368" cy="2520537"/>
          </a:xfrm>
          <a:prstGeom prst="ellipse">
            <a:avLst/>
          </a:prstGeom>
          <a:ln>
            <a:noFill/>
          </a:ln>
          <a:effectLst>
            <a:softEdge rad="112500"/>
          </a:effectLst>
        </p:spPr>
      </p:pic>
      <p:sp>
        <p:nvSpPr>
          <p:cNvPr id="10" name="円弧 9"/>
          <p:cNvSpPr/>
          <p:nvPr/>
        </p:nvSpPr>
        <p:spPr bwMode="auto">
          <a:xfrm rot="5400000" flipV="1">
            <a:off x="3203847" y="2420887"/>
            <a:ext cx="1152127" cy="3312370"/>
          </a:xfrm>
          <a:prstGeom prst="arc">
            <a:avLst>
              <a:gd name="adj1" fmla="val 16200000"/>
              <a:gd name="adj2" fmla="val 21599990"/>
            </a:avLst>
          </a:prstGeom>
          <a:noFill/>
          <a:ln w="76200" cap="flat" cmpd="sng" algn="ctr">
            <a:solidFill>
              <a:srgbClr val="CC6600"/>
            </a:solidFill>
            <a:prstDash val="solid"/>
            <a:round/>
            <a:headEnd type="none" w="med" len="med"/>
            <a:tailEnd type="arrow"/>
          </a:ln>
          <a:effectLst/>
        </p:spPr>
        <p:txBody>
          <a:bodyPr rtlCol="0" anchor="ctr"/>
          <a:lstStyle/>
          <a:p>
            <a:pPr algn="ctr"/>
            <a:endParaRPr kumimoji="1" lang="ja-JP" altLang="en-US"/>
          </a:p>
        </p:txBody>
      </p:sp>
      <p:pic>
        <p:nvPicPr>
          <p:cNvPr id="11" name="図 10" descr="linux-tux.gif"/>
          <p:cNvPicPr>
            <a:picLocks noChangeAspect="1"/>
          </p:cNvPicPr>
          <p:nvPr/>
        </p:nvPicPr>
        <p:blipFill>
          <a:blip r:embed="rId3" cstate="print"/>
          <a:stretch>
            <a:fillRect/>
          </a:stretch>
        </p:blipFill>
        <p:spPr>
          <a:xfrm>
            <a:off x="3136854" y="3429000"/>
            <a:ext cx="854067" cy="985884"/>
          </a:xfrm>
          <a:prstGeom prst="rect">
            <a:avLst/>
          </a:prstGeom>
        </p:spPr>
      </p:pic>
      <p:pic>
        <p:nvPicPr>
          <p:cNvPr id="14" name="図 13" descr="kernelorg.jpg"/>
          <p:cNvPicPr>
            <a:picLocks noChangeAspect="1"/>
          </p:cNvPicPr>
          <p:nvPr/>
        </p:nvPicPr>
        <p:blipFill>
          <a:blip r:embed="rId4" cstate="print"/>
          <a:stretch>
            <a:fillRect/>
          </a:stretch>
        </p:blipFill>
        <p:spPr>
          <a:xfrm>
            <a:off x="240268" y="4745396"/>
            <a:ext cx="3026031" cy="1039990"/>
          </a:xfrm>
          <a:prstGeom prst="rect">
            <a:avLst/>
          </a:prstGeom>
        </p:spPr>
      </p:pic>
      <p:pic>
        <p:nvPicPr>
          <p:cNvPr id="15" name="図 14" descr="2quszlh.jpg"/>
          <p:cNvPicPr>
            <a:picLocks noChangeAspect="1"/>
          </p:cNvPicPr>
          <p:nvPr/>
        </p:nvPicPr>
        <p:blipFill>
          <a:blip r:embed="rId5" cstate="print"/>
          <a:stretch>
            <a:fillRect/>
          </a:stretch>
        </p:blipFill>
        <p:spPr>
          <a:xfrm>
            <a:off x="6804248" y="2132856"/>
            <a:ext cx="1867272" cy="1867272"/>
          </a:xfrm>
          <a:prstGeom prst="rect">
            <a:avLst/>
          </a:prstGeom>
        </p:spPr>
      </p:pic>
      <p:cxnSp>
        <p:nvCxnSpPr>
          <p:cNvPr id="20" name="直線矢印コネクタ 19"/>
          <p:cNvCxnSpPr/>
          <p:nvPr/>
        </p:nvCxnSpPr>
        <p:spPr bwMode="auto">
          <a:xfrm flipV="1">
            <a:off x="5940152" y="3573016"/>
            <a:ext cx="1080120" cy="576320"/>
          </a:xfrm>
          <a:prstGeom prst="straightConnector1">
            <a:avLst/>
          </a:prstGeom>
          <a:noFill/>
          <a:ln w="57150" cap="flat" cmpd="sng" algn="ctr">
            <a:solidFill>
              <a:srgbClr val="FF0000"/>
            </a:solidFill>
            <a:prstDash val="solid"/>
            <a:round/>
            <a:headEnd type="none" w="med" len="med"/>
            <a:tailEnd type="arrow"/>
          </a:ln>
          <a:effectLst/>
        </p:spPr>
      </p:cxnSp>
      <p:cxnSp>
        <p:nvCxnSpPr>
          <p:cNvPr id="24" name="直線矢印コネクタ 23"/>
          <p:cNvCxnSpPr/>
          <p:nvPr/>
        </p:nvCxnSpPr>
        <p:spPr bwMode="auto">
          <a:xfrm>
            <a:off x="6012160" y="4941168"/>
            <a:ext cx="1080120" cy="144016"/>
          </a:xfrm>
          <a:prstGeom prst="straightConnector1">
            <a:avLst/>
          </a:prstGeom>
          <a:noFill/>
          <a:ln w="57150" cap="flat" cmpd="sng" algn="ctr">
            <a:solidFill>
              <a:srgbClr val="FF0000"/>
            </a:solidFill>
            <a:prstDash val="solid"/>
            <a:round/>
            <a:headEnd type="none" w="med" len="med"/>
            <a:tailEnd type="arrow"/>
          </a:ln>
          <a:effectLst/>
        </p:spPr>
      </p:cxnSp>
      <p:cxnSp>
        <p:nvCxnSpPr>
          <p:cNvPr id="26" name="直線矢印コネクタ 25"/>
          <p:cNvCxnSpPr/>
          <p:nvPr/>
        </p:nvCxnSpPr>
        <p:spPr bwMode="auto">
          <a:xfrm flipV="1">
            <a:off x="5580112" y="2924944"/>
            <a:ext cx="466552" cy="792088"/>
          </a:xfrm>
          <a:prstGeom prst="straightConnector1">
            <a:avLst/>
          </a:prstGeom>
          <a:noFill/>
          <a:ln w="57150" cap="flat" cmpd="sng" algn="ctr">
            <a:solidFill>
              <a:srgbClr val="FF0000"/>
            </a:solidFill>
            <a:prstDash val="solid"/>
            <a:round/>
            <a:headEnd type="none" w="med" len="med"/>
            <a:tailEnd type="arrow"/>
          </a:ln>
          <a:effectLst/>
        </p:spPr>
      </p:cxnSp>
      <p:pic>
        <p:nvPicPr>
          <p:cNvPr id="27" name="図 26" descr="29djus5.jpg"/>
          <p:cNvPicPr>
            <a:picLocks noChangeAspect="1"/>
          </p:cNvPicPr>
          <p:nvPr/>
        </p:nvPicPr>
        <p:blipFill>
          <a:blip r:embed="rId6" cstate="print"/>
          <a:stretch>
            <a:fillRect/>
          </a:stretch>
        </p:blipFill>
        <p:spPr>
          <a:xfrm>
            <a:off x="5580112" y="1345704"/>
            <a:ext cx="1579240" cy="1579240"/>
          </a:xfrm>
          <a:prstGeom prst="rect">
            <a:avLst/>
          </a:prstGeom>
        </p:spPr>
      </p:pic>
      <p:pic>
        <p:nvPicPr>
          <p:cNvPr id="28" name="図 27" descr="santang-tux-croft-2025.png"/>
          <p:cNvPicPr>
            <a:picLocks noChangeAspect="1"/>
          </p:cNvPicPr>
          <p:nvPr/>
        </p:nvPicPr>
        <p:blipFill>
          <a:blip r:embed="rId7" cstate="print"/>
          <a:stretch>
            <a:fillRect/>
          </a:stretch>
        </p:blipFill>
        <p:spPr>
          <a:xfrm>
            <a:off x="7241232" y="4149080"/>
            <a:ext cx="1651248" cy="1651248"/>
          </a:xfrm>
          <a:prstGeom prst="rect">
            <a:avLst/>
          </a:prstGeom>
        </p:spPr>
      </p:pic>
      <p:sp>
        <p:nvSpPr>
          <p:cNvPr id="30" name="タイトル 1"/>
          <p:cNvSpPr txBox="1">
            <a:spLocks/>
          </p:cNvSpPr>
          <p:nvPr/>
        </p:nvSpPr>
        <p:spPr bwMode="auto">
          <a:xfrm>
            <a:off x="266146" y="5649622"/>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1" lang="en-US" altLang="ja-JP" sz="2800" b="0" i="0" u="none" strike="noStrike" kern="0" cap="none" spc="0" normalizeH="0" baseline="0" noProof="0" dirty="0" smtClean="0">
                <a:ln>
                  <a:noFill/>
                </a:ln>
                <a:solidFill>
                  <a:srgbClr val="002060"/>
                </a:solidFill>
                <a:effectLst/>
                <a:uLnTx/>
                <a:uFillTx/>
                <a:latin typeface="+mj-lt"/>
                <a:ea typeface="+mj-ea"/>
                <a:cs typeface="+mj-cs"/>
              </a:rPr>
              <a:t>You are allowed to modify source code as you like, </a:t>
            </a:r>
            <a:r>
              <a:rPr kumimoji="1" lang="en-US" altLang="ja-JP" sz="2800" b="0" i="0" u="none" strike="noStrike" kern="0" cap="none" spc="0" normalizeH="0" baseline="0" noProof="0" dirty="0" smtClean="0">
                <a:ln>
                  <a:noFill/>
                </a:ln>
                <a:solidFill>
                  <a:srgbClr val="FF0000"/>
                </a:solidFill>
                <a:effectLst/>
                <a:uLnTx/>
                <a:uFillTx/>
                <a:latin typeface="+mj-lt"/>
                <a:ea typeface="+mj-ea"/>
                <a:cs typeface="+mj-cs"/>
              </a:rPr>
              <a:t>BUT…</a:t>
            </a:r>
            <a:endParaRPr kumimoji="1" lang="ja-JP" altLang="en-US" sz="2800" b="0" i="0" u="none" strike="noStrike" kern="0" cap="none" spc="0" normalizeH="0" baseline="0" noProof="0" dirty="0">
              <a:ln>
                <a:noFill/>
              </a:ln>
              <a:solidFill>
                <a:srgbClr val="FF0000"/>
              </a:solidFill>
              <a:effectLst/>
              <a:uLnTx/>
              <a:uFillTx/>
              <a:latin typeface="+mj-lt"/>
              <a:ea typeface="+mj-ea"/>
              <a:cs typeface="+mj-cs"/>
            </a:endParaRPr>
          </a:p>
        </p:txBody>
      </p:sp>
      <p:cxnSp>
        <p:nvCxnSpPr>
          <p:cNvPr id="32" name="直線矢印コネクタ 31"/>
          <p:cNvCxnSpPr/>
          <p:nvPr/>
        </p:nvCxnSpPr>
        <p:spPr bwMode="auto">
          <a:xfrm flipH="1">
            <a:off x="4067944" y="2276872"/>
            <a:ext cx="1440160" cy="0"/>
          </a:xfrm>
          <a:prstGeom prst="straightConnector1">
            <a:avLst/>
          </a:prstGeom>
          <a:noFill/>
          <a:ln w="57150" cap="flat" cmpd="sng" algn="ctr">
            <a:solidFill>
              <a:srgbClr val="FFC000"/>
            </a:solidFill>
            <a:prstDash val="solid"/>
            <a:round/>
            <a:headEnd type="none" w="med" len="med"/>
            <a:tailEnd type="arrow"/>
          </a:ln>
          <a:effectLst/>
        </p:spPr>
      </p:cxnSp>
      <p:sp>
        <p:nvSpPr>
          <p:cNvPr id="33" name="テキスト ボックス 32"/>
          <p:cNvSpPr txBox="1"/>
          <p:nvPr/>
        </p:nvSpPr>
        <p:spPr>
          <a:xfrm>
            <a:off x="3627270" y="1759712"/>
            <a:ext cx="504056" cy="923330"/>
          </a:xfrm>
          <a:prstGeom prst="rect">
            <a:avLst/>
          </a:prstGeom>
          <a:noFill/>
        </p:spPr>
        <p:txBody>
          <a:bodyPr wrap="square" rtlCol="0">
            <a:spAutoFit/>
          </a:bodyPr>
          <a:lstStyle/>
          <a:p>
            <a:r>
              <a:rPr kumimoji="1" lang="en-US" altLang="ja-JP" sz="5400" b="1" dirty="0" smtClean="0">
                <a:solidFill>
                  <a:schemeClr val="tx1"/>
                </a:solidFill>
              </a:rPr>
              <a:t>x</a:t>
            </a:r>
            <a:endParaRPr kumimoji="1" lang="ja-JP" altLang="en-US" b="1" dirty="0">
              <a:solidFill>
                <a:schemeClr val="tx1"/>
              </a:solidFill>
            </a:endParaRPr>
          </a:p>
        </p:txBody>
      </p:sp>
      <p:sp>
        <p:nvSpPr>
          <p:cNvPr id="34" name="テキスト ボックス 33"/>
          <p:cNvSpPr txBox="1"/>
          <p:nvPr/>
        </p:nvSpPr>
        <p:spPr>
          <a:xfrm>
            <a:off x="3560888" y="1735312"/>
            <a:ext cx="2304256" cy="1077218"/>
          </a:xfrm>
          <a:prstGeom prst="rect">
            <a:avLst/>
          </a:prstGeom>
          <a:noFill/>
        </p:spPr>
        <p:txBody>
          <a:bodyPr wrap="square" rtlCol="0">
            <a:spAutoFit/>
          </a:bodyPr>
          <a:lstStyle/>
          <a:p>
            <a:r>
              <a:rPr kumimoji="1" lang="en-US" altLang="ja-JP" dirty="0" smtClean="0"/>
              <a:t>hard to mainline</a:t>
            </a:r>
          </a:p>
          <a:p>
            <a:endParaRPr lang="en-US" altLang="ja-JP" sz="1600" dirty="0" smtClean="0"/>
          </a:p>
          <a:p>
            <a:r>
              <a:rPr kumimoji="1" lang="en-US" altLang="ja-JP" dirty="0" smtClean="0"/>
              <a:t>too unique code</a:t>
            </a:r>
            <a:endParaRPr kumimoji="1" lang="ja-JP" altLang="en-US" dirty="0"/>
          </a:p>
        </p:txBody>
      </p:sp>
      <p:sp>
        <p:nvSpPr>
          <p:cNvPr id="22" name="テキスト ボックス 21"/>
          <p:cNvSpPr txBox="1"/>
          <p:nvPr/>
        </p:nvSpPr>
        <p:spPr>
          <a:xfrm>
            <a:off x="611560" y="2348880"/>
            <a:ext cx="2736304" cy="1089529"/>
          </a:xfrm>
          <a:prstGeom prst="rect">
            <a:avLst/>
          </a:prstGeom>
          <a:noFill/>
        </p:spPr>
        <p:txBody>
          <a:bodyPr wrap="square" rtlCol="0">
            <a:spAutoFit/>
          </a:bodyPr>
          <a:lstStyle/>
          <a:p>
            <a:pPr algn="ctr">
              <a:lnSpc>
                <a:spcPct val="80000"/>
              </a:lnSpc>
            </a:pPr>
            <a:r>
              <a:rPr kumimoji="1" lang="en-US" altLang="ja-JP" sz="4000" dirty="0" smtClean="0">
                <a:solidFill>
                  <a:schemeClr val="bg1"/>
                </a:solidFill>
              </a:rPr>
              <a:t>upstream</a:t>
            </a:r>
            <a:br>
              <a:rPr kumimoji="1" lang="en-US" altLang="ja-JP" sz="4000" dirty="0" smtClean="0">
                <a:solidFill>
                  <a:schemeClr val="bg1"/>
                </a:solidFill>
              </a:rPr>
            </a:br>
            <a:r>
              <a:rPr kumimoji="1" lang="en-US" altLang="ja-JP" sz="4000" dirty="0" smtClean="0">
                <a:solidFill>
                  <a:schemeClr val="bg1"/>
                </a:solidFill>
              </a:rPr>
              <a:t>community</a:t>
            </a:r>
            <a:endParaRPr kumimoji="1" lang="ja-JP" altLang="en-US" sz="4000" dirty="0">
              <a:solidFill>
                <a:schemeClr val="bg1"/>
              </a:solidFill>
            </a:endParaRPr>
          </a:p>
        </p:txBody>
      </p:sp>
      <p:sp>
        <p:nvSpPr>
          <p:cNvPr id="25" name="角丸四角形 24"/>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1</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1026" name="Picture 2" descr="C:\Users\munakata\Dropbox\ELC2012\図など\stick_figure_plumber_toolbox.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491880" y="2780928"/>
            <a:ext cx="2578028" cy="34373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8956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65919"/>
            <a:ext cx="8534400" cy="758825"/>
          </a:xfrm>
        </p:spPr>
        <p:txBody>
          <a:bodyPr/>
          <a:lstStyle/>
          <a:p>
            <a:r>
              <a:rPr kumimoji="1" lang="en-US" altLang="ja-JP" dirty="0" smtClean="0"/>
              <a:t>incorrect way of patch creation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11</a:t>
            </a:fld>
            <a:endParaRPr lang="en-US" altLang="ja-JP"/>
          </a:p>
        </p:txBody>
      </p:sp>
      <p:grpSp>
        <p:nvGrpSpPr>
          <p:cNvPr id="6" name="グループ化 5"/>
          <p:cNvGrpSpPr/>
          <p:nvPr/>
        </p:nvGrpSpPr>
        <p:grpSpPr>
          <a:xfrm>
            <a:off x="1875290" y="2913422"/>
            <a:ext cx="248438" cy="363319"/>
            <a:chOff x="2162197" y="1841266"/>
            <a:chExt cx="248438" cy="363319"/>
          </a:xfrm>
        </p:grpSpPr>
        <p:sp>
          <p:nvSpPr>
            <p:cNvPr id="10" name="右矢印 9"/>
            <p:cNvSpPr/>
            <p:nvPr/>
          </p:nvSpPr>
          <p:spPr>
            <a:xfrm rot="10840959">
              <a:off x="2162197" y="1841266"/>
              <a:ext cx="248438" cy="363319"/>
            </a:xfrm>
            <a:prstGeom prst="rightArrow">
              <a:avLst>
                <a:gd name="adj1" fmla="val 60000"/>
                <a:gd name="adj2" fmla="val 50000"/>
              </a:avLst>
            </a:pr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11" name="右矢印 4"/>
            <p:cNvSpPr/>
            <p:nvPr/>
          </p:nvSpPr>
          <p:spPr>
            <a:xfrm rot="21640959">
              <a:off x="2236725" y="1914374"/>
              <a:ext cx="173907" cy="2179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grpSp>
      <p:grpSp>
        <p:nvGrpSpPr>
          <p:cNvPr id="12" name="グループ化 11"/>
          <p:cNvGrpSpPr/>
          <p:nvPr/>
        </p:nvGrpSpPr>
        <p:grpSpPr>
          <a:xfrm>
            <a:off x="7020272" y="2907692"/>
            <a:ext cx="204171" cy="363319"/>
            <a:chOff x="3666986" y="1841255"/>
            <a:chExt cx="204171" cy="363319"/>
          </a:xfrm>
        </p:grpSpPr>
        <p:sp>
          <p:nvSpPr>
            <p:cNvPr id="16" name="右矢印 15"/>
            <p:cNvSpPr/>
            <p:nvPr/>
          </p:nvSpPr>
          <p:spPr>
            <a:xfrm rot="21556692">
              <a:off x="3666986" y="1841255"/>
              <a:ext cx="204171" cy="363319"/>
            </a:xfrm>
            <a:prstGeom prst="rightArrow">
              <a:avLst>
                <a:gd name="adj1" fmla="val 60000"/>
                <a:gd name="adj2" fmla="val 50000"/>
              </a:avLst>
            </a:pr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7" name="右矢印 4"/>
            <p:cNvSpPr/>
            <p:nvPr/>
          </p:nvSpPr>
          <p:spPr>
            <a:xfrm rot="21556692">
              <a:off x="3666988" y="1914305"/>
              <a:ext cx="142920" cy="2179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grpSp>
      <p:grpSp>
        <p:nvGrpSpPr>
          <p:cNvPr id="22" name="グループ化 21"/>
          <p:cNvGrpSpPr/>
          <p:nvPr/>
        </p:nvGrpSpPr>
        <p:grpSpPr>
          <a:xfrm>
            <a:off x="5724128" y="2915255"/>
            <a:ext cx="204171" cy="363319"/>
            <a:chOff x="3666986" y="1841255"/>
            <a:chExt cx="204171" cy="363319"/>
          </a:xfrm>
        </p:grpSpPr>
        <p:sp>
          <p:nvSpPr>
            <p:cNvPr id="32" name="右矢印 31"/>
            <p:cNvSpPr/>
            <p:nvPr/>
          </p:nvSpPr>
          <p:spPr>
            <a:xfrm rot="21556692">
              <a:off x="3666986" y="1841255"/>
              <a:ext cx="204171" cy="363319"/>
            </a:xfrm>
            <a:prstGeom prst="rightArrow">
              <a:avLst>
                <a:gd name="adj1" fmla="val 60000"/>
                <a:gd name="adj2" fmla="val 50000"/>
              </a:avLst>
            </a:pr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3" name="右矢印 10"/>
            <p:cNvSpPr/>
            <p:nvPr/>
          </p:nvSpPr>
          <p:spPr>
            <a:xfrm rot="21556692">
              <a:off x="3666988" y="1914305"/>
              <a:ext cx="142920" cy="2179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grpSp>
      <p:grpSp>
        <p:nvGrpSpPr>
          <p:cNvPr id="24" name="グループ化 23"/>
          <p:cNvGrpSpPr/>
          <p:nvPr/>
        </p:nvGrpSpPr>
        <p:grpSpPr>
          <a:xfrm>
            <a:off x="3203848" y="2915266"/>
            <a:ext cx="248438" cy="363319"/>
            <a:chOff x="2162197" y="1841266"/>
            <a:chExt cx="248438" cy="363319"/>
          </a:xfrm>
        </p:grpSpPr>
        <p:sp>
          <p:nvSpPr>
            <p:cNvPr id="28" name="右矢印 27"/>
            <p:cNvSpPr/>
            <p:nvPr/>
          </p:nvSpPr>
          <p:spPr>
            <a:xfrm rot="10840959">
              <a:off x="2162197" y="1841266"/>
              <a:ext cx="248438" cy="363319"/>
            </a:xfrm>
            <a:prstGeom prst="rightArrow">
              <a:avLst>
                <a:gd name="adj1" fmla="val 60000"/>
                <a:gd name="adj2" fmla="val 50000"/>
              </a:avLst>
            </a:pr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29" name="右矢印 14"/>
            <p:cNvSpPr/>
            <p:nvPr/>
          </p:nvSpPr>
          <p:spPr>
            <a:xfrm rot="21640959">
              <a:off x="2236725" y="1914374"/>
              <a:ext cx="173907" cy="2179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grpSp>
      <p:sp>
        <p:nvSpPr>
          <p:cNvPr id="47" name="曲折矢印 46"/>
          <p:cNvSpPr/>
          <p:nvPr/>
        </p:nvSpPr>
        <p:spPr bwMode="auto">
          <a:xfrm flipV="1">
            <a:off x="865088" y="3645024"/>
            <a:ext cx="2874320" cy="1918338"/>
          </a:xfrm>
          <a:prstGeom prst="bentArrow">
            <a:avLst>
              <a:gd name="adj1" fmla="val 10562"/>
              <a:gd name="adj2" fmla="val 14543"/>
              <a:gd name="adj3" fmla="val 15798"/>
              <a:gd name="adj4" fmla="val 23673"/>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pic>
        <p:nvPicPr>
          <p:cNvPr id="49" name="図 48" descr="Glass-Mosaic-Tile-MGT-SQ-054.jpg"/>
          <p:cNvPicPr>
            <a:picLocks noChangeAspect="1"/>
          </p:cNvPicPr>
          <p:nvPr/>
        </p:nvPicPr>
        <p:blipFill>
          <a:blip r:embed="rId2" cstate="print"/>
          <a:stretch>
            <a:fillRect/>
          </a:stretch>
        </p:blipFill>
        <p:spPr>
          <a:xfrm>
            <a:off x="3581404" y="2348880"/>
            <a:ext cx="2070716" cy="2016224"/>
          </a:xfrm>
          <a:prstGeom prst="rect">
            <a:avLst/>
          </a:prstGeom>
          <a:scene3d>
            <a:camera prst="orthographicFront"/>
            <a:lightRig rig="threePt" dir="t"/>
          </a:scene3d>
          <a:sp3d>
            <a:bevelT w="165100" prst="coolSlant"/>
          </a:sp3d>
        </p:spPr>
      </p:pic>
      <p:sp>
        <p:nvSpPr>
          <p:cNvPr id="50" name="六角形 49"/>
          <p:cNvSpPr/>
          <p:nvPr/>
        </p:nvSpPr>
        <p:spPr bwMode="auto">
          <a:xfrm>
            <a:off x="6300192" y="2794020"/>
            <a:ext cx="443126" cy="490964"/>
          </a:xfrm>
          <a:prstGeom prst="hexagon">
            <a:avLst/>
          </a:prstGeom>
          <a:blipFill>
            <a:blip r:embed="rId3" cstate="print"/>
            <a:tile tx="0" ty="0" sx="100000" sy="100000" flip="none" algn="tl"/>
          </a:blipFill>
          <a:ln w="34925">
            <a:solidFill>
              <a:srgbClr val="FFFFFF"/>
            </a:solidFill>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0">
            <a:schemeClr val="accent3"/>
          </a:lnRef>
          <a:fillRef idx="3">
            <a:schemeClr val="accent3"/>
          </a:fillRef>
          <a:effectRef idx="3">
            <a:schemeClr val="accent3"/>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51" name="六角形 50"/>
          <p:cNvSpPr/>
          <p:nvPr/>
        </p:nvSpPr>
        <p:spPr bwMode="auto">
          <a:xfrm>
            <a:off x="7524328" y="2348880"/>
            <a:ext cx="1224136" cy="1296144"/>
          </a:xfrm>
          <a:prstGeom prst="hexagon">
            <a:avLst/>
          </a:prstGeom>
          <a:blipFill>
            <a:blip r:embed="rId3" cstate="print"/>
            <a:tile tx="0" ty="0" sx="100000" sy="100000" flip="none" algn="tl"/>
          </a:blipFill>
          <a:ln w="34925">
            <a:solidFill>
              <a:srgbClr val="FFFFFF"/>
            </a:solidFill>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0">
            <a:schemeClr val="accent3"/>
          </a:lnRef>
          <a:fillRef idx="3">
            <a:schemeClr val="accent3"/>
          </a:fillRef>
          <a:effectRef idx="3">
            <a:schemeClr val="accent3"/>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000" b="0" i="0" u="none" strike="noStrike" cap="none" normalizeH="0" baseline="0" dirty="0" smtClean="0">
                <a:ln>
                  <a:noFill/>
                </a:ln>
                <a:solidFill>
                  <a:srgbClr val="FFFF00"/>
                </a:solidFill>
                <a:effectLst/>
                <a:latin typeface="Calibri" pitchFamily="34" charset="0"/>
                <a:ea typeface="ＭＳ Ｐ明朝" pitchFamily="18" charset="-128"/>
              </a:rPr>
              <a:t>patch</a:t>
            </a:r>
            <a:endParaRPr kumimoji="1" lang="ja-JP" altLang="en-US" sz="2400" b="0" i="0" u="none" strike="noStrike" cap="none" normalizeH="0" baseline="0" dirty="0" smtClean="0">
              <a:ln>
                <a:noFill/>
              </a:ln>
              <a:solidFill>
                <a:srgbClr val="FFFF00"/>
              </a:solidFill>
              <a:effectLst/>
              <a:latin typeface="Calibri" pitchFamily="34" charset="0"/>
              <a:ea typeface="ＭＳ Ｐ明朝" pitchFamily="18" charset="-128"/>
            </a:endParaRPr>
          </a:p>
        </p:txBody>
      </p:sp>
      <p:sp>
        <p:nvSpPr>
          <p:cNvPr id="52" name="二等辺三角形 51"/>
          <p:cNvSpPr/>
          <p:nvPr/>
        </p:nvSpPr>
        <p:spPr bwMode="auto">
          <a:xfrm>
            <a:off x="2424195" y="2794020"/>
            <a:ext cx="531751" cy="490964"/>
          </a:xfrm>
          <a:prstGeom prst="triangle">
            <a:avLst/>
          </a:prstGeom>
          <a:blipFill>
            <a:blip r:embed="rId4" cstate="print"/>
            <a:tile tx="0" ty="0" sx="100000" sy="100000" flip="none" algn="tl"/>
          </a:blipFill>
          <a:ln w="34925" cap="flat" cmpd="sng" algn="ctr">
            <a:solidFill>
              <a:srgbClr val="FFFFFF"/>
            </a:solidFill>
            <a:prstDash val="solid"/>
            <a:round/>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53" name="二等辺三角形 52"/>
          <p:cNvSpPr/>
          <p:nvPr/>
        </p:nvSpPr>
        <p:spPr bwMode="auto">
          <a:xfrm>
            <a:off x="179512" y="2348880"/>
            <a:ext cx="1224136" cy="1224136"/>
          </a:xfrm>
          <a:prstGeom prst="triangle">
            <a:avLst/>
          </a:prstGeom>
          <a:blipFill>
            <a:blip r:embed="rId5" cstate="print"/>
            <a:tile tx="0" ty="0" sx="100000" sy="100000" flip="none" algn="tl"/>
          </a:blipFill>
          <a:ln w="34925" cap="flat" cmpd="sng" algn="ctr">
            <a:solidFill>
              <a:srgbClr val="FFFFFF"/>
            </a:solidFill>
            <a:prstDash val="solid"/>
            <a:round/>
            <a:headEnd type="none" w="med" len="med"/>
            <a:tailEnd type="none" w="med" len="med"/>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1600" b="0" i="0" u="none" strike="noStrike" cap="none" normalizeH="0" baseline="0" dirty="0" smtClean="0">
                <a:ln>
                  <a:noFill/>
                </a:ln>
                <a:solidFill>
                  <a:schemeClr val="bg1">
                    <a:lumMod val="95000"/>
                  </a:schemeClr>
                </a:solidFill>
                <a:effectLst/>
                <a:latin typeface="Calibri" pitchFamily="34" charset="0"/>
                <a:ea typeface="ＭＳ Ｐ明朝" pitchFamily="18" charset="-128"/>
              </a:rPr>
              <a:t>patch</a:t>
            </a:r>
            <a:endParaRPr kumimoji="1" lang="ja-JP" altLang="en-US" sz="20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54" name="テキスト ボックス 53"/>
          <p:cNvSpPr txBox="1"/>
          <p:nvPr/>
        </p:nvSpPr>
        <p:spPr>
          <a:xfrm>
            <a:off x="2650662" y="1533914"/>
            <a:ext cx="3965979" cy="867930"/>
          </a:xfrm>
          <a:prstGeom prst="rect">
            <a:avLst/>
          </a:prstGeom>
          <a:noFill/>
        </p:spPr>
        <p:txBody>
          <a:bodyPr wrap="square" rtlCol="0">
            <a:spAutoFit/>
          </a:bodyPr>
          <a:lstStyle/>
          <a:p>
            <a:pPr>
              <a:lnSpc>
                <a:spcPct val="70000"/>
              </a:lnSpc>
            </a:pPr>
            <a:r>
              <a:rPr lang="en-US" altLang="ja-JP" dirty="0" smtClean="0">
                <a:solidFill>
                  <a:srgbClr val="336699"/>
                </a:solidFill>
              </a:rPr>
              <a:t>Linux </a:t>
            </a:r>
            <a:r>
              <a:rPr lang="en-US" altLang="ja-JP" dirty="0">
                <a:solidFill>
                  <a:srgbClr val="336699"/>
                </a:solidFill>
              </a:rPr>
              <a:t>has </a:t>
            </a:r>
            <a:r>
              <a:rPr lang="en-US" altLang="ja-JP" dirty="0" smtClean="0">
                <a:solidFill>
                  <a:srgbClr val="336699"/>
                </a:solidFill>
              </a:rPr>
              <a:t>been constructed as accumulation </a:t>
            </a:r>
            <a:r>
              <a:rPr lang="en-US" altLang="ja-JP" dirty="0">
                <a:solidFill>
                  <a:srgbClr val="336699"/>
                </a:solidFill>
              </a:rPr>
              <a:t>of a degradable small patches.</a:t>
            </a:r>
            <a:endParaRPr kumimoji="1" lang="ja-JP" altLang="en-US" dirty="0">
              <a:solidFill>
                <a:srgbClr val="336699"/>
              </a:solidFill>
            </a:endParaRPr>
          </a:p>
        </p:txBody>
      </p:sp>
      <p:pic>
        <p:nvPicPr>
          <p:cNvPr id="57" name="図 56" descr="writing_with_pencil_large.png"/>
          <p:cNvPicPr>
            <a:picLocks noChangeAspect="1"/>
          </p:cNvPicPr>
          <p:nvPr/>
        </p:nvPicPr>
        <p:blipFill>
          <a:blip r:embed="rId6" cstate="print"/>
          <a:stretch>
            <a:fillRect/>
          </a:stretch>
        </p:blipFill>
        <p:spPr>
          <a:xfrm>
            <a:off x="1331640" y="1507760"/>
            <a:ext cx="1224136" cy="1543948"/>
          </a:xfrm>
          <a:prstGeom prst="rect">
            <a:avLst/>
          </a:prstGeom>
        </p:spPr>
      </p:pic>
      <p:pic>
        <p:nvPicPr>
          <p:cNvPr id="59" name="図 58" descr="writing_with_pencil_large.png"/>
          <p:cNvPicPr>
            <a:picLocks noChangeAspect="1"/>
          </p:cNvPicPr>
          <p:nvPr/>
        </p:nvPicPr>
        <p:blipFill>
          <a:blip r:embed="rId7" cstate="print"/>
          <a:stretch>
            <a:fillRect/>
          </a:stretch>
        </p:blipFill>
        <p:spPr>
          <a:xfrm flipH="1">
            <a:off x="6461460" y="1412776"/>
            <a:ext cx="1224136" cy="1667404"/>
          </a:xfrm>
          <a:prstGeom prst="rect">
            <a:avLst/>
          </a:prstGeom>
        </p:spPr>
      </p:pic>
      <p:pic>
        <p:nvPicPr>
          <p:cNvPr id="2050" name="Picture 2" descr="C:\Documents and Settings\munakata\My Documents\Dropbox3_piblic\Dropbox\ELC2012\図など\linux-tux.gif"/>
          <p:cNvPicPr>
            <a:picLocks noChangeAspect="1" noChangeArrowheads="1"/>
          </p:cNvPicPr>
          <p:nvPr/>
        </p:nvPicPr>
        <p:blipFill>
          <a:blip r:embed="rId8" cstate="print"/>
          <a:srcRect/>
          <a:stretch>
            <a:fillRect/>
          </a:stretch>
        </p:blipFill>
        <p:spPr bwMode="auto">
          <a:xfrm>
            <a:off x="4067944" y="2560089"/>
            <a:ext cx="1152128" cy="1329948"/>
          </a:xfrm>
          <a:prstGeom prst="rect">
            <a:avLst/>
          </a:prstGeom>
          <a:noFill/>
          <a:effectLst>
            <a:glow rad="139700">
              <a:schemeClr val="accent2">
                <a:satMod val="175000"/>
                <a:alpha val="40000"/>
              </a:schemeClr>
            </a:glow>
          </a:effectLst>
        </p:spPr>
      </p:pic>
      <p:sp>
        <p:nvSpPr>
          <p:cNvPr id="63" name="角丸四角形 62"/>
          <p:cNvSpPr/>
          <p:nvPr/>
        </p:nvSpPr>
        <p:spPr bwMode="auto">
          <a:xfrm>
            <a:off x="438666" y="5865962"/>
            <a:ext cx="8309798" cy="448984"/>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lang="en-US" altLang="ja-JP" dirty="0">
                <a:solidFill>
                  <a:schemeClr val="bg1"/>
                </a:solidFill>
                <a:ea typeface="ＭＳ Ｐ明朝" pitchFamily="18" charset="-128"/>
              </a:rPr>
              <a:t>L</a:t>
            </a:r>
            <a:r>
              <a:rPr kumimoji="1" lang="en-US" altLang="ja-JP" sz="2400" b="0" i="0" u="none" strike="noStrike" cap="none" normalizeH="0" baseline="0" dirty="0" smtClean="0">
                <a:ln>
                  <a:noFill/>
                </a:ln>
                <a:solidFill>
                  <a:schemeClr val="bg1"/>
                </a:solidFill>
                <a:effectLst/>
                <a:latin typeface="Calibri" pitchFamily="34" charset="0"/>
                <a:ea typeface="ＭＳ Ｐ明朝" pitchFamily="18" charset="-128"/>
              </a:rPr>
              <a:t>ocally developed large &amp; irregular patch can</a:t>
            </a:r>
            <a:r>
              <a:rPr kumimoji="1" lang="en-US" altLang="ja-JP" sz="2400" b="0" i="0" u="none" strike="noStrike" cap="none" normalizeH="0" dirty="0" smtClean="0">
                <a:ln>
                  <a:noFill/>
                </a:ln>
                <a:solidFill>
                  <a:schemeClr val="bg1"/>
                </a:solidFill>
                <a:effectLst/>
                <a:latin typeface="Calibri" pitchFamily="34" charset="0"/>
                <a:ea typeface="ＭＳ Ｐ明朝" pitchFamily="18" charset="-128"/>
              </a:rPr>
              <a:t> not be integrated</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43" name="曲折矢印 42"/>
          <p:cNvSpPr/>
          <p:nvPr/>
        </p:nvSpPr>
        <p:spPr bwMode="auto">
          <a:xfrm flipH="1" flipV="1">
            <a:off x="5643120" y="3717032"/>
            <a:ext cx="2669011" cy="1846330"/>
          </a:xfrm>
          <a:prstGeom prst="bentArrow">
            <a:avLst>
              <a:gd name="adj1" fmla="val 10562"/>
              <a:gd name="adj2" fmla="val 14543"/>
              <a:gd name="adj3" fmla="val 15798"/>
              <a:gd name="adj4" fmla="val 23673"/>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31" name="角丸四角形 30"/>
          <p:cNvSpPr/>
          <p:nvPr/>
        </p:nvSpPr>
        <p:spPr bwMode="auto">
          <a:xfrm>
            <a:off x="1187624" y="3789040"/>
            <a:ext cx="2232248" cy="1224136"/>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180975" indent="-180975" eaLnBrk="0" hangingPunct="0">
              <a:lnSpc>
                <a:spcPct val="75000"/>
              </a:lnSpc>
              <a:spcBef>
                <a:spcPct val="20000"/>
              </a:spcBef>
              <a:buClr>
                <a:srgbClr val="0070C0"/>
              </a:buClr>
              <a:buFont typeface="Wingdings" pitchFamily="2" charset="2"/>
              <a:buChar char="l"/>
            </a:pPr>
            <a:r>
              <a:rPr lang="en-US" altLang="ja-JP" sz="1400" dirty="0">
                <a:solidFill>
                  <a:srgbClr val="0070C0"/>
                </a:solidFill>
                <a:latin typeface="Calibri" pitchFamily="34" charset="0"/>
                <a:ea typeface="ＭＳ Ｐ明朝" pitchFamily="18" charset="-128"/>
              </a:rPr>
              <a:t>Driver code for specific environment that is not </a:t>
            </a:r>
            <a:r>
              <a:rPr lang="en-US" altLang="ja-JP" sz="1400" dirty="0" smtClean="0">
                <a:solidFill>
                  <a:srgbClr val="0070C0"/>
                </a:solidFill>
                <a:latin typeface="Calibri" pitchFamily="34" charset="0"/>
                <a:ea typeface="ＭＳ Ｐ明朝" pitchFamily="18" charset="-128"/>
              </a:rPr>
              <a:t>abstracted.</a:t>
            </a:r>
          </a:p>
          <a:p>
            <a:pPr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dirty="0" smtClean="0">
                <a:solidFill>
                  <a:srgbClr val="0070C0"/>
                </a:solidFill>
                <a:latin typeface="Calibri" pitchFamily="34" charset="0"/>
                <a:ea typeface="ＭＳ Ｐ明朝" pitchFamily="18" charset="-128"/>
              </a:rPr>
              <a:t>Does not work with SMP</a:t>
            </a:r>
          </a:p>
          <a:p>
            <a:pPr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dirty="0" smtClean="0">
                <a:solidFill>
                  <a:srgbClr val="0070C0"/>
                </a:solidFill>
                <a:latin typeface="Calibri" pitchFamily="34" charset="0"/>
                <a:ea typeface="ＭＳ Ｐ明朝" pitchFamily="18" charset="-128"/>
              </a:rPr>
              <a:t>incorrect use of kernel API</a:t>
            </a:r>
          </a:p>
          <a:p>
            <a:pPr marL="180975"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dirty="0" smtClean="0">
                <a:solidFill>
                  <a:srgbClr val="0070C0"/>
                </a:solidFill>
                <a:latin typeface="Calibri" pitchFamily="34" charset="0"/>
                <a:ea typeface="ＭＳ Ｐ明朝" pitchFamily="18" charset="-128"/>
              </a:rPr>
              <a:t>non-portable coding</a:t>
            </a:r>
          </a:p>
        </p:txBody>
      </p:sp>
      <p:sp>
        <p:nvSpPr>
          <p:cNvPr id="35" name="角丸四角形 34"/>
          <p:cNvSpPr/>
          <p:nvPr/>
        </p:nvSpPr>
        <p:spPr bwMode="auto">
          <a:xfrm>
            <a:off x="5724128" y="3789040"/>
            <a:ext cx="2304256" cy="1224136"/>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180975"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dirty="0" smtClean="0">
                <a:solidFill>
                  <a:srgbClr val="0070C0"/>
                </a:solidFill>
                <a:latin typeface="Calibri" pitchFamily="34" charset="0"/>
                <a:ea typeface="ＭＳ Ｐ明朝" pitchFamily="18" charset="-128"/>
              </a:rPr>
              <a:t>too big piece hard to merge</a:t>
            </a:r>
          </a:p>
          <a:p>
            <a:pPr marL="180975"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dirty="0" smtClean="0">
                <a:solidFill>
                  <a:srgbClr val="0070C0"/>
                </a:solidFill>
                <a:latin typeface="Calibri" pitchFamily="34" charset="0"/>
                <a:ea typeface="ＭＳ Ｐ明朝" pitchFamily="18" charset="-128"/>
              </a:rPr>
              <a:t>duplication of code</a:t>
            </a:r>
          </a:p>
          <a:p>
            <a:pPr marL="180975"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kumimoji="1" lang="en-US" altLang="ja-JP" sz="1400" b="0" i="0" u="none" strike="noStrike" cap="none" normalizeH="0" baseline="0" dirty="0" smtClean="0">
                <a:ln>
                  <a:noFill/>
                </a:ln>
                <a:solidFill>
                  <a:srgbClr val="0070C0"/>
                </a:solidFill>
                <a:effectLst/>
                <a:latin typeface="Calibri" pitchFamily="34" charset="0"/>
                <a:ea typeface="ＭＳ Ｐ明朝" pitchFamily="18" charset="-128"/>
              </a:rPr>
              <a:t>missing</a:t>
            </a:r>
            <a:r>
              <a:rPr kumimoji="1" lang="en-US" altLang="ja-JP" sz="1400" b="0" i="0" u="none" strike="noStrike" cap="none" normalizeH="0" dirty="0" smtClean="0">
                <a:ln>
                  <a:noFill/>
                </a:ln>
                <a:solidFill>
                  <a:srgbClr val="0070C0"/>
                </a:solidFill>
                <a:effectLst/>
                <a:latin typeface="Calibri" pitchFamily="34" charset="0"/>
                <a:ea typeface="ＭＳ Ｐ明朝" pitchFamily="18" charset="-128"/>
              </a:rPr>
              <a:t> git log information</a:t>
            </a:r>
          </a:p>
          <a:p>
            <a:pPr marL="180975" marR="0" indent="-180975" defTabSz="914400" rtl="0" eaLnBrk="0" fontAlgn="base" latinLnBrk="0" hangingPunct="0">
              <a:lnSpc>
                <a:spcPct val="75000"/>
              </a:lnSpc>
              <a:spcBef>
                <a:spcPct val="20000"/>
              </a:spcBef>
              <a:spcAft>
                <a:spcPct val="0"/>
              </a:spcAft>
              <a:buClr>
                <a:srgbClr val="0070C0"/>
              </a:buClr>
              <a:buSzTx/>
              <a:buFont typeface="Wingdings" pitchFamily="2" charset="2"/>
              <a:buChar char="l"/>
              <a:tabLst/>
            </a:pPr>
            <a:r>
              <a:rPr lang="en-US" altLang="ja-JP" sz="1400" baseline="0" dirty="0" smtClean="0">
                <a:solidFill>
                  <a:srgbClr val="0070C0"/>
                </a:solidFill>
                <a:latin typeface="Calibri" pitchFamily="34" charset="0"/>
                <a:ea typeface="ＭＳ Ｐ明朝" pitchFamily="18" charset="-128"/>
              </a:rPr>
              <a:t>wrong patch format</a:t>
            </a:r>
            <a:endParaRPr kumimoji="1" lang="ja-JP" altLang="en-US" sz="1400" b="0" i="0" u="none" strike="noStrike" cap="none" normalizeH="0" baseline="0" dirty="0" smtClean="0">
              <a:ln>
                <a:noFill/>
              </a:ln>
              <a:solidFill>
                <a:srgbClr val="0070C0"/>
              </a:solidFill>
              <a:effectLst/>
              <a:latin typeface="Calibri" pitchFamily="34" charset="0"/>
              <a:ea typeface="ＭＳ Ｐ明朝" pitchFamily="18" charset="-128"/>
            </a:endParaRPr>
          </a:p>
        </p:txBody>
      </p:sp>
      <p:sp>
        <p:nvSpPr>
          <p:cNvPr id="36" name="角丸四角形 35"/>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2</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5" name="図 4"/>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3624436" y="4392513"/>
            <a:ext cx="2171700" cy="1628775"/>
          </a:xfrm>
          <a:prstGeom prst="rect">
            <a:avLst/>
          </a:prstGeom>
        </p:spPr>
      </p:pic>
    </p:spTree>
    <p:extLst>
      <p:ext uri="{BB962C8B-B14F-4D97-AF65-F5344CB8AC3E}">
        <p14:creationId xmlns:p14="http://schemas.microsoft.com/office/powerpoint/2010/main" xmlns="" val="6169355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65919"/>
            <a:ext cx="8534400" cy="758825"/>
          </a:xfrm>
        </p:spPr>
        <p:txBody>
          <a:bodyPr/>
          <a:lstStyle/>
          <a:p>
            <a:r>
              <a:rPr kumimoji="1" lang="en-US" altLang="ja-JP" smtClean="0"/>
              <a:t>lack </a:t>
            </a:r>
            <a:r>
              <a:rPr lang="en-US" altLang="ja-JP" dirty="0" smtClean="0"/>
              <a:t>of elemental modern OS understanding</a:t>
            </a:r>
            <a:endParaRPr kumimoji="1" lang="ja-JP" altLang="en-US" dirty="0"/>
          </a:p>
        </p:txBody>
      </p:sp>
      <p:pic>
        <p:nvPicPr>
          <p:cNvPr id="5" name="コンテンツ プレースホルダ 4" descr="stick_figures_colored_conference_meeting_400_clr.png"/>
          <p:cNvPicPr>
            <a:picLocks noGrp="1" noChangeAspect="1"/>
          </p:cNvPicPr>
          <p:nvPr>
            <p:ph idx="1"/>
          </p:nvPr>
        </p:nvPicPr>
        <p:blipFill>
          <a:blip r:embed="rId2" cstate="print"/>
          <a:stretch>
            <a:fillRect/>
          </a:stretch>
        </p:blipFill>
        <p:spPr>
          <a:xfrm>
            <a:off x="4355976" y="2217712"/>
            <a:ext cx="4320480" cy="2775908"/>
          </a:xfrm>
        </p:spPr>
      </p:pic>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12</a:t>
            </a:fld>
            <a:endParaRPr lang="en-US" altLang="ja-JP"/>
          </a:p>
        </p:txBody>
      </p:sp>
      <p:pic>
        <p:nvPicPr>
          <p:cNvPr id="7" name="図 6" descr="stick_figure_question_mark_400_clr.png"/>
          <p:cNvPicPr>
            <a:picLocks noChangeAspect="1"/>
          </p:cNvPicPr>
          <p:nvPr/>
        </p:nvPicPr>
        <p:blipFill>
          <a:blip r:embed="rId3" cstate="print"/>
          <a:stretch>
            <a:fillRect/>
          </a:stretch>
        </p:blipFill>
        <p:spPr>
          <a:xfrm>
            <a:off x="1043608" y="1700808"/>
            <a:ext cx="2625583" cy="3017912"/>
          </a:xfrm>
          <a:prstGeom prst="rect">
            <a:avLst/>
          </a:prstGeom>
        </p:spPr>
      </p:pic>
      <p:pic>
        <p:nvPicPr>
          <p:cNvPr id="8" name="図 7" descr="question_marks_coming_out_of_box_400_clr.png"/>
          <p:cNvPicPr>
            <a:picLocks noChangeAspect="1"/>
          </p:cNvPicPr>
          <p:nvPr/>
        </p:nvPicPr>
        <p:blipFill>
          <a:blip r:embed="rId4" cstate="print"/>
          <a:stretch>
            <a:fillRect/>
          </a:stretch>
        </p:blipFill>
        <p:spPr>
          <a:xfrm>
            <a:off x="5198288" y="2715344"/>
            <a:ext cx="2686080" cy="3305944"/>
          </a:xfrm>
          <a:prstGeom prst="rect">
            <a:avLst/>
          </a:prstGeom>
        </p:spPr>
      </p:pic>
      <p:pic>
        <p:nvPicPr>
          <p:cNvPr id="11" name="図 10" descr="stick_figure_run_clock.png"/>
          <p:cNvPicPr>
            <a:picLocks noChangeAspect="1"/>
          </p:cNvPicPr>
          <p:nvPr/>
        </p:nvPicPr>
        <p:blipFill>
          <a:blip r:embed="rId5" cstate="print"/>
          <a:stretch>
            <a:fillRect/>
          </a:stretch>
        </p:blipFill>
        <p:spPr>
          <a:xfrm>
            <a:off x="6012160" y="1484784"/>
            <a:ext cx="882486" cy="1103108"/>
          </a:xfrm>
          <a:prstGeom prst="rect">
            <a:avLst/>
          </a:prstGeom>
        </p:spPr>
      </p:pic>
      <p:sp>
        <p:nvSpPr>
          <p:cNvPr id="15" name="右矢印 14"/>
          <p:cNvSpPr/>
          <p:nvPr/>
        </p:nvSpPr>
        <p:spPr bwMode="auto">
          <a:xfrm>
            <a:off x="3131840" y="3429000"/>
            <a:ext cx="1008112" cy="936104"/>
          </a:xfrm>
          <a:prstGeom prst="rightArrow">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7" name="テキスト ボックス 16"/>
          <p:cNvSpPr txBox="1"/>
          <p:nvPr/>
        </p:nvSpPr>
        <p:spPr>
          <a:xfrm>
            <a:off x="6939638" y="1588670"/>
            <a:ext cx="1656184" cy="590931"/>
          </a:xfrm>
          <a:prstGeom prst="rect">
            <a:avLst/>
          </a:prstGeom>
          <a:noFill/>
        </p:spPr>
        <p:txBody>
          <a:bodyPr wrap="square" rtlCol="0">
            <a:spAutoFit/>
          </a:bodyPr>
          <a:lstStyle/>
          <a:p>
            <a:pPr>
              <a:lnSpc>
                <a:spcPct val="80000"/>
              </a:lnSpc>
            </a:pPr>
            <a:r>
              <a:rPr kumimoji="1" lang="en-US" altLang="ja-JP" sz="2000" dirty="0" smtClean="0"/>
              <a:t>everyday</a:t>
            </a:r>
            <a:br>
              <a:rPr kumimoji="1" lang="en-US" altLang="ja-JP" sz="2000" dirty="0" smtClean="0"/>
            </a:br>
            <a:r>
              <a:rPr kumimoji="1" lang="en-US" altLang="ja-JP" sz="2000" dirty="0" smtClean="0"/>
              <a:t>till mid-night</a:t>
            </a:r>
            <a:endParaRPr kumimoji="1" lang="ja-JP" altLang="en-US" sz="2000" dirty="0"/>
          </a:p>
        </p:txBody>
      </p:sp>
      <p:pic>
        <p:nvPicPr>
          <p:cNvPr id="20" name="図 19" descr="CommandConsole.gif"/>
          <p:cNvPicPr>
            <a:picLocks noChangeAspect="1"/>
          </p:cNvPicPr>
          <p:nvPr/>
        </p:nvPicPr>
        <p:blipFill>
          <a:blip r:embed="rId6" cstate="print"/>
          <a:stretch>
            <a:fillRect/>
          </a:stretch>
        </p:blipFill>
        <p:spPr>
          <a:xfrm>
            <a:off x="179512" y="4425280"/>
            <a:ext cx="2808312" cy="1812032"/>
          </a:xfrm>
          <a:prstGeom prst="rect">
            <a:avLst/>
          </a:prstGeom>
        </p:spPr>
      </p:pic>
      <p:sp>
        <p:nvSpPr>
          <p:cNvPr id="21" name="正方形/長方形 20"/>
          <p:cNvSpPr/>
          <p:nvPr/>
        </p:nvSpPr>
        <p:spPr bwMode="auto">
          <a:xfrm>
            <a:off x="340780" y="4615632"/>
            <a:ext cx="2304256" cy="1296144"/>
          </a:xfrm>
          <a:prstGeom prst="rect">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2" name="テキスト ボックス 21"/>
          <p:cNvSpPr txBox="1"/>
          <p:nvPr/>
        </p:nvSpPr>
        <p:spPr>
          <a:xfrm>
            <a:off x="349406" y="4679388"/>
            <a:ext cx="2854442" cy="1015663"/>
          </a:xfrm>
          <a:prstGeom prst="rect">
            <a:avLst/>
          </a:prstGeom>
          <a:noFill/>
        </p:spPr>
        <p:txBody>
          <a:bodyPr wrap="square" rtlCol="0">
            <a:spAutoFit/>
          </a:bodyPr>
          <a:lstStyle/>
          <a:p>
            <a:r>
              <a:rPr kumimoji="1" lang="en-US" altLang="ja-JP" sz="2000" dirty="0" smtClean="0">
                <a:solidFill>
                  <a:srgbClr val="FFFF00"/>
                </a:solidFill>
              </a:rPr>
              <a:t># kernel panic !!</a:t>
            </a:r>
          </a:p>
          <a:p>
            <a:r>
              <a:rPr kumimoji="1" lang="en-US" altLang="ja-JP" sz="2000" dirty="0" smtClean="0">
                <a:solidFill>
                  <a:srgbClr val="FFFF00"/>
                </a:solidFill>
              </a:rPr>
              <a:t># crush dump XXXX</a:t>
            </a:r>
          </a:p>
          <a:p>
            <a:r>
              <a:rPr lang="en-US" altLang="ja-JP" sz="2000" dirty="0" smtClean="0">
                <a:solidFill>
                  <a:srgbClr val="FFFF00"/>
                </a:solidFill>
              </a:rPr>
              <a:t># segmentation fault </a:t>
            </a:r>
            <a:endParaRPr kumimoji="1" lang="ja-JP" altLang="en-US" sz="2000" dirty="0">
              <a:solidFill>
                <a:srgbClr val="FFFF00"/>
              </a:solidFill>
            </a:endParaRPr>
          </a:p>
        </p:txBody>
      </p:sp>
      <p:sp>
        <p:nvSpPr>
          <p:cNvPr id="18" name="角丸四角形 17"/>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3</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16" name="角丸四角形 15"/>
          <p:cNvSpPr/>
          <p:nvPr/>
        </p:nvSpPr>
        <p:spPr bwMode="auto">
          <a:xfrm>
            <a:off x="1979712" y="5650302"/>
            <a:ext cx="6843386" cy="693522"/>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4" name="テキスト ボックス 13"/>
          <p:cNvSpPr txBox="1"/>
          <p:nvPr/>
        </p:nvSpPr>
        <p:spPr>
          <a:xfrm>
            <a:off x="2140980" y="5750508"/>
            <a:ext cx="6607484" cy="517065"/>
          </a:xfrm>
          <a:prstGeom prst="rect">
            <a:avLst/>
          </a:prstGeom>
          <a:noFill/>
        </p:spPr>
        <p:txBody>
          <a:bodyPr wrap="square" lIns="0" tIns="0" rIns="0" bIns="0" rtlCol="0">
            <a:spAutoFit/>
          </a:bodyPr>
          <a:lstStyle/>
          <a:p>
            <a:pPr>
              <a:lnSpc>
                <a:spcPct val="70000"/>
              </a:lnSpc>
            </a:pPr>
            <a:r>
              <a:rPr lang="en-US" altLang="ja-JP" dirty="0" smtClean="0">
                <a:solidFill>
                  <a:schemeClr val="bg1"/>
                </a:solidFill>
              </a:rPr>
              <a:t>When </a:t>
            </a:r>
            <a:r>
              <a:rPr lang="en-US" altLang="ja-JP" dirty="0">
                <a:solidFill>
                  <a:schemeClr val="bg1"/>
                </a:solidFill>
              </a:rPr>
              <a:t>they faced a problem of the Linux origin, </a:t>
            </a:r>
            <a:r>
              <a:rPr lang="en-US" altLang="ja-JP" dirty="0" smtClean="0">
                <a:solidFill>
                  <a:schemeClr val="bg1"/>
                </a:solidFill>
              </a:rPr>
              <a:t/>
            </a:r>
            <a:br>
              <a:rPr lang="en-US" altLang="ja-JP" dirty="0" smtClean="0">
                <a:solidFill>
                  <a:schemeClr val="bg1"/>
                </a:solidFill>
              </a:rPr>
            </a:br>
            <a:r>
              <a:rPr lang="en-US" altLang="ja-JP" dirty="0" smtClean="0">
                <a:solidFill>
                  <a:schemeClr val="bg1"/>
                </a:solidFill>
              </a:rPr>
              <a:t>they </a:t>
            </a:r>
            <a:r>
              <a:rPr lang="en-US" altLang="ja-JP" dirty="0">
                <a:solidFill>
                  <a:schemeClr val="bg1"/>
                </a:solidFill>
              </a:rPr>
              <a:t>think </a:t>
            </a:r>
            <a:r>
              <a:rPr lang="en-US" altLang="ja-JP" dirty="0" smtClean="0">
                <a:solidFill>
                  <a:schemeClr val="bg1"/>
                </a:solidFill>
              </a:rPr>
              <a:t>they </a:t>
            </a:r>
            <a:r>
              <a:rPr lang="en-US" altLang="ja-JP" dirty="0">
                <a:solidFill>
                  <a:schemeClr val="bg1"/>
                </a:solidFill>
              </a:rPr>
              <a:t>can be settled in oneself</a:t>
            </a:r>
            <a:r>
              <a:rPr lang="en-US" altLang="ja-JP" dirty="0" smtClean="0">
                <a:solidFill>
                  <a:schemeClr val="bg1"/>
                </a:solidFill>
              </a:rPr>
              <a:t>. However ,...</a:t>
            </a:r>
            <a:endParaRPr kumimoji="1" lang="ja-JP" altLang="en-US" dirty="0">
              <a:solidFill>
                <a:schemeClr val="bg1"/>
              </a:solidFill>
            </a:endParaRPr>
          </a:p>
        </p:txBody>
      </p:sp>
    </p:spTree>
    <p:extLst>
      <p:ext uri="{BB962C8B-B14F-4D97-AF65-F5344CB8AC3E}">
        <p14:creationId xmlns:p14="http://schemas.microsoft.com/office/powerpoint/2010/main" xmlns="" val="21666670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線矢印コネクタ 10"/>
          <p:cNvCxnSpPr/>
          <p:nvPr/>
        </p:nvCxnSpPr>
        <p:spPr bwMode="auto">
          <a:xfrm flipH="1">
            <a:off x="4644008" y="2708920"/>
            <a:ext cx="1296144" cy="648072"/>
          </a:xfrm>
          <a:prstGeom prst="straightConnector1">
            <a:avLst/>
          </a:prstGeom>
          <a:noFill/>
          <a:ln w="57150" cap="flat" cmpd="sng" algn="ctr">
            <a:solidFill>
              <a:srgbClr val="FFC000"/>
            </a:solidFill>
            <a:prstDash val="solid"/>
            <a:round/>
            <a:headEnd type="none" w="med" len="med"/>
            <a:tailEnd type="arrow"/>
          </a:ln>
          <a:effectLst/>
        </p:spPr>
      </p:cxnSp>
      <p:sp>
        <p:nvSpPr>
          <p:cNvPr id="2" name="タイトル 1"/>
          <p:cNvSpPr>
            <a:spLocks noGrp="1"/>
          </p:cNvSpPr>
          <p:nvPr>
            <p:ph type="title"/>
          </p:nvPr>
        </p:nvSpPr>
        <p:spPr>
          <a:xfrm>
            <a:off x="301625" y="365919"/>
            <a:ext cx="8534400" cy="758825"/>
          </a:xfrm>
        </p:spPr>
        <p:txBody>
          <a:bodyPr/>
          <a:lstStyle/>
          <a:p>
            <a:r>
              <a:rPr lang="en-US" altLang="ja-JP" dirty="0" smtClean="0"/>
              <a:t>emergency support request may not work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13</a:t>
            </a:fld>
            <a:endParaRPr lang="en-US" altLang="ja-JP"/>
          </a:p>
        </p:txBody>
      </p:sp>
      <p:grpSp>
        <p:nvGrpSpPr>
          <p:cNvPr id="8" name="グループ化 7"/>
          <p:cNvGrpSpPr/>
          <p:nvPr/>
        </p:nvGrpSpPr>
        <p:grpSpPr>
          <a:xfrm>
            <a:off x="467544" y="1628800"/>
            <a:ext cx="4320480" cy="4536504"/>
            <a:chOff x="4355976" y="1484784"/>
            <a:chExt cx="4320480" cy="4536504"/>
          </a:xfrm>
        </p:grpSpPr>
        <p:pic>
          <p:nvPicPr>
            <p:cNvPr id="5" name="コンテンツ プレースホルダ 4" descr="stick_figures_colored_conference_meeting_400_clr.png"/>
            <p:cNvPicPr>
              <a:picLocks noChangeAspect="1"/>
            </p:cNvPicPr>
            <p:nvPr/>
          </p:nvPicPr>
          <p:blipFill>
            <a:blip r:embed="rId2" cstate="print"/>
            <a:stretch>
              <a:fillRect/>
            </a:stretch>
          </p:blipFill>
          <p:spPr bwMode="auto">
            <a:xfrm>
              <a:off x="4355976" y="2217712"/>
              <a:ext cx="4320480" cy="2775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図 5" descr="question_marks_coming_out_of_box_400_clr.png"/>
            <p:cNvPicPr>
              <a:picLocks noChangeAspect="1"/>
            </p:cNvPicPr>
            <p:nvPr/>
          </p:nvPicPr>
          <p:blipFill>
            <a:blip r:embed="rId3" cstate="print"/>
            <a:stretch>
              <a:fillRect/>
            </a:stretch>
          </p:blipFill>
          <p:spPr>
            <a:xfrm>
              <a:off x="5198288" y="2715344"/>
              <a:ext cx="2686080" cy="3305944"/>
            </a:xfrm>
            <a:prstGeom prst="rect">
              <a:avLst/>
            </a:prstGeom>
          </p:spPr>
        </p:pic>
        <p:pic>
          <p:nvPicPr>
            <p:cNvPr id="7" name="図 6" descr="stick_figure_run_clock.png"/>
            <p:cNvPicPr>
              <a:picLocks noChangeAspect="1"/>
            </p:cNvPicPr>
            <p:nvPr/>
          </p:nvPicPr>
          <p:blipFill>
            <a:blip r:embed="rId4" cstate="print"/>
            <a:stretch>
              <a:fillRect/>
            </a:stretch>
          </p:blipFill>
          <p:spPr>
            <a:xfrm>
              <a:off x="6012160" y="1484784"/>
              <a:ext cx="882486" cy="1103108"/>
            </a:xfrm>
            <a:prstGeom prst="rect">
              <a:avLst/>
            </a:prstGeom>
          </p:spPr>
        </p:pic>
      </p:grpSp>
      <p:pic>
        <p:nvPicPr>
          <p:cNvPr id="9" name="図 8" descr="sharing_the_load_of_the_puzzle.png"/>
          <p:cNvPicPr>
            <a:picLocks noChangeAspect="1"/>
          </p:cNvPicPr>
          <p:nvPr/>
        </p:nvPicPr>
        <p:blipFill>
          <a:blip r:embed="rId5" cstate="print"/>
          <a:stretch>
            <a:fillRect/>
          </a:stretch>
        </p:blipFill>
        <p:spPr>
          <a:xfrm>
            <a:off x="5400413" y="1700808"/>
            <a:ext cx="2710054" cy="2374007"/>
          </a:xfrm>
          <a:prstGeom prst="rect">
            <a:avLst/>
          </a:prstGeom>
        </p:spPr>
      </p:pic>
      <p:cxnSp>
        <p:nvCxnSpPr>
          <p:cNvPr id="16" name="直線矢印コネクタ 15"/>
          <p:cNvCxnSpPr/>
          <p:nvPr/>
        </p:nvCxnSpPr>
        <p:spPr bwMode="auto">
          <a:xfrm flipH="1" flipV="1">
            <a:off x="4698764" y="3933056"/>
            <a:ext cx="1296144" cy="576064"/>
          </a:xfrm>
          <a:prstGeom prst="straightConnector1">
            <a:avLst/>
          </a:prstGeom>
          <a:noFill/>
          <a:ln w="57150" cap="flat" cmpd="sng" algn="ctr">
            <a:solidFill>
              <a:srgbClr val="FFC000"/>
            </a:solidFill>
            <a:prstDash val="solid"/>
            <a:round/>
            <a:headEnd type="none" w="med" len="med"/>
            <a:tailEnd type="arrow"/>
          </a:ln>
          <a:effectLst/>
        </p:spPr>
      </p:cxnSp>
      <p:pic>
        <p:nvPicPr>
          <p:cNvPr id="19" name="図 18" descr="secretary_working_at_desk (1).png"/>
          <p:cNvPicPr>
            <a:picLocks noChangeAspect="1"/>
          </p:cNvPicPr>
          <p:nvPr/>
        </p:nvPicPr>
        <p:blipFill>
          <a:blip r:embed="rId6" cstate="print"/>
          <a:stretch>
            <a:fillRect/>
          </a:stretch>
        </p:blipFill>
        <p:spPr>
          <a:xfrm>
            <a:off x="5508104" y="3789040"/>
            <a:ext cx="2597274" cy="2597274"/>
          </a:xfrm>
          <a:prstGeom prst="rect">
            <a:avLst/>
          </a:prstGeom>
        </p:spPr>
      </p:pic>
      <p:sp>
        <p:nvSpPr>
          <p:cNvPr id="14" name="テキスト ボックス 13"/>
          <p:cNvSpPr txBox="1"/>
          <p:nvPr/>
        </p:nvSpPr>
        <p:spPr>
          <a:xfrm>
            <a:off x="6179054" y="2247994"/>
            <a:ext cx="648072" cy="369332"/>
          </a:xfrm>
          <a:prstGeom prst="rect">
            <a:avLst/>
          </a:prstGeom>
          <a:noFill/>
        </p:spPr>
        <p:txBody>
          <a:bodyPr wrap="square" rtlCol="0">
            <a:spAutoFit/>
          </a:bodyPr>
          <a:lstStyle/>
          <a:p>
            <a:r>
              <a:rPr kumimoji="1" lang="en-US" altLang="ja-JP" sz="1800" dirty="0" smtClean="0">
                <a:solidFill>
                  <a:schemeClr val="bg2">
                    <a:lumMod val="10000"/>
                  </a:schemeClr>
                </a:solidFill>
              </a:rPr>
              <a:t>log</a:t>
            </a:r>
            <a:endParaRPr kumimoji="1" lang="ja-JP" altLang="en-US" sz="1800" dirty="0">
              <a:solidFill>
                <a:schemeClr val="bg2">
                  <a:lumMod val="10000"/>
                </a:schemeClr>
              </a:solidFill>
            </a:endParaRPr>
          </a:p>
        </p:txBody>
      </p:sp>
      <p:pic>
        <p:nvPicPr>
          <p:cNvPr id="20" name="図 19" descr="stick_figure_crank_money (2).gif"/>
          <p:cNvPicPr>
            <a:picLocks noChangeAspect="1"/>
          </p:cNvPicPr>
          <p:nvPr/>
        </p:nvPicPr>
        <p:blipFill>
          <a:blip r:embed="rId7" cstate="print"/>
          <a:stretch>
            <a:fillRect/>
          </a:stretch>
        </p:blipFill>
        <p:spPr>
          <a:xfrm>
            <a:off x="7524328" y="3051795"/>
            <a:ext cx="1457325" cy="1457325"/>
          </a:xfrm>
          <a:prstGeom prst="rect">
            <a:avLst/>
          </a:prstGeom>
        </p:spPr>
      </p:pic>
      <p:sp>
        <p:nvSpPr>
          <p:cNvPr id="18" name="角丸四角形 17"/>
          <p:cNvSpPr/>
          <p:nvPr/>
        </p:nvSpPr>
        <p:spPr bwMode="auto">
          <a:xfrm>
            <a:off x="5508104" y="5805264"/>
            <a:ext cx="2952328" cy="360040"/>
          </a:xfrm>
          <a:prstGeom prst="roundRect">
            <a:avLst>
              <a:gd name="adj" fmla="val 38231"/>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rgbClr val="FF0000"/>
                </a:solidFill>
                <a:latin typeface="Calibri" pitchFamily="34" charset="0"/>
                <a:ea typeface="ＭＳ Ｐ明朝" pitchFamily="18" charset="-128"/>
              </a:rPr>
              <a:t>non-essential guide</a:t>
            </a:r>
            <a:endParaRPr kumimoji="1" lang="ja-JP" altLang="en-US" sz="2400" b="0" i="0" u="none" strike="noStrike" cap="none" normalizeH="0" baseline="0" dirty="0" smtClean="0">
              <a:ln>
                <a:noFill/>
              </a:ln>
              <a:solidFill>
                <a:srgbClr val="FF0000"/>
              </a:solidFill>
              <a:effectLst/>
              <a:latin typeface="Calibri" pitchFamily="34" charset="0"/>
              <a:ea typeface="ＭＳ Ｐ明朝" pitchFamily="18" charset="-128"/>
            </a:endParaRPr>
          </a:p>
        </p:txBody>
      </p:sp>
      <p:sp>
        <p:nvSpPr>
          <p:cNvPr id="21" name="角丸四角形 20"/>
          <p:cNvSpPr/>
          <p:nvPr/>
        </p:nvSpPr>
        <p:spPr bwMode="auto">
          <a:xfrm>
            <a:off x="5400413" y="1484784"/>
            <a:ext cx="3492067" cy="360040"/>
          </a:xfrm>
          <a:prstGeom prst="roundRect">
            <a:avLst>
              <a:gd name="adj" fmla="val 38231"/>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kumimoji="1" lang="en-US" altLang="ja-JP" sz="2400" b="0" i="0" u="none" strike="noStrike" cap="none" normalizeH="0" baseline="0" dirty="0" smtClean="0">
                <a:ln>
                  <a:noFill/>
                </a:ln>
                <a:solidFill>
                  <a:srgbClr val="FF0000"/>
                </a:solidFill>
                <a:effectLst/>
                <a:latin typeface="Calibri" pitchFamily="34" charset="0"/>
                <a:ea typeface="ＭＳ Ｐ明朝" pitchFamily="18" charset="-128"/>
              </a:rPr>
              <a:t>pointless log gathering</a:t>
            </a:r>
            <a:endParaRPr kumimoji="1" lang="ja-JP" altLang="en-US" sz="2400" b="0" i="0" u="none" strike="noStrike" cap="none" normalizeH="0" baseline="0" dirty="0" smtClean="0">
              <a:ln>
                <a:noFill/>
              </a:ln>
              <a:solidFill>
                <a:srgbClr val="FF0000"/>
              </a:solidFill>
              <a:effectLst/>
              <a:latin typeface="Calibri" pitchFamily="34" charset="0"/>
              <a:ea typeface="ＭＳ Ｐ明朝" pitchFamily="18" charset="-128"/>
            </a:endParaRPr>
          </a:p>
        </p:txBody>
      </p:sp>
      <p:sp>
        <p:nvSpPr>
          <p:cNvPr id="22" name="角丸四角形 21"/>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4</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Tree>
    <p:extLst>
      <p:ext uri="{BB962C8B-B14F-4D97-AF65-F5344CB8AC3E}">
        <p14:creationId xmlns:p14="http://schemas.microsoft.com/office/powerpoint/2010/main" xmlns="" val="23288021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曲折矢印 18"/>
          <p:cNvSpPr/>
          <p:nvPr/>
        </p:nvSpPr>
        <p:spPr bwMode="auto">
          <a:xfrm rot="10800000" flipH="1">
            <a:off x="4088196" y="1565418"/>
            <a:ext cx="4804284" cy="4743902"/>
          </a:xfrm>
          <a:prstGeom prst="bentArrow">
            <a:avLst>
              <a:gd name="adj1" fmla="val 29463"/>
              <a:gd name="adj2" fmla="val 25000"/>
              <a:gd name="adj3" fmla="val 25000"/>
              <a:gd name="adj4" fmla="val 43750"/>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 name="タイトル 1"/>
          <p:cNvSpPr>
            <a:spLocks noGrp="1"/>
          </p:cNvSpPr>
          <p:nvPr>
            <p:ph type="title"/>
          </p:nvPr>
        </p:nvSpPr>
        <p:spPr>
          <a:xfrm>
            <a:off x="301625" y="365919"/>
            <a:ext cx="8534400" cy="758825"/>
          </a:xfrm>
        </p:spPr>
        <p:txBody>
          <a:bodyPr/>
          <a:lstStyle/>
          <a:p>
            <a:r>
              <a:rPr kumimoji="1" lang="en-US" altLang="ja-JP" dirty="0" smtClean="0"/>
              <a:t>re-inventing already created bug-fix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14</a:t>
            </a:fld>
            <a:endParaRPr lang="en-US" altLang="ja-JP"/>
          </a:p>
        </p:txBody>
      </p:sp>
      <p:pic>
        <p:nvPicPr>
          <p:cNvPr id="6" name="図 5" descr="drawing_light_bulb_with_pen.png"/>
          <p:cNvPicPr>
            <a:picLocks noChangeAspect="1"/>
          </p:cNvPicPr>
          <p:nvPr/>
        </p:nvPicPr>
        <p:blipFill>
          <a:blip r:embed="rId2" cstate="print"/>
          <a:stretch>
            <a:fillRect/>
          </a:stretch>
        </p:blipFill>
        <p:spPr>
          <a:xfrm>
            <a:off x="6463466" y="3604520"/>
            <a:ext cx="2501022" cy="2664296"/>
          </a:xfrm>
          <a:prstGeom prst="rect">
            <a:avLst/>
          </a:prstGeom>
        </p:spPr>
      </p:pic>
      <p:pic>
        <p:nvPicPr>
          <p:cNvPr id="9" name="図 8" descr="Fotosearch_k0131476.jpg"/>
          <p:cNvPicPr>
            <a:picLocks noChangeAspect="1"/>
          </p:cNvPicPr>
          <p:nvPr/>
        </p:nvPicPr>
        <p:blipFill>
          <a:blip r:embed="rId3" cstate="print"/>
          <a:stretch>
            <a:fillRect/>
          </a:stretch>
        </p:blipFill>
        <p:spPr>
          <a:xfrm>
            <a:off x="179512" y="3367643"/>
            <a:ext cx="3960440" cy="3013685"/>
          </a:xfrm>
          <a:prstGeom prst="ellipse">
            <a:avLst/>
          </a:prstGeom>
          <a:ln>
            <a:noFill/>
          </a:ln>
          <a:effectLst>
            <a:softEdge rad="112500"/>
          </a:effectLst>
        </p:spPr>
      </p:pic>
      <p:pic>
        <p:nvPicPr>
          <p:cNvPr id="10" name="図 9" descr="stick_figure_searching_for_answers_400_clr.png"/>
          <p:cNvPicPr>
            <a:picLocks noChangeAspect="1"/>
          </p:cNvPicPr>
          <p:nvPr/>
        </p:nvPicPr>
        <p:blipFill>
          <a:blip r:embed="rId4" cstate="print"/>
          <a:stretch>
            <a:fillRect/>
          </a:stretch>
        </p:blipFill>
        <p:spPr>
          <a:xfrm>
            <a:off x="3895235" y="1472566"/>
            <a:ext cx="2404957" cy="2748522"/>
          </a:xfrm>
          <a:prstGeom prst="rect">
            <a:avLst/>
          </a:prstGeom>
        </p:spPr>
      </p:pic>
      <p:pic>
        <p:nvPicPr>
          <p:cNvPr id="11" name="図 10" descr="single_puzzle_piece_400_clr.png"/>
          <p:cNvPicPr>
            <a:picLocks noChangeAspect="1"/>
          </p:cNvPicPr>
          <p:nvPr/>
        </p:nvPicPr>
        <p:blipFill>
          <a:blip r:embed="rId5" cstate="print"/>
          <a:stretch>
            <a:fillRect/>
          </a:stretch>
        </p:blipFill>
        <p:spPr>
          <a:xfrm rot="20791843">
            <a:off x="899592" y="1340526"/>
            <a:ext cx="1977008" cy="1977008"/>
          </a:xfrm>
          <a:prstGeom prst="rect">
            <a:avLst/>
          </a:prstGeom>
        </p:spPr>
      </p:pic>
      <p:pic>
        <p:nvPicPr>
          <p:cNvPr id="12" name="図 11" descr="single_puzzle_piece.png"/>
          <p:cNvPicPr>
            <a:picLocks noChangeAspect="1"/>
          </p:cNvPicPr>
          <p:nvPr/>
        </p:nvPicPr>
        <p:blipFill>
          <a:blip r:embed="rId6" cstate="print"/>
          <a:stretch>
            <a:fillRect/>
          </a:stretch>
        </p:blipFill>
        <p:spPr>
          <a:xfrm rot="20462298">
            <a:off x="6444208" y="1340526"/>
            <a:ext cx="2093218" cy="2093218"/>
          </a:xfrm>
          <a:prstGeom prst="rect">
            <a:avLst/>
          </a:prstGeom>
        </p:spPr>
      </p:pic>
      <p:sp>
        <p:nvSpPr>
          <p:cNvPr id="13" name="テキスト ボックス 12"/>
          <p:cNvSpPr txBox="1"/>
          <p:nvPr/>
        </p:nvSpPr>
        <p:spPr>
          <a:xfrm>
            <a:off x="179512" y="2952974"/>
            <a:ext cx="3960440" cy="620042"/>
          </a:xfrm>
          <a:prstGeom prst="rect">
            <a:avLst/>
          </a:prstGeom>
          <a:noFill/>
        </p:spPr>
        <p:txBody>
          <a:bodyPr wrap="square" rtlCol="0">
            <a:spAutoFit/>
          </a:bodyPr>
          <a:lstStyle/>
          <a:p>
            <a:pPr>
              <a:lnSpc>
                <a:spcPct val="70000"/>
              </a:lnSpc>
            </a:pPr>
            <a:r>
              <a:rPr lang="en-US" altLang="ja-JP" b="1" dirty="0" smtClean="0">
                <a:solidFill>
                  <a:srgbClr val="336699"/>
                </a:solidFill>
              </a:rPr>
              <a:t>fix already exist in </a:t>
            </a:r>
          </a:p>
          <a:p>
            <a:pPr>
              <a:lnSpc>
                <a:spcPct val="70000"/>
              </a:lnSpc>
            </a:pPr>
            <a:r>
              <a:rPr lang="ja-JP" altLang="en-US" b="1" dirty="0" smtClean="0">
                <a:solidFill>
                  <a:srgbClr val="336699"/>
                </a:solidFill>
              </a:rPr>
              <a:t>　　　　　　　　</a:t>
            </a:r>
            <a:r>
              <a:rPr lang="en-US" altLang="ja-JP" b="1" dirty="0" smtClean="0">
                <a:solidFill>
                  <a:srgbClr val="336699"/>
                </a:solidFill>
              </a:rPr>
              <a:t>new kernel code</a:t>
            </a:r>
            <a:endParaRPr kumimoji="1" lang="ja-JP" altLang="en-US" b="1" dirty="0">
              <a:solidFill>
                <a:srgbClr val="336699"/>
              </a:solidFill>
            </a:endParaRPr>
          </a:p>
        </p:txBody>
      </p:sp>
      <p:sp>
        <p:nvSpPr>
          <p:cNvPr id="14" name="テキスト ボックス 13"/>
          <p:cNvSpPr txBox="1"/>
          <p:nvPr/>
        </p:nvSpPr>
        <p:spPr>
          <a:xfrm>
            <a:off x="5724128" y="3212976"/>
            <a:ext cx="3064840" cy="387798"/>
          </a:xfrm>
          <a:prstGeom prst="rect">
            <a:avLst/>
          </a:prstGeom>
          <a:noFill/>
        </p:spPr>
        <p:txBody>
          <a:bodyPr wrap="square" rtlCol="0">
            <a:spAutoFit/>
          </a:bodyPr>
          <a:lstStyle/>
          <a:p>
            <a:pPr algn="r">
              <a:lnSpc>
                <a:spcPct val="80000"/>
              </a:lnSpc>
            </a:pPr>
            <a:r>
              <a:rPr lang="en-US" altLang="ja-JP" b="1" dirty="0" smtClean="0">
                <a:solidFill>
                  <a:srgbClr val="FF0000"/>
                </a:solidFill>
              </a:rPr>
              <a:t>creating in-house fix</a:t>
            </a:r>
            <a:endParaRPr kumimoji="1" lang="ja-JP" altLang="en-US" b="1" dirty="0">
              <a:solidFill>
                <a:srgbClr val="FF0000"/>
              </a:solidFill>
            </a:endParaRPr>
          </a:p>
        </p:txBody>
      </p:sp>
      <p:pic>
        <p:nvPicPr>
          <p:cNvPr id="18" name="図 17" descr="blindfolded_pc_400_clr.png"/>
          <p:cNvPicPr>
            <a:picLocks noChangeAspect="1"/>
          </p:cNvPicPr>
          <p:nvPr/>
        </p:nvPicPr>
        <p:blipFill>
          <a:blip r:embed="rId7" cstate="print"/>
          <a:stretch>
            <a:fillRect/>
          </a:stretch>
        </p:blipFill>
        <p:spPr>
          <a:xfrm>
            <a:off x="4067944" y="4149080"/>
            <a:ext cx="1296144" cy="2457145"/>
          </a:xfrm>
          <a:prstGeom prst="rect">
            <a:avLst/>
          </a:prstGeom>
        </p:spPr>
      </p:pic>
      <p:sp>
        <p:nvSpPr>
          <p:cNvPr id="20" name="テキスト ボックス 19"/>
          <p:cNvSpPr txBox="1"/>
          <p:nvPr/>
        </p:nvSpPr>
        <p:spPr>
          <a:xfrm>
            <a:off x="1429526" y="1937084"/>
            <a:ext cx="1105998" cy="461665"/>
          </a:xfrm>
          <a:prstGeom prst="rect">
            <a:avLst/>
          </a:prstGeom>
          <a:noFill/>
        </p:spPr>
        <p:txBody>
          <a:bodyPr wrap="square" rtlCol="0">
            <a:spAutoFit/>
          </a:bodyPr>
          <a:lstStyle/>
          <a:p>
            <a:r>
              <a:rPr kumimoji="1" lang="en-US" altLang="ja-JP" dirty="0" smtClean="0">
                <a:solidFill>
                  <a:srgbClr val="FFFF00"/>
                </a:solidFill>
              </a:rPr>
              <a:t>bug fix</a:t>
            </a:r>
            <a:endParaRPr kumimoji="1" lang="ja-JP" altLang="en-US" dirty="0">
              <a:solidFill>
                <a:srgbClr val="FFFF00"/>
              </a:solidFill>
            </a:endParaRPr>
          </a:p>
        </p:txBody>
      </p:sp>
      <p:sp>
        <p:nvSpPr>
          <p:cNvPr id="21" name="テキスト ボックス 20"/>
          <p:cNvSpPr txBox="1"/>
          <p:nvPr/>
        </p:nvSpPr>
        <p:spPr>
          <a:xfrm>
            <a:off x="6985768" y="1997466"/>
            <a:ext cx="1105998" cy="461665"/>
          </a:xfrm>
          <a:prstGeom prst="rect">
            <a:avLst/>
          </a:prstGeom>
          <a:noFill/>
        </p:spPr>
        <p:txBody>
          <a:bodyPr wrap="square" rtlCol="0">
            <a:spAutoFit/>
          </a:bodyPr>
          <a:lstStyle/>
          <a:p>
            <a:r>
              <a:rPr kumimoji="1" lang="en-US" altLang="ja-JP" dirty="0" smtClean="0">
                <a:solidFill>
                  <a:srgbClr val="FFFF00"/>
                </a:solidFill>
              </a:rPr>
              <a:t>bug fix</a:t>
            </a:r>
            <a:endParaRPr kumimoji="1" lang="ja-JP" altLang="en-US" dirty="0">
              <a:solidFill>
                <a:srgbClr val="FFFF00"/>
              </a:solidFill>
            </a:endParaRPr>
          </a:p>
        </p:txBody>
      </p:sp>
      <p:sp>
        <p:nvSpPr>
          <p:cNvPr id="22" name="テキスト ボックス 21"/>
          <p:cNvSpPr txBox="1"/>
          <p:nvPr/>
        </p:nvSpPr>
        <p:spPr>
          <a:xfrm>
            <a:off x="827584" y="4365104"/>
            <a:ext cx="2736304" cy="1089529"/>
          </a:xfrm>
          <a:prstGeom prst="rect">
            <a:avLst/>
          </a:prstGeom>
          <a:noFill/>
        </p:spPr>
        <p:txBody>
          <a:bodyPr wrap="square" rtlCol="0">
            <a:spAutoFit/>
          </a:bodyPr>
          <a:lstStyle/>
          <a:p>
            <a:pPr algn="ctr">
              <a:lnSpc>
                <a:spcPct val="80000"/>
              </a:lnSpc>
            </a:pPr>
            <a:r>
              <a:rPr kumimoji="1" lang="en-US" altLang="ja-JP" sz="4000" dirty="0" smtClean="0">
                <a:solidFill>
                  <a:schemeClr val="bg1"/>
                </a:solidFill>
              </a:rPr>
              <a:t>upstream</a:t>
            </a:r>
            <a:br>
              <a:rPr kumimoji="1" lang="en-US" altLang="ja-JP" sz="4000" dirty="0" smtClean="0">
                <a:solidFill>
                  <a:schemeClr val="bg1"/>
                </a:solidFill>
              </a:rPr>
            </a:br>
            <a:r>
              <a:rPr kumimoji="1" lang="en-US" altLang="ja-JP" sz="4000" dirty="0" smtClean="0">
                <a:solidFill>
                  <a:schemeClr val="bg1"/>
                </a:solidFill>
              </a:rPr>
              <a:t>community</a:t>
            </a:r>
            <a:endParaRPr kumimoji="1" lang="ja-JP" altLang="en-US" sz="4000" dirty="0">
              <a:solidFill>
                <a:schemeClr val="bg1"/>
              </a:solidFill>
            </a:endParaRPr>
          </a:p>
        </p:txBody>
      </p:sp>
      <p:sp>
        <p:nvSpPr>
          <p:cNvPr id="23" name="角丸四角形 22"/>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5</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65919"/>
            <a:ext cx="8534400" cy="758825"/>
          </a:xfrm>
        </p:spPr>
        <p:txBody>
          <a:bodyPr/>
          <a:lstStyle/>
          <a:p>
            <a:r>
              <a:rPr lang="en-US" altLang="ja-JP" dirty="0" smtClean="0"/>
              <a:t>mindless </a:t>
            </a:r>
            <a:r>
              <a:rPr lang="en-US" altLang="ja-JP" dirty="0"/>
              <a:t>patch </a:t>
            </a:r>
            <a:r>
              <a:rPr lang="en-US" altLang="ja-JP" dirty="0" smtClean="0"/>
              <a:t>merging </a:t>
            </a:r>
            <a:r>
              <a:rPr lang="en-US" altLang="ja-JP" dirty="0"/>
              <a:t>without inspection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15</a:t>
            </a:fld>
            <a:endParaRPr lang="en-US" altLang="ja-JP"/>
          </a:p>
        </p:txBody>
      </p:sp>
      <p:pic>
        <p:nvPicPr>
          <p:cNvPr id="6" name="図 5" descr="gold_puzzle_piece_silver_key_insert_400_clr.png"/>
          <p:cNvPicPr>
            <a:picLocks noChangeAspect="1"/>
          </p:cNvPicPr>
          <p:nvPr/>
        </p:nvPicPr>
        <p:blipFill>
          <a:blip r:embed="rId2" cstate="print"/>
          <a:stretch>
            <a:fillRect/>
          </a:stretch>
        </p:blipFill>
        <p:spPr>
          <a:xfrm>
            <a:off x="6084168" y="1484784"/>
            <a:ext cx="1738883" cy="1987296"/>
          </a:xfrm>
          <a:prstGeom prst="rect">
            <a:avLst/>
          </a:prstGeom>
        </p:spPr>
      </p:pic>
      <p:pic>
        <p:nvPicPr>
          <p:cNvPr id="7" name="図 6" descr="single_puzzle_piece (2).png"/>
          <p:cNvPicPr>
            <a:picLocks noChangeAspect="1"/>
          </p:cNvPicPr>
          <p:nvPr/>
        </p:nvPicPr>
        <p:blipFill>
          <a:blip r:embed="rId3" cstate="print"/>
          <a:stretch>
            <a:fillRect/>
          </a:stretch>
        </p:blipFill>
        <p:spPr>
          <a:xfrm>
            <a:off x="1768674" y="4396707"/>
            <a:ext cx="1517154" cy="1517154"/>
          </a:xfrm>
          <a:prstGeom prst="rect">
            <a:avLst/>
          </a:prstGeom>
        </p:spPr>
      </p:pic>
      <p:pic>
        <p:nvPicPr>
          <p:cNvPr id="11" name="図 10" descr="Clipboard01.gif"/>
          <p:cNvPicPr>
            <a:picLocks noChangeAspect="1"/>
          </p:cNvPicPr>
          <p:nvPr/>
        </p:nvPicPr>
        <p:blipFill>
          <a:blip r:embed="rId4" cstate="print"/>
          <a:stretch>
            <a:fillRect/>
          </a:stretch>
        </p:blipFill>
        <p:spPr>
          <a:xfrm>
            <a:off x="971600" y="2352675"/>
            <a:ext cx="1066193" cy="644277"/>
          </a:xfrm>
          <a:prstGeom prst="rect">
            <a:avLst/>
          </a:prstGeom>
        </p:spPr>
      </p:pic>
      <p:pic>
        <p:nvPicPr>
          <p:cNvPr id="14" name="図 13" descr="puzzle-piece.gif"/>
          <p:cNvPicPr>
            <a:picLocks noChangeAspect="1"/>
          </p:cNvPicPr>
          <p:nvPr/>
        </p:nvPicPr>
        <p:blipFill>
          <a:blip r:embed="rId5" cstate="print"/>
          <a:stretch>
            <a:fillRect/>
          </a:stretch>
        </p:blipFill>
        <p:spPr>
          <a:xfrm>
            <a:off x="519248" y="3501008"/>
            <a:ext cx="1407790" cy="1407790"/>
          </a:xfrm>
          <a:prstGeom prst="rect">
            <a:avLst/>
          </a:prstGeom>
        </p:spPr>
      </p:pic>
      <p:pic>
        <p:nvPicPr>
          <p:cNvPr id="16" name="図 15" descr="single_puzzle_piece (1).png"/>
          <p:cNvPicPr>
            <a:picLocks noChangeAspect="1"/>
          </p:cNvPicPr>
          <p:nvPr/>
        </p:nvPicPr>
        <p:blipFill>
          <a:blip r:embed="rId6" cstate="print"/>
          <a:stretch>
            <a:fillRect/>
          </a:stretch>
        </p:blipFill>
        <p:spPr>
          <a:xfrm>
            <a:off x="1907704" y="1412776"/>
            <a:ext cx="1445146" cy="1445146"/>
          </a:xfrm>
          <a:prstGeom prst="rect">
            <a:avLst/>
          </a:prstGeom>
        </p:spPr>
      </p:pic>
      <p:cxnSp>
        <p:nvCxnSpPr>
          <p:cNvPr id="18" name="直線矢印コネクタ 17"/>
          <p:cNvCxnSpPr/>
          <p:nvPr/>
        </p:nvCxnSpPr>
        <p:spPr bwMode="auto">
          <a:xfrm>
            <a:off x="3131840" y="2636912"/>
            <a:ext cx="360040" cy="216024"/>
          </a:xfrm>
          <a:prstGeom prst="straightConnector1">
            <a:avLst/>
          </a:prstGeom>
          <a:noFill/>
          <a:ln w="57150" cap="flat" cmpd="sng" algn="ctr">
            <a:solidFill>
              <a:schemeClr val="accent5">
                <a:lumMod val="75000"/>
              </a:schemeClr>
            </a:solidFill>
            <a:prstDash val="solid"/>
            <a:round/>
            <a:headEnd type="none" w="med" len="med"/>
            <a:tailEnd type="arrow"/>
          </a:ln>
          <a:effectLst/>
        </p:spPr>
      </p:cxnSp>
      <p:cxnSp>
        <p:nvCxnSpPr>
          <p:cNvPr id="20" name="直線矢印コネクタ 19"/>
          <p:cNvCxnSpPr/>
          <p:nvPr/>
        </p:nvCxnSpPr>
        <p:spPr bwMode="auto">
          <a:xfrm>
            <a:off x="2051720" y="2924944"/>
            <a:ext cx="1368152" cy="288032"/>
          </a:xfrm>
          <a:prstGeom prst="straightConnector1">
            <a:avLst/>
          </a:prstGeom>
          <a:noFill/>
          <a:ln w="57150" cap="flat" cmpd="sng" algn="ctr">
            <a:solidFill>
              <a:schemeClr val="accent5">
                <a:lumMod val="75000"/>
              </a:schemeClr>
            </a:solidFill>
            <a:prstDash val="solid"/>
            <a:round/>
            <a:headEnd type="none" w="med" len="med"/>
            <a:tailEnd type="arrow"/>
          </a:ln>
          <a:effectLst/>
        </p:spPr>
      </p:cxnSp>
      <p:cxnSp>
        <p:nvCxnSpPr>
          <p:cNvPr id="22" name="直線矢印コネクタ 21"/>
          <p:cNvCxnSpPr/>
          <p:nvPr/>
        </p:nvCxnSpPr>
        <p:spPr bwMode="auto">
          <a:xfrm flipV="1">
            <a:off x="1768674" y="3662276"/>
            <a:ext cx="1651198" cy="249535"/>
          </a:xfrm>
          <a:prstGeom prst="straightConnector1">
            <a:avLst/>
          </a:prstGeom>
          <a:noFill/>
          <a:ln w="57150" cap="flat" cmpd="sng" algn="ctr">
            <a:solidFill>
              <a:schemeClr val="accent5">
                <a:lumMod val="75000"/>
              </a:schemeClr>
            </a:solidFill>
            <a:prstDash val="solid"/>
            <a:round/>
            <a:headEnd type="none" w="med" len="med"/>
            <a:tailEnd type="arrow"/>
          </a:ln>
          <a:effectLst/>
        </p:spPr>
      </p:cxnSp>
      <p:cxnSp>
        <p:nvCxnSpPr>
          <p:cNvPr id="24" name="直線矢印コネクタ 23"/>
          <p:cNvCxnSpPr/>
          <p:nvPr/>
        </p:nvCxnSpPr>
        <p:spPr bwMode="auto">
          <a:xfrm flipV="1">
            <a:off x="2843808" y="4149080"/>
            <a:ext cx="648072" cy="504056"/>
          </a:xfrm>
          <a:prstGeom prst="straightConnector1">
            <a:avLst/>
          </a:prstGeom>
          <a:noFill/>
          <a:ln w="57150" cap="flat" cmpd="sng" algn="ctr">
            <a:solidFill>
              <a:schemeClr val="accent5">
                <a:lumMod val="75000"/>
              </a:schemeClr>
            </a:solidFill>
            <a:prstDash val="solid"/>
            <a:round/>
            <a:headEnd type="none" w="med" len="med"/>
            <a:tailEnd type="arrow"/>
          </a:ln>
          <a:effectLst/>
        </p:spPr>
      </p:cxnSp>
      <p:cxnSp>
        <p:nvCxnSpPr>
          <p:cNvPr id="26" name="直線矢印コネクタ 25"/>
          <p:cNvCxnSpPr/>
          <p:nvPr/>
        </p:nvCxnSpPr>
        <p:spPr bwMode="auto">
          <a:xfrm flipH="1">
            <a:off x="5580112" y="2492896"/>
            <a:ext cx="648072" cy="360040"/>
          </a:xfrm>
          <a:prstGeom prst="straightConnector1">
            <a:avLst/>
          </a:prstGeom>
          <a:noFill/>
          <a:ln w="57150" cap="flat" cmpd="sng" algn="ctr">
            <a:solidFill>
              <a:schemeClr val="accent5">
                <a:lumMod val="75000"/>
              </a:schemeClr>
            </a:solidFill>
            <a:prstDash val="solid"/>
            <a:round/>
            <a:headEnd type="none" w="med" len="med"/>
            <a:tailEnd type="arrow"/>
          </a:ln>
          <a:effectLst/>
        </p:spPr>
      </p:cxnSp>
      <p:cxnSp>
        <p:nvCxnSpPr>
          <p:cNvPr id="28" name="直線矢印コネクタ 27"/>
          <p:cNvCxnSpPr/>
          <p:nvPr/>
        </p:nvCxnSpPr>
        <p:spPr bwMode="auto">
          <a:xfrm flipH="1" flipV="1">
            <a:off x="5580112" y="3933056"/>
            <a:ext cx="936104" cy="504056"/>
          </a:xfrm>
          <a:prstGeom prst="straightConnector1">
            <a:avLst/>
          </a:prstGeom>
          <a:noFill/>
          <a:ln w="57150" cap="flat" cmpd="sng" algn="ctr">
            <a:solidFill>
              <a:schemeClr val="accent5">
                <a:lumMod val="75000"/>
              </a:schemeClr>
            </a:solidFill>
            <a:prstDash val="solid"/>
            <a:round/>
            <a:headEnd type="none" w="med" len="med"/>
            <a:tailEnd type="arrow"/>
          </a:ln>
          <a:effectLst/>
        </p:spPr>
      </p:cxnSp>
      <p:sp>
        <p:nvSpPr>
          <p:cNvPr id="29" name="テキスト ボックス 28"/>
          <p:cNvSpPr txBox="1"/>
          <p:nvPr/>
        </p:nvSpPr>
        <p:spPr>
          <a:xfrm>
            <a:off x="5652120" y="3291730"/>
            <a:ext cx="2704800" cy="395173"/>
          </a:xfrm>
          <a:prstGeom prst="rect">
            <a:avLst/>
          </a:prstGeom>
          <a:noFill/>
        </p:spPr>
        <p:txBody>
          <a:bodyPr wrap="square" rtlCol="0">
            <a:spAutoFit/>
          </a:bodyPr>
          <a:lstStyle/>
          <a:p>
            <a:pPr algn="r">
              <a:lnSpc>
                <a:spcPct val="80000"/>
              </a:lnSpc>
            </a:pPr>
            <a:r>
              <a:rPr kumimoji="1" lang="en-US" altLang="ja-JP" b="1" dirty="0" smtClean="0">
                <a:solidFill>
                  <a:srgbClr val="FF0000"/>
                </a:solidFill>
              </a:rPr>
              <a:t>binary driver</a:t>
            </a:r>
            <a:endParaRPr kumimoji="1" lang="ja-JP" altLang="en-US" b="1" dirty="0">
              <a:solidFill>
                <a:srgbClr val="FF0000"/>
              </a:solidFill>
            </a:endParaRPr>
          </a:p>
        </p:txBody>
      </p:sp>
      <p:sp>
        <p:nvSpPr>
          <p:cNvPr id="30" name="テキスト ボックス 29"/>
          <p:cNvSpPr txBox="1"/>
          <p:nvPr/>
        </p:nvSpPr>
        <p:spPr>
          <a:xfrm>
            <a:off x="202764" y="3105835"/>
            <a:ext cx="2929076" cy="395173"/>
          </a:xfrm>
          <a:prstGeom prst="rect">
            <a:avLst/>
          </a:prstGeom>
          <a:noFill/>
        </p:spPr>
        <p:txBody>
          <a:bodyPr wrap="square" lIns="0" rtlCol="0">
            <a:spAutoFit/>
          </a:bodyPr>
          <a:lstStyle/>
          <a:p>
            <a:pPr>
              <a:lnSpc>
                <a:spcPct val="80000"/>
              </a:lnSpc>
            </a:pPr>
            <a:r>
              <a:rPr lang="en-US" altLang="ja-JP" b="1" dirty="0" smtClean="0">
                <a:solidFill>
                  <a:srgbClr val="FF0000"/>
                </a:solidFill>
              </a:rPr>
              <a:t> incompatible code</a:t>
            </a:r>
            <a:endParaRPr kumimoji="1" lang="ja-JP" altLang="en-US" b="1" dirty="0">
              <a:solidFill>
                <a:srgbClr val="FF0000"/>
              </a:solidFill>
            </a:endParaRPr>
          </a:p>
        </p:txBody>
      </p:sp>
      <p:sp>
        <p:nvSpPr>
          <p:cNvPr id="33" name="角丸四角形 32"/>
          <p:cNvSpPr/>
          <p:nvPr/>
        </p:nvSpPr>
        <p:spPr bwMode="auto">
          <a:xfrm>
            <a:off x="438666" y="5865962"/>
            <a:ext cx="8309798" cy="448984"/>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lang="en-US" altLang="ja-JP" dirty="0" smtClean="0">
                <a:solidFill>
                  <a:schemeClr val="bg1"/>
                </a:solidFill>
                <a:ea typeface="ＭＳ Ｐ明朝" pitchFamily="18" charset="-128"/>
              </a:rPr>
              <a:t>They really do not understand the role of tree maintainer</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34" name="図 33" descr="teamwork_puzzle_build_PA (1).gif"/>
          <p:cNvPicPr>
            <a:picLocks noChangeAspect="1"/>
          </p:cNvPicPr>
          <p:nvPr/>
        </p:nvPicPr>
        <p:blipFill>
          <a:blip r:embed="rId7" cstate="print"/>
          <a:stretch>
            <a:fillRect/>
          </a:stretch>
        </p:blipFill>
        <p:spPr>
          <a:xfrm>
            <a:off x="3551287" y="1801341"/>
            <a:ext cx="2028825" cy="3571875"/>
          </a:xfrm>
          <a:prstGeom prst="rect">
            <a:avLst/>
          </a:prstGeom>
        </p:spPr>
      </p:pic>
      <p:sp>
        <p:nvSpPr>
          <p:cNvPr id="21" name="テキスト ボックス 20"/>
          <p:cNvSpPr txBox="1"/>
          <p:nvPr/>
        </p:nvSpPr>
        <p:spPr>
          <a:xfrm>
            <a:off x="5508104" y="5373216"/>
            <a:ext cx="2929076" cy="395173"/>
          </a:xfrm>
          <a:prstGeom prst="rect">
            <a:avLst/>
          </a:prstGeom>
          <a:noFill/>
        </p:spPr>
        <p:txBody>
          <a:bodyPr wrap="square" lIns="0" rtlCol="0">
            <a:spAutoFit/>
          </a:bodyPr>
          <a:lstStyle/>
          <a:p>
            <a:pPr>
              <a:lnSpc>
                <a:spcPct val="80000"/>
              </a:lnSpc>
            </a:pPr>
            <a:r>
              <a:rPr lang="en-US" altLang="ja-JP" b="1" dirty="0" smtClean="0">
                <a:solidFill>
                  <a:srgbClr val="FF0000"/>
                </a:solidFill>
              </a:rPr>
              <a:t> code that include bug</a:t>
            </a:r>
            <a:endParaRPr kumimoji="1" lang="ja-JP" altLang="en-US" b="1" dirty="0">
              <a:solidFill>
                <a:srgbClr val="FF0000"/>
              </a:solidFill>
            </a:endParaRPr>
          </a:p>
        </p:txBody>
      </p:sp>
      <p:grpSp>
        <p:nvGrpSpPr>
          <p:cNvPr id="3" name="グループ化 2"/>
          <p:cNvGrpSpPr/>
          <p:nvPr/>
        </p:nvGrpSpPr>
        <p:grpSpPr>
          <a:xfrm>
            <a:off x="6393089" y="3717032"/>
            <a:ext cx="1877194" cy="1877194"/>
            <a:chOff x="6372200" y="3717032"/>
            <a:chExt cx="1877194" cy="1877194"/>
          </a:xfrm>
        </p:grpSpPr>
        <p:pic>
          <p:nvPicPr>
            <p:cNvPr id="36" name="図 35" descr="single_puzzle_piece.png"/>
            <p:cNvPicPr>
              <a:picLocks noChangeAspect="1"/>
            </p:cNvPicPr>
            <p:nvPr/>
          </p:nvPicPr>
          <p:blipFill>
            <a:blip r:embed="rId8" cstate="print"/>
            <a:stretch>
              <a:fillRect/>
            </a:stretch>
          </p:blipFill>
          <p:spPr>
            <a:xfrm>
              <a:off x="6372200" y="3717032"/>
              <a:ext cx="1877194" cy="1877194"/>
            </a:xfrm>
            <a:prstGeom prst="rect">
              <a:avLst/>
            </a:prstGeom>
          </p:spPr>
        </p:pic>
        <p:pic>
          <p:nvPicPr>
            <p:cNvPr id="37" name="図 36" descr="diagonal_sterile_bandaid_400_clr.png"/>
            <p:cNvPicPr>
              <a:picLocks noChangeAspect="1"/>
            </p:cNvPicPr>
            <p:nvPr/>
          </p:nvPicPr>
          <p:blipFill>
            <a:blip r:embed="rId9" cstate="print"/>
            <a:stretch>
              <a:fillRect/>
            </a:stretch>
          </p:blipFill>
          <p:spPr>
            <a:xfrm rot="4303128">
              <a:off x="6549572" y="3920089"/>
              <a:ext cx="1347763" cy="1347763"/>
            </a:xfrm>
            <a:prstGeom prst="rect">
              <a:avLst/>
            </a:prstGeom>
          </p:spPr>
        </p:pic>
      </p:grpSp>
      <p:sp>
        <p:nvSpPr>
          <p:cNvPr id="25" name="角丸四角形 24"/>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6</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Tree>
    <p:extLst>
      <p:ext uri="{BB962C8B-B14F-4D97-AF65-F5344CB8AC3E}">
        <p14:creationId xmlns:p14="http://schemas.microsoft.com/office/powerpoint/2010/main" xmlns="" val="26196541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1625" y="365919"/>
            <a:ext cx="8534400" cy="758825"/>
          </a:xfrm>
        </p:spPr>
        <p:txBody>
          <a:bodyPr/>
          <a:lstStyle/>
          <a:p>
            <a:r>
              <a:rPr lang="en-US" altLang="ja-JP" dirty="0" smtClean="0"/>
              <a:t>long term maintenance of</a:t>
            </a:r>
            <a:r>
              <a:rPr kumimoji="1" lang="en-US" altLang="ja-JP" dirty="0" smtClean="0"/>
              <a:t> in-house orphan tree</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16</a:t>
            </a:fld>
            <a:endParaRPr lang="en-US" altLang="ja-JP"/>
          </a:p>
        </p:txBody>
      </p:sp>
      <p:pic>
        <p:nvPicPr>
          <p:cNvPr id="11" name="図 10" descr="ball_n_chain_stick_figure (1).png"/>
          <p:cNvPicPr>
            <a:picLocks noChangeAspect="1"/>
          </p:cNvPicPr>
          <p:nvPr/>
        </p:nvPicPr>
        <p:blipFill>
          <a:blip r:embed="rId2" cstate="print"/>
          <a:stretch>
            <a:fillRect/>
          </a:stretch>
        </p:blipFill>
        <p:spPr>
          <a:xfrm>
            <a:off x="3841948" y="1705322"/>
            <a:ext cx="4762500" cy="4171950"/>
          </a:xfrm>
          <a:prstGeom prst="rect">
            <a:avLst/>
          </a:prstGeom>
        </p:spPr>
      </p:pic>
      <p:pic>
        <p:nvPicPr>
          <p:cNvPr id="9" name="図 8" descr="ball_of_papers.png"/>
          <p:cNvPicPr>
            <a:picLocks noChangeAspect="1"/>
          </p:cNvPicPr>
          <p:nvPr/>
        </p:nvPicPr>
        <p:blipFill>
          <a:blip r:embed="rId3" cstate="print"/>
          <a:stretch>
            <a:fillRect/>
          </a:stretch>
        </p:blipFill>
        <p:spPr>
          <a:xfrm>
            <a:off x="889620" y="1340768"/>
            <a:ext cx="4762500" cy="4762500"/>
          </a:xfrm>
          <a:prstGeom prst="rect">
            <a:avLst/>
          </a:prstGeom>
        </p:spPr>
      </p:pic>
      <p:sp>
        <p:nvSpPr>
          <p:cNvPr id="12" name="角丸四角形 11"/>
          <p:cNvSpPr/>
          <p:nvPr/>
        </p:nvSpPr>
        <p:spPr bwMode="auto">
          <a:xfrm>
            <a:off x="430040" y="5805264"/>
            <a:ext cx="8309798" cy="509682"/>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a:solidFill>
                  <a:schemeClr val="bg1"/>
                </a:solidFill>
                <a:ea typeface="ＭＳ Ｐ明朝" pitchFamily="18" charset="-128"/>
              </a:rPr>
              <a:t>It costs enormous expenses for the lone tree </a:t>
            </a:r>
            <a:r>
              <a:rPr lang="en-US" altLang="ja-JP" dirty="0" smtClean="0">
                <a:solidFill>
                  <a:schemeClr val="bg1"/>
                </a:solidFill>
                <a:ea typeface="ＭＳ Ｐ明朝" pitchFamily="18" charset="-128"/>
              </a:rPr>
              <a:t>maintenance.</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14" name="テキスト ボックス 13"/>
          <p:cNvSpPr txBox="1"/>
          <p:nvPr/>
        </p:nvSpPr>
        <p:spPr>
          <a:xfrm>
            <a:off x="1896452" y="3277310"/>
            <a:ext cx="2880320" cy="1374735"/>
          </a:xfrm>
          <a:prstGeom prst="rect">
            <a:avLst/>
          </a:prstGeom>
          <a:noFill/>
        </p:spPr>
        <p:txBody>
          <a:bodyPr wrap="square" rtlCol="0">
            <a:spAutoFit/>
          </a:bodyPr>
          <a:lstStyle/>
          <a:p>
            <a:pPr>
              <a:lnSpc>
                <a:spcPts val="2500"/>
              </a:lnSpc>
            </a:pPr>
            <a:r>
              <a:rPr lang="en-US" altLang="ja-JP" dirty="0" smtClean="0">
                <a:solidFill>
                  <a:srgbClr val="FFFF00"/>
                </a:solidFill>
              </a:rPr>
              <a:t>locally developed</a:t>
            </a:r>
            <a:br>
              <a:rPr lang="en-US" altLang="ja-JP" dirty="0" smtClean="0">
                <a:solidFill>
                  <a:srgbClr val="FFFF00"/>
                </a:solidFill>
              </a:rPr>
            </a:br>
            <a:r>
              <a:rPr lang="en-US" altLang="ja-JP" dirty="0" smtClean="0">
                <a:solidFill>
                  <a:srgbClr val="FFFF00"/>
                </a:solidFill>
              </a:rPr>
              <a:t>in-house code, that</a:t>
            </a:r>
            <a:br>
              <a:rPr lang="en-US" altLang="ja-JP" dirty="0" smtClean="0">
                <a:solidFill>
                  <a:srgbClr val="FFFF00"/>
                </a:solidFill>
              </a:rPr>
            </a:br>
            <a:r>
              <a:rPr lang="en-US" altLang="ja-JP" dirty="0" smtClean="0">
                <a:solidFill>
                  <a:srgbClr val="FFFF00"/>
                </a:solidFill>
              </a:rPr>
              <a:t>could not be merged</a:t>
            </a:r>
            <a:br>
              <a:rPr lang="en-US" altLang="ja-JP" dirty="0" smtClean="0">
                <a:solidFill>
                  <a:srgbClr val="FFFF00"/>
                </a:solidFill>
              </a:rPr>
            </a:br>
            <a:r>
              <a:rPr lang="en-US" altLang="ja-JP" dirty="0" smtClean="0">
                <a:solidFill>
                  <a:srgbClr val="FFFF00"/>
                </a:solidFill>
              </a:rPr>
              <a:t>back to the upstream</a:t>
            </a:r>
            <a:endParaRPr kumimoji="1" lang="ja-JP" altLang="en-US" dirty="0">
              <a:solidFill>
                <a:srgbClr val="FFFF00"/>
              </a:solidFill>
            </a:endParaRPr>
          </a:p>
        </p:txBody>
      </p:sp>
      <p:sp>
        <p:nvSpPr>
          <p:cNvPr id="10" name="角丸四角形 9"/>
          <p:cNvSpPr/>
          <p:nvPr/>
        </p:nvSpPr>
        <p:spPr bwMode="auto">
          <a:xfrm>
            <a:off x="242894" y="223144"/>
            <a:ext cx="2024850" cy="360040"/>
          </a:xfrm>
          <a:prstGeom prst="roundRect">
            <a:avLst>
              <a:gd name="adj" fmla="val 40627"/>
            </a:avLst>
          </a:prstGeom>
          <a:solidFill>
            <a:srgbClr val="FF0000"/>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rPr>
              <a:t> struggles 7</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Tree>
    <p:extLst>
      <p:ext uri="{BB962C8B-B14F-4D97-AF65-F5344CB8AC3E}">
        <p14:creationId xmlns:p14="http://schemas.microsoft.com/office/powerpoint/2010/main" xmlns="" val="887580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normAutofit/>
          </a:bodyPr>
          <a:lstStyle/>
          <a:p>
            <a:r>
              <a:rPr lang="en-US" altLang="ja-JP" dirty="0" smtClean="0"/>
              <a:t>do the right thing </a:t>
            </a:r>
            <a:br>
              <a:rPr lang="en-US" altLang="ja-JP" dirty="0" smtClean="0"/>
            </a:br>
            <a:r>
              <a:rPr lang="en-US" altLang="ja-JP" dirty="0" smtClean="0"/>
              <a:t>with the community resource </a:t>
            </a:r>
            <a:endParaRPr kumimoji="1" lang="ja-JP" alt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9512" y="228600"/>
            <a:ext cx="8784976" cy="758825"/>
          </a:xfrm>
        </p:spPr>
        <p:txBody>
          <a:bodyPr/>
          <a:lstStyle/>
          <a:p>
            <a:r>
              <a:rPr kumimoji="1" lang="en-US" altLang="ja-JP" sz="2800" dirty="0" smtClean="0"/>
              <a:t>As you start using fresh kernel, community became close </a:t>
            </a:r>
            <a:endParaRPr kumimoji="1" lang="ja-JP" altLang="en-US" sz="2800"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18</a:t>
            </a:fld>
            <a:endParaRPr lang="en-US" altLang="ja-JP"/>
          </a:p>
        </p:txBody>
      </p:sp>
      <p:pic>
        <p:nvPicPr>
          <p:cNvPr id="7" name="図 6" descr="Clipboard01_01.gif"/>
          <p:cNvPicPr>
            <a:picLocks noChangeAspect="1"/>
          </p:cNvPicPr>
          <p:nvPr/>
        </p:nvPicPr>
        <p:blipFill>
          <a:blip r:embed="rId2" cstate="print"/>
          <a:stretch>
            <a:fillRect/>
          </a:stretch>
        </p:blipFill>
        <p:spPr>
          <a:xfrm>
            <a:off x="301985" y="1484784"/>
            <a:ext cx="2541823" cy="1944216"/>
          </a:xfrm>
          <a:prstGeom prst="ellipse">
            <a:avLst/>
          </a:prstGeom>
          <a:ln>
            <a:noFill/>
          </a:ln>
          <a:effectLst>
            <a:softEdge rad="112500"/>
          </a:effectLst>
        </p:spPr>
      </p:pic>
      <p:pic>
        <p:nvPicPr>
          <p:cNvPr id="5" name="図 4" descr="Fotosearch_k0131476.jpg"/>
          <p:cNvPicPr>
            <a:picLocks noChangeAspect="1"/>
          </p:cNvPicPr>
          <p:nvPr/>
        </p:nvPicPr>
        <p:blipFill>
          <a:blip r:embed="rId3" cstate="print"/>
          <a:stretch>
            <a:fillRect/>
          </a:stretch>
        </p:blipFill>
        <p:spPr>
          <a:xfrm>
            <a:off x="473918" y="2924944"/>
            <a:ext cx="4258324" cy="3240360"/>
          </a:xfrm>
          <a:prstGeom prst="ellipse">
            <a:avLst/>
          </a:prstGeom>
          <a:ln>
            <a:noFill/>
          </a:ln>
          <a:effectLst>
            <a:softEdge rad="112500"/>
          </a:effectLst>
        </p:spPr>
      </p:pic>
      <p:sp>
        <p:nvSpPr>
          <p:cNvPr id="6" name="テキスト ボックス 5"/>
          <p:cNvSpPr txBox="1"/>
          <p:nvPr/>
        </p:nvSpPr>
        <p:spPr>
          <a:xfrm>
            <a:off x="1266006" y="3933056"/>
            <a:ext cx="2736304" cy="1569660"/>
          </a:xfrm>
          <a:prstGeom prst="rect">
            <a:avLst/>
          </a:prstGeom>
          <a:noFill/>
        </p:spPr>
        <p:txBody>
          <a:bodyPr wrap="square" rtlCol="0">
            <a:spAutoFit/>
          </a:bodyPr>
          <a:lstStyle/>
          <a:p>
            <a:pPr algn="ctr">
              <a:lnSpc>
                <a:spcPct val="80000"/>
              </a:lnSpc>
            </a:pPr>
            <a:r>
              <a:rPr kumimoji="1" lang="en-US" altLang="ja-JP" sz="4000" dirty="0" smtClean="0">
                <a:solidFill>
                  <a:schemeClr val="bg1"/>
                </a:solidFill>
              </a:rPr>
              <a:t>upstream</a:t>
            </a:r>
            <a:br>
              <a:rPr kumimoji="1" lang="en-US" altLang="ja-JP" sz="4000" dirty="0" smtClean="0">
                <a:solidFill>
                  <a:schemeClr val="bg1"/>
                </a:solidFill>
              </a:rPr>
            </a:br>
            <a:r>
              <a:rPr kumimoji="1" lang="en-US" altLang="ja-JP" sz="4000" dirty="0" smtClean="0">
                <a:solidFill>
                  <a:schemeClr val="bg1"/>
                </a:solidFill>
              </a:rPr>
              <a:t>community</a:t>
            </a:r>
            <a:br>
              <a:rPr kumimoji="1" lang="en-US" altLang="ja-JP" sz="4000" dirty="0" smtClean="0">
                <a:solidFill>
                  <a:schemeClr val="bg1"/>
                </a:solidFill>
              </a:rPr>
            </a:br>
            <a:r>
              <a:rPr kumimoji="1" lang="en-US" altLang="ja-JP" sz="4000" dirty="0" smtClean="0">
                <a:solidFill>
                  <a:schemeClr val="bg1"/>
                </a:solidFill>
              </a:rPr>
              <a:t>Linux 3.3</a:t>
            </a:r>
            <a:endParaRPr kumimoji="1" lang="ja-JP" altLang="en-US" sz="4000" dirty="0">
              <a:solidFill>
                <a:schemeClr val="bg1"/>
              </a:solidFill>
            </a:endParaRPr>
          </a:p>
        </p:txBody>
      </p:sp>
      <p:sp>
        <p:nvSpPr>
          <p:cNvPr id="16" name="右矢印 15"/>
          <p:cNvSpPr/>
          <p:nvPr/>
        </p:nvSpPr>
        <p:spPr bwMode="auto">
          <a:xfrm>
            <a:off x="4716016" y="3832170"/>
            <a:ext cx="432048" cy="1296144"/>
          </a:xfrm>
          <a:prstGeom prst="rightArrow">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9" name="テキスト ボックス 18"/>
          <p:cNvSpPr txBox="1"/>
          <p:nvPr/>
        </p:nvSpPr>
        <p:spPr>
          <a:xfrm>
            <a:off x="7884368" y="2852936"/>
            <a:ext cx="864096" cy="230251"/>
          </a:xfrm>
          <a:prstGeom prst="rect">
            <a:avLst/>
          </a:prstGeom>
          <a:solidFill>
            <a:srgbClr val="FF0000"/>
          </a:solidFill>
        </p:spPr>
        <p:txBody>
          <a:bodyPr wrap="square" lIns="0" tIns="36000" rIns="0" bIns="0" rtlCol="0" anchor="ctr" anchorCtr="0">
            <a:spAutoFit/>
          </a:bodyPr>
          <a:lstStyle/>
          <a:p>
            <a:pPr algn="ctr">
              <a:lnSpc>
                <a:spcPct val="70000"/>
              </a:lnSpc>
            </a:pPr>
            <a:r>
              <a:rPr lang="en-US" altLang="ja-JP" sz="1800" dirty="0" smtClean="0">
                <a:solidFill>
                  <a:schemeClr val="bg1"/>
                </a:solidFill>
              </a:rPr>
              <a:t>2.6.18</a:t>
            </a:r>
            <a:endParaRPr kumimoji="1" lang="ja-JP" altLang="en-US" sz="1800" dirty="0">
              <a:solidFill>
                <a:schemeClr val="bg1"/>
              </a:solidFill>
            </a:endParaRPr>
          </a:p>
        </p:txBody>
      </p:sp>
      <p:sp>
        <p:nvSpPr>
          <p:cNvPr id="22" name="テキスト ボックス 21"/>
          <p:cNvSpPr txBox="1"/>
          <p:nvPr/>
        </p:nvSpPr>
        <p:spPr>
          <a:xfrm>
            <a:off x="5885396" y="5381842"/>
            <a:ext cx="1296144" cy="369332"/>
          </a:xfrm>
          <a:prstGeom prst="rect">
            <a:avLst/>
          </a:prstGeom>
          <a:solidFill>
            <a:srgbClr val="FF0000"/>
          </a:solidFill>
        </p:spPr>
        <p:txBody>
          <a:bodyPr wrap="square" lIns="0" tIns="0" rIns="0" bIns="0" rtlCol="0" anchor="ctr" anchorCtr="0">
            <a:spAutoFit/>
          </a:bodyPr>
          <a:lstStyle/>
          <a:p>
            <a:pPr algn="ctr"/>
            <a:r>
              <a:rPr kumimoji="1" lang="en-US" altLang="ja-JP" dirty="0" smtClean="0">
                <a:solidFill>
                  <a:schemeClr val="bg1"/>
                </a:solidFill>
              </a:rPr>
              <a:t>Linux 3.0</a:t>
            </a:r>
            <a:endParaRPr kumimoji="1" lang="ja-JP" altLang="en-US" dirty="0">
              <a:solidFill>
                <a:schemeClr val="bg1"/>
              </a:solidFill>
            </a:endParaRPr>
          </a:p>
        </p:txBody>
      </p:sp>
      <p:sp>
        <p:nvSpPr>
          <p:cNvPr id="23" name="左右矢印 22"/>
          <p:cNvSpPr/>
          <p:nvPr/>
        </p:nvSpPr>
        <p:spPr bwMode="auto">
          <a:xfrm>
            <a:off x="2855434" y="2415396"/>
            <a:ext cx="4740902" cy="149508"/>
          </a:xfrm>
          <a:prstGeom prst="leftRightArrow">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4" name="テキスト ボックス 23"/>
          <p:cNvSpPr txBox="1"/>
          <p:nvPr/>
        </p:nvSpPr>
        <p:spPr>
          <a:xfrm>
            <a:off x="539552" y="2175247"/>
            <a:ext cx="2016224" cy="461665"/>
          </a:xfrm>
          <a:prstGeom prst="rect">
            <a:avLst/>
          </a:prstGeom>
          <a:noFill/>
        </p:spPr>
        <p:txBody>
          <a:bodyPr wrap="square" rtlCol="0">
            <a:spAutoFit/>
          </a:bodyPr>
          <a:lstStyle/>
          <a:p>
            <a:r>
              <a:rPr kumimoji="1" lang="en-US" altLang="ja-JP" dirty="0" smtClean="0">
                <a:solidFill>
                  <a:schemeClr val="bg1"/>
                </a:solidFill>
              </a:rPr>
              <a:t>Linux 2.6.32</a:t>
            </a:r>
            <a:endParaRPr kumimoji="1" lang="ja-JP" altLang="en-US" dirty="0">
              <a:solidFill>
                <a:schemeClr val="bg1"/>
              </a:solidFill>
            </a:endParaRPr>
          </a:p>
        </p:txBody>
      </p:sp>
      <p:sp>
        <p:nvSpPr>
          <p:cNvPr id="26" name="右矢印 25"/>
          <p:cNvSpPr/>
          <p:nvPr/>
        </p:nvSpPr>
        <p:spPr bwMode="auto">
          <a:xfrm rot="10800000">
            <a:off x="5220072" y="3852421"/>
            <a:ext cx="432048" cy="1296144"/>
          </a:xfrm>
          <a:prstGeom prst="rightArrow">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7" name="テキスト ボックス 26"/>
          <p:cNvSpPr txBox="1"/>
          <p:nvPr/>
        </p:nvSpPr>
        <p:spPr>
          <a:xfrm>
            <a:off x="2903626" y="2060848"/>
            <a:ext cx="5064938" cy="830997"/>
          </a:xfrm>
          <a:prstGeom prst="rect">
            <a:avLst/>
          </a:prstGeom>
          <a:noFill/>
        </p:spPr>
        <p:txBody>
          <a:bodyPr wrap="square" rtlCol="0">
            <a:spAutoFit/>
          </a:bodyPr>
          <a:lstStyle/>
          <a:p>
            <a:r>
              <a:rPr kumimoji="1" lang="en-US" altLang="ja-JP" dirty="0" smtClean="0">
                <a:solidFill>
                  <a:srgbClr val="0070C0"/>
                </a:solidFill>
              </a:rPr>
              <a:t>  </a:t>
            </a:r>
            <a:r>
              <a:rPr lang="en-US" altLang="ja-JP" dirty="0" smtClean="0">
                <a:solidFill>
                  <a:srgbClr val="0070C0"/>
                </a:solidFill>
              </a:rPr>
              <a:t>They had been </a:t>
            </a:r>
            <a:r>
              <a:rPr kumimoji="1" lang="en-US" altLang="ja-JP" dirty="0" smtClean="0">
                <a:solidFill>
                  <a:srgbClr val="0070C0"/>
                </a:solidFill>
              </a:rPr>
              <a:t>completely isolated</a:t>
            </a:r>
            <a:br>
              <a:rPr kumimoji="1" lang="en-US" altLang="ja-JP" dirty="0" smtClean="0">
                <a:solidFill>
                  <a:srgbClr val="0070C0"/>
                </a:solidFill>
              </a:rPr>
            </a:br>
            <a:r>
              <a:rPr kumimoji="1" lang="en-US" altLang="ja-JP" dirty="0" smtClean="0">
                <a:solidFill>
                  <a:srgbClr val="0070C0"/>
                </a:solidFill>
              </a:rPr>
              <a:t> (due to the kernel version gap)</a:t>
            </a:r>
            <a:endParaRPr kumimoji="1" lang="ja-JP" altLang="en-US" dirty="0">
              <a:solidFill>
                <a:srgbClr val="0070C0"/>
              </a:solidFill>
            </a:endParaRPr>
          </a:p>
        </p:txBody>
      </p:sp>
      <p:sp>
        <p:nvSpPr>
          <p:cNvPr id="28" name="テキスト ボックス 27"/>
          <p:cNvSpPr txBox="1"/>
          <p:nvPr/>
        </p:nvSpPr>
        <p:spPr>
          <a:xfrm>
            <a:off x="4462246" y="3241854"/>
            <a:ext cx="1405898" cy="690638"/>
          </a:xfrm>
          <a:prstGeom prst="rect">
            <a:avLst/>
          </a:prstGeom>
          <a:noFill/>
        </p:spPr>
        <p:txBody>
          <a:bodyPr wrap="square" rtlCol="0">
            <a:spAutoFit/>
          </a:bodyPr>
          <a:lstStyle/>
          <a:p>
            <a:pPr algn="ctr">
              <a:lnSpc>
                <a:spcPct val="80000"/>
              </a:lnSpc>
            </a:pPr>
            <a:r>
              <a:rPr kumimoji="1" lang="en-US" altLang="ja-JP" dirty="0" smtClean="0">
                <a:solidFill>
                  <a:srgbClr val="0070C0"/>
                </a:solidFill>
              </a:rPr>
              <a:t>getting</a:t>
            </a:r>
            <a:br>
              <a:rPr kumimoji="1" lang="en-US" altLang="ja-JP" dirty="0" smtClean="0">
                <a:solidFill>
                  <a:srgbClr val="0070C0"/>
                </a:solidFill>
              </a:rPr>
            </a:br>
            <a:r>
              <a:rPr kumimoji="1" lang="en-US" altLang="ja-JP" dirty="0" smtClean="0">
                <a:solidFill>
                  <a:srgbClr val="0070C0"/>
                </a:solidFill>
              </a:rPr>
              <a:t>closer</a:t>
            </a:r>
            <a:endParaRPr kumimoji="1" lang="ja-JP" altLang="en-US" dirty="0">
              <a:solidFill>
                <a:srgbClr val="0070C0"/>
              </a:solidFill>
            </a:endParaRPr>
          </a:p>
        </p:txBody>
      </p:sp>
      <p:sp>
        <p:nvSpPr>
          <p:cNvPr id="30" name="角丸四角形 29"/>
          <p:cNvSpPr/>
          <p:nvPr/>
        </p:nvSpPr>
        <p:spPr bwMode="auto">
          <a:xfrm>
            <a:off x="301985" y="5885898"/>
            <a:ext cx="8590495" cy="423422"/>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a:solidFill>
                  <a:schemeClr val="bg1">
                    <a:lumMod val="95000"/>
                  </a:schemeClr>
                </a:solidFill>
                <a:ea typeface="ＭＳ Ｐ明朝" pitchFamily="18" charset="-128"/>
              </a:rPr>
              <a:t>Resources of the </a:t>
            </a:r>
            <a:r>
              <a:rPr lang="en-US" altLang="ja-JP" dirty="0" smtClean="0">
                <a:solidFill>
                  <a:schemeClr val="bg1">
                    <a:lumMod val="95000"/>
                  </a:schemeClr>
                </a:solidFill>
                <a:ea typeface="ＭＳ Ｐ明朝" pitchFamily="18" charset="-128"/>
              </a:rPr>
              <a:t>upstream community </a:t>
            </a:r>
            <a:r>
              <a:rPr lang="en-US" altLang="ja-JP" dirty="0">
                <a:solidFill>
                  <a:schemeClr val="bg1">
                    <a:lumMod val="95000"/>
                  </a:schemeClr>
                </a:solidFill>
                <a:ea typeface="ＭＳ Ｐ明朝" pitchFamily="18" charset="-128"/>
              </a:rPr>
              <a:t>are more available till </a:t>
            </a:r>
            <a:r>
              <a:rPr lang="en-US" altLang="ja-JP" dirty="0" smtClean="0">
                <a:solidFill>
                  <a:schemeClr val="bg1">
                    <a:lumMod val="95000"/>
                  </a:schemeClr>
                </a:solidFill>
                <a:ea typeface="ＭＳ Ｐ明朝" pitchFamily="18" charset="-128"/>
              </a:rPr>
              <a:t>now. </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pic>
        <p:nvPicPr>
          <p:cNvPr id="20" name="図 19" descr="stick_figure_working_laptop_desk.png"/>
          <p:cNvPicPr>
            <a:picLocks noChangeAspect="1"/>
          </p:cNvPicPr>
          <p:nvPr/>
        </p:nvPicPr>
        <p:blipFill>
          <a:blip r:embed="rId4" cstate="print"/>
          <a:stretch>
            <a:fillRect/>
          </a:stretch>
        </p:blipFill>
        <p:spPr>
          <a:xfrm flipH="1">
            <a:off x="5796136" y="2631926"/>
            <a:ext cx="2520280" cy="3317354"/>
          </a:xfrm>
          <a:prstGeom prst="rect">
            <a:avLst/>
          </a:prstGeom>
        </p:spPr>
      </p:pic>
      <p:pic>
        <p:nvPicPr>
          <p:cNvPr id="21" name="図 20" descr="stick_figure_working_laptop_desk.png"/>
          <p:cNvPicPr>
            <a:picLocks noChangeAspect="1"/>
          </p:cNvPicPr>
          <p:nvPr/>
        </p:nvPicPr>
        <p:blipFill>
          <a:blip r:embed="rId4" cstate="print"/>
          <a:stretch>
            <a:fillRect/>
          </a:stretch>
        </p:blipFill>
        <p:spPr>
          <a:xfrm flipH="1">
            <a:off x="7812360" y="1700808"/>
            <a:ext cx="940165" cy="1237506"/>
          </a:xfrm>
          <a:prstGeom prst="rect">
            <a:avLst/>
          </a:prstGeom>
        </p:spPr>
      </p:pic>
    </p:spTree>
    <p:extLst>
      <p:ext uri="{BB962C8B-B14F-4D97-AF65-F5344CB8AC3E}">
        <p14:creationId xmlns:p14="http://schemas.microsoft.com/office/powerpoint/2010/main" xmlns="" val="6169355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E</a:t>
            </a:r>
            <a:r>
              <a:rPr lang="en-US" altLang="ja-JP" dirty="0" smtClean="0"/>
              <a:t>ven if you are not a upstream developer,….</a:t>
            </a:r>
            <a:endParaRPr kumimoji="1" lang="ja-JP" altLang="en-US" dirty="0"/>
          </a:p>
        </p:txBody>
      </p:sp>
      <p:sp>
        <p:nvSpPr>
          <p:cNvPr id="3" name="コンテンツ プレースホルダー 2"/>
          <p:cNvSpPr>
            <a:spLocks noGrp="1"/>
          </p:cNvSpPr>
          <p:nvPr>
            <p:ph idx="1"/>
          </p:nvPr>
        </p:nvSpPr>
        <p:spPr>
          <a:xfrm>
            <a:off x="274398" y="1738312"/>
            <a:ext cx="8712968" cy="4464472"/>
          </a:xfrm>
        </p:spPr>
        <p:txBody>
          <a:bodyPr lIns="0" rIns="36000"/>
          <a:lstStyle/>
          <a:p>
            <a:r>
              <a:rPr kumimoji="1" lang="en-US" altLang="ja-JP" dirty="0" smtClean="0"/>
              <a:t>I know production developers are extremely busy with their own target development, and I do not demand the following thing.</a:t>
            </a:r>
          </a:p>
          <a:p>
            <a:endParaRPr kumimoji="1" lang="en-US" altLang="ja-JP" dirty="0" smtClean="0"/>
          </a:p>
          <a:p>
            <a:pPr marL="534988" lvl="1" indent="-268288"/>
            <a:r>
              <a:rPr kumimoji="1" lang="en-US" altLang="ja-JP" sz="2400" dirty="0" smtClean="0"/>
              <a:t>check all community ML discussion relating to your topic</a:t>
            </a:r>
          </a:p>
          <a:p>
            <a:pPr marL="534988" lvl="1" indent="-268288"/>
            <a:r>
              <a:rPr lang="en-US" altLang="ja-JP" sz="2400" dirty="0" smtClean="0"/>
              <a:t>create patch against current upstream development kernel</a:t>
            </a:r>
          </a:p>
          <a:p>
            <a:pPr marL="534988" lvl="1" indent="-268288"/>
            <a:r>
              <a:rPr lang="en-US" altLang="ja-JP" sz="2400" dirty="0" smtClean="0"/>
              <a:t>negotiate in ML discussion to merge your patch to the upstream</a:t>
            </a:r>
          </a:p>
          <a:p>
            <a:pPr lvl="1"/>
            <a:endParaRPr kumimoji="1" lang="en-US" altLang="ja-JP" sz="2400" dirty="0" smtClean="0"/>
          </a:p>
          <a:p>
            <a:r>
              <a:rPr lang="en-US" altLang="ja-JP" dirty="0">
                <a:solidFill>
                  <a:srgbClr val="FF0000"/>
                </a:solidFill>
              </a:rPr>
              <a:t>If you </a:t>
            </a:r>
            <a:r>
              <a:rPr lang="en-US" altLang="ja-JP" dirty="0" smtClean="0">
                <a:solidFill>
                  <a:srgbClr val="FF0000"/>
                </a:solidFill>
              </a:rPr>
              <a:t>can pay </a:t>
            </a:r>
            <a:r>
              <a:rPr lang="en-US" altLang="ja-JP" dirty="0">
                <a:solidFill>
                  <a:srgbClr val="FF0000"/>
                </a:solidFill>
              </a:rPr>
              <a:t>more attention to </a:t>
            </a:r>
            <a:r>
              <a:rPr lang="en-US" altLang="ja-JP" dirty="0" smtClean="0">
                <a:solidFill>
                  <a:srgbClr val="FF0000"/>
                </a:solidFill>
              </a:rPr>
              <a:t>existing </a:t>
            </a:r>
            <a:br>
              <a:rPr lang="en-US" altLang="ja-JP" dirty="0" smtClean="0">
                <a:solidFill>
                  <a:srgbClr val="FF0000"/>
                </a:solidFill>
              </a:rPr>
            </a:br>
            <a:r>
              <a:rPr lang="en-US" altLang="ja-JP" dirty="0" smtClean="0">
                <a:solidFill>
                  <a:srgbClr val="FF0000"/>
                </a:solidFill>
              </a:rPr>
              <a:t>open source community </a:t>
            </a:r>
            <a:r>
              <a:rPr lang="en-US" altLang="ja-JP" dirty="0">
                <a:solidFill>
                  <a:srgbClr val="FF0000"/>
                </a:solidFill>
              </a:rPr>
              <a:t>resources </a:t>
            </a:r>
            <a:r>
              <a:rPr lang="en-US" altLang="ja-JP" dirty="0" smtClean="0">
                <a:solidFill>
                  <a:srgbClr val="FF0000"/>
                </a:solidFill>
              </a:rPr>
              <a:t>like</a:t>
            </a:r>
            <a:br>
              <a:rPr lang="en-US" altLang="ja-JP" dirty="0" smtClean="0">
                <a:solidFill>
                  <a:srgbClr val="FF0000"/>
                </a:solidFill>
              </a:rPr>
            </a:br>
            <a:r>
              <a:rPr lang="en-US" altLang="ja-JP" i="1" dirty="0" smtClean="0">
                <a:solidFill>
                  <a:srgbClr val="FF0000"/>
                </a:solidFill>
              </a:rPr>
              <a:t>git</a:t>
            </a:r>
            <a:r>
              <a:rPr lang="en-US" altLang="ja-JP" dirty="0" smtClean="0">
                <a:solidFill>
                  <a:srgbClr val="FF0000"/>
                </a:solidFill>
              </a:rPr>
              <a:t>,  BTS,  ML and others, you may utilize</a:t>
            </a:r>
            <a:br>
              <a:rPr lang="en-US" altLang="ja-JP" dirty="0" smtClean="0">
                <a:solidFill>
                  <a:srgbClr val="FF0000"/>
                </a:solidFill>
              </a:rPr>
            </a:br>
            <a:r>
              <a:rPr lang="en-US" altLang="ja-JP" dirty="0" smtClean="0">
                <a:solidFill>
                  <a:srgbClr val="FF0000"/>
                </a:solidFill>
              </a:rPr>
              <a:t>them to make your development more </a:t>
            </a:r>
            <a:br>
              <a:rPr lang="en-US" altLang="ja-JP" dirty="0" smtClean="0">
                <a:solidFill>
                  <a:srgbClr val="FF0000"/>
                </a:solidFill>
              </a:rPr>
            </a:br>
            <a:r>
              <a:rPr lang="en-US" altLang="ja-JP" dirty="0" smtClean="0">
                <a:solidFill>
                  <a:srgbClr val="FF0000"/>
                </a:solidFill>
              </a:rPr>
              <a:t>efficient and clean.  So this is the right time</a:t>
            </a:r>
            <a:br>
              <a:rPr lang="en-US" altLang="ja-JP" dirty="0" smtClean="0">
                <a:solidFill>
                  <a:srgbClr val="FF0000"/>
                </a:solidFill>
              </a:rPr>
            </a:br>
            <a:r>
              <a:rPr lang="en-US" altLang="ja-JP" dirty="0" smtClean="0">
                <a:solidFill>
                  <a:srgbClr val="FF0000"/>
                </a:solidFill>
              </a:rPr>
              <a:t>to breakout to the open source arena.</a:t>
            </a:r>
            <a:endParaRPr kumimoji="1" lang="ja-JP" altLang="en-US" dirty="0">
              <a:solidFill>
                <a:srgbClr val="FF0000"/>
              </a:solidFill>
            </a:endParaRPr>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19</a:t>
            </a:fld>
            <a:endParaRPr lang="en-US" altLang="ja-JP"/>
          </a:p>
        </p:txBody>
      </p:sp>
      <p:pic>
        <p:nvPicPr>
          <p:cNvPr id="6" name="図 5" descr="office_worker_hard_at_work.gif"/>
          <p:cNvPicPr>
            <a:picLocks noChangeAspect="1"/>
          </p:cNvPicPr>
          <p:nvPr/>
        </p:nvPicPr>
        <p:blipFill>
          <a:blip r:embed="rId2" cstate="print"/>
          <a:stretch>
            <a:fillRect/>
          </a:stretch>
        </p:blipFill>
        <p:spPr>
          <a:xfrm>
            <a:off x="5796136" y="3938240"/>
            <a:ext cx="3168352" cy="2731120"/>
          </a:xfrm>
          <a:prstGeom prst="rect">
            <a:avLst/>
          </a:prstGeom>
        </p:spPr>
      </p:pic>
    </p:spTree>
    <p:extLst>
      <p:ext uri="{BB962C8B-B14F-4D97-AF65-F5344CB8AC3E}">
        <p14:creationId xmlns:p14="http://schemas.microsoft.com/office/powerpoint/2010/main" xmlns="" val="26196541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Breakout to the community resource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20</a:t>
            </a:fld>
            <a:endParaRPr lang="en-US" altLang="ja-JP"/>
          </a:p>
        </p:txBody>
      </p:sp>
      <p:pic>
        <p:nvPicPr>
          <p:cNvPr id="6" name="図 5" descr="Fotosearch_k0131476.jpg"/>
          <p:cNvPicPr>
            <a:picLocks noChangeAspect="1"/>
          </p:cNvPicPr>
          <p:nvPr/>
        </p:nvPicPr>
        <p:blipFill>
          <a:blip r:embed="rId2" cstate="print"/>
          <a:stretch>
            <a:fillRect/>
          </a:stretch>
        </p:blipFill>
        <p:spPr>
          <a:xfrm>
            <a:off x="179512" y="2060848"/>
            <a:ext cx="3024336" cy="2301360"/>
          </a:xfrm>
          <a:prstGeom prst="ellipse">
            <a:avLst/>
          </a:prstGeom>
          <a:ln>
            <a:noFill/>
          </a:ln>
          <a:effectLst>
            <a:softEdge rad="112500"/>
          </a:effectLst>
        </p:spPr>
      </p:pic>
      <p:pic>
        <p:nvPicPr>
          <p:cNvPr id="7" name="図 6" descr="Fotosearch_k4995033.jpg"/>
          <p:cNvPicPr>
            <a:picLocks noChangeAspect="1"/>
          </p:cNvPicPr>
          <p:nvPr/>
        </p:nvPicPr>
        <p:blipFill>
          <a:blip r:embed="rId3" cstate="print"/>
          <a:stretch>
            <a:fillRect/>
          </a:stretch>
        </p:blipFill>
        <p:spPr>
          <a:xfrm>
            <a:off x="6444208" y="1772816"/>
            <a:ext cx="2360799" cy="1571066"/>
          </a:xfrm>
          <a:prstGeom prst="rect">
            <a:avLst/>
          </a:prstGeom>
          <a:ln>
            <a:noFill/>
          </a:ln>
          <a:effectLst>
            <a:outerShdw blurRad="292100" dist="139700" dir="2700000" algn="tl" rotWithShape="0">
              <a:srgbClr val="333333">
                <a:alpha val="65000"/>
              </a:srgbClr>
            </a:outerShdw>
          </a:effectLst>
        </p:spPr>
      </p:pic>
      <p:pic>
        <p:nvPicPr>
          <p:cNvPr id="8" name="図 7" descr="567px-GitHub.svg.png"/>
          <p:cNvPicPr>
            <a:picLocks noChangeAspect="1"/>
          </p:cNvPicPr>
          <p:nvPr/>
        </p:nvPicPr>
        <p:blipFill>
          <a:blip r:embed="rId4" cstate="print"/>
          <a:stretch>
            <a:fillRect/>
          </a:stretch>
        </p:blipFill>
        <p:spPr>
          <a:xfrm>
            <a:off x="3059832" y="1628800"/>
            <a:ext cx="1561692" cy="691331"/>
          </a:xfrm>
          <a:prstGeom prst="rect">
            <a:avLst/>
          </a:prstGeom>
        </p:spPr>
      </p:pic>
      <p:pic>
        <p:nvPicPr>
          <p:cNvPr id="9" name="図 8" descr="logo_sourceforge.gif"/>
          <p:cNvPicPr>
            <a:picLocks noChangeAspect="1"/>
          </p:cNvPicPr>
          <p:nvPr/>
        </p:nvPicPr>
        <p:blipFill>
          <a:blip r:embed="rId5" cstate="print"/>
          <a:stretch>
            <a:fillRect/>
          </a:stretch>
        </p:blipFill>
        <p:spPr>
          <a:xfrm>
            <a:off x="4355976" y="1774417"/>
            <a:ext cx="2304256" cy="1510567"/>
          </a:xfrm>
          <a:prstGeom prst="rect">
            <a:avLst/>
          </a:prstGeom>
        </p:spPr>
      </p:pic>
      <p:sp>
        <p:nvSpPr>
          <p:cNvPr id="10" name="テキスト ボックス 9"/>
          <p:cNvSpPr txBox="1"/>
          <p:nvPr/>
        </p:nvSpPr>
        <p:spPr>
          <a:xfrm>
            <a:off x="539552" y="1568418"/>
            <a:ext cx="1872208" cy="626005"/>
          </a:xfrm>
          <a:prstGeom prst="rect">
            <a:avLst/>
          </a:prstGeom>
          <a:noFill/>
        </p:spPr>
        <p:txBody>
          <a:bodyPr wrap="square" rtlCol="0">
            <a:spAutoFit/>
          </a:bodyPr>
          <a:lstStyle/>
          <a:p>
            <a:pPr>
              <a:lnSpc>
                <a:spcPct val="70000"/>
              </a:lnSpc>
            </a:pPr>
            <a:r>
              <a:rPr kumimoji="1" lang="en-US" altLang="ja-JP" b="1" dirty="0" smtClean="0">
                <a:solidFill>
                  <a:srgbClr val="FF0000"/>
                </a:solidFill>
              </a:rPr>
              <a:t>developer</a:t>
            </a:r>
            <a:br>
              <a:rPr kumimoji="1" lang="en-US" altLang="ja-JP" b="1" dirty="0" smtClean="0">
                <a:solidFill>
                  <a:srgbClr val="FF0000"/>
                </a:solidFill>
              </a:rPr>
            </a:br>
            <a:r>
              <a:rPr kumimoji="1" lang="en-US" altLang="ja-JP" b="1" dirty="0" smtClean="0">
                <a:solidFill>
                  <a:srgbClr val="FF0000"/>
                </a:solidFill>
              </a:rPr>
              <a:t>       network</a:t>
            </a:r>
            <a:endParaRPr kumimoji="1" lang="ja-JP" altLang="en-US" b="1" dirty="0">
              <a:solidFill>
                <a:srgbClr val="FF0000"/>
              </a:solidFill>
            </a:endParaRPr>
          </a:p>
        </p:txBody>
      </p:sp>
      <p:sp>
        <p:nvSpPr>
          <p:cNvPr id="11" name="テキスト ボックス 10"/>
          <p:cNvSpPr txBox="1"/>
          <p:nvPr/>
        </p:nvSpPr>
        <p:spPr>
          <a:xfrm>
            <a:off x="6876256" y="3356992"/>
            <a:ext cx="1872208" cy="461665"/>
          </a:xfrm>
          <a:prstGeom prst="rect">
            <a:avLst/>
          </a:prstGeom>
          <a:noFill/>
        </p:spPr>
        <p:txBody>
          <a:bodyPr wrap="square" rtlCol="0">
            <a:spAutoFit/>
          </a:bodyPr>
          <a:lstStyle/>
          <a:p>
            <a:pPr algn="r"/>
            <a:r>
              <a:rPr lang="en-US" altLang="ja-JP" b="1" dirty="0" smtClean="0">
                <a:solidFill>
                  <a:srgbClr val="FF0000"/>
                </a:solidFill>
              </a:rPr>
              <a:t>ML archives</a:t>
            </a:r>
            <a:endParaRPr kumimoji="1" lang="ja-JP" altLang="en-US" b="1" dirty="0">
              <a:solidFill>
                <a:srgbClr val="FF0000"/>
              </a:solidFill>
            </a:endParaRPr>
          </a:p>
        </p:txBody>
      </p:sp>
      <p:sp>
        <p:nvSpPr>
          <p:cNvPr id="12" name="テキスト ボックス 11"/>
          <p:cNvSpPr txBox="1"/>
          <p:nvPr/>
        </p:nvSpPr>
        <p:spPr>
          <a:xfrm>
            <a:off x="3275856" y="2514963"/>
            <a:ext cx="1872208" cy="626005"/>
          </a:xfrm>
          <a:prstGeom prst="rect">
            <a:avLst/>
          </a:prstGeom>
          <a:noFill/>
        </p:spPr>
        <p:txBody>
          <a:bodyPr wrap="square" rtlCol="0">
            <a:spAutoFit/>
          </a:bodyPr>
          <a:lstStyle/>
          <a:p>
            <a:pPr>
              <a:lnSpc>
                <a:spcPct val="70000"/>
              </a:lnSpc>
            </a:pPr>
            <a:r>
              <a:rPr lang="en-US" altLang="ja-JP" b="1" dirty="0" smtClean="0">
                <a:solidFill>
                  <a:srgbClr val="FF0000"/>
                </a:solidFill>
              </a:rPr>
              <a:t>    code repository</a:t>
            </a:r>
            <a:endParaRPr kumimoji="1" lang="ja-JP" altLang="en-US" b="1" dirty="0">
              <a:solidFill>
                <a:srgbClr val="FF0000"/>
              </a:solidFill>
            </a:endParaRPr>
          </a:p>
        </p:txBody>
      </p:sp>
      <p:pic>
        <p:nvPicPr>
          <p:cNvPr id="13" name="図 12" descr="linux-foundation.gif"/>
          <p:cNvPicPr>
            <a:picLocks noChangeAspect="1"/>
          </p:cNvPicPr>
          <p:nvPr/>
        </p:nvPicPr>
        <p:blipFill>
          <a:blip r:embed="rId6" cstate="print"/>
          <a:stretch>
            <a:fillRect/>
          </a:stretch>
        </p:blipFill>
        <p:spPr>
          <a:xfrm>
            <a:off x="366658" y="4356478"/>
            <a:ext cx="1800622" cy="694111"/>
          </a:xfrm>
          <a:prstGeom prst="rect">
            <a:avLst/>
          </a:prstGeom>
        </p:spPr>
      </p:pic>
      <p:sp>
        <p:nvSpPr>
          <p:cNvPr id="14" name="テキスト ボックス 13"/>
          <p:cNvSpPr txBox="1"/>
          <p:nvPr/>
        </p:nvSpPr>
        <p:spPr>
          <a:xfrm>
            <a:off x="323528" y="4869160"/>
            <a:ext cx="1872208" cy="461665"/>
          </a:xfrm>
          <a:prstGeom prst="rect">
            <a:avLst/>
          </a:prstGeom>
          <a:noFill/>
        </p:spPr>
        <p:txBody>
          <a:bodyPr wrap="square" rtlCol="0">
            <a:spAutoFit/>
          </a:bodyPr>
          <a:lstStyle/>
          <a:p>
            <a:pPr algn="r"/>
            <a:r>
              <a:rPr lang="en-US" altLang="ja-JP" b="1" dirty="0" smtClean="0">
                <a:solidFill>
                  <a:srgbClr val="FF0000"/>
                </a:solidFill>
              </a:rPr>
              <a:t>consortium</a:t>
            </a:r>
            <a:endParaRPr kumimoji="1" lang="ja-JP" altLang="en-US" b="1" dirty="0">
              <a:solidFill>
                <a:srgbClr val="FF0000"/>
              </a:solidFill>
            </a:endParaRPr>
          </a:p>
        </p:txBody>
      </p:sp>
      <p:pic>
        <p:nvPicPr>
          <p:cNvPr id="15" name="図 14" descr="google_code.gif"/>
          <p:cNvPicPr>
            <a:picLocks noChangeAspect="1"/>
          </p:cNvPicPr>
          <p:nvPr/>
        </p:nvPicPr>
        <p:blipFill>
          <a:blip r:embed="rId7" cstate="print"/>
          <a:stretch>
            <a:fillRect/>
          </a:stretch>
        </p:blipFill>
        <p:spPr>
          <a:xfrm>
            <a:off x="6804248" y="4005064"/>
            <a:ext cx="1735460" cy="670519"/>
          </a:xfrm>
          <a:prstGeom prst="rect">
            <a:avLst/>
          </a:prstGeom>
        </p:spPr>
      </p:pic>
      <p:sp>
        <p:nvSpPr>
          <p:cNvPr id="16" name="テキスト ボックス 15"/>
          <p:cNvSpPr txBox="1"/>
          <p:nvPr/>
        </p:nvSpPr>
        <p:spPr>
          <a:xfrm>
            <a:off x="6536468" y="4580389"/>
            <a:ext cx="2160240" cy="461665"/>
          </a:xfrm>
          <a:prstGeom prst="rect">
            <a:avLst/>
          </a:prstGeom>
          <a:noFill/>
        </p:spPr>
        <p:txBody>
          <a:bodyPr wrap="square" rtlCol="0">
            <a:spAutoFit/>
          </a:bodyPr>
          <a:lstStyle/>
          <a:p>
            <a:pPr algn="r"/>
            <a:r>
              <a:rPr lang="en-US" altLang="ja-JP" b="1" dirty="0" smtClean="0">
                <a:solidFill>
                  <a:srgbClr val="FF0000"/>
                </a:solidFill>
              </a:rPr>
              <a:t>code archives</a:t>
            </a:r>
            <a:endParaRPr kumimoji="1" lang="ja-JP" altLang="en-US" b="1" dirty="0">
              <a:solidFill>
                <a:srgbClr val="FF0000"/>
              </a:solidFill>
            </a:endParaRPr>
          </a:p>
        </p:txBody>
      </p:sp>
      <p:pic>
        <p:nvPicPr>
          <p:cNvPr id="18" name="図 17" descr="Android-Gingerbread-statue.gif"/>
          <p:cNvPicPr>
            <a:picLocks noChangeAspect="1"/>
          </p:cNvPicPr>
          <p:nvPr/>
        </p:nvPicPr>
        <p:blipFill>
          <a:blip r:embed="rId8" cstate="print"/>
          <a:stretch>
            <a:fillRect/>
          </a:stretch>
        </p:blipFill>
        <p:spPr>
          <a:xfrm>
            <a:off x="7550206" y="5027428"/>
            <a:ext cx="1254075" cy="1254075"/>
          </a:xfrm>
          <a:prstGeom prst="rect">
            <a:avLst/>
          </a:prstGeom>
        </p:spPr>
      </p:pic>
      <p:sp>
        <p:nvSpPr>
          <p:cNvPr id="20" name="角丸四角形 19"/>
          <p:cNvSpPr/>
          <p:nvPr/>
        </p:nvSpPr>
        <p:spPr bwMode="auto">
          <a:xfrm>
            <a:off x="263146" y="5741882"/>
            <a:ext cx="7408832" cy="610568"/>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9" name="テキスト ボックス 18"/>
          <p:cNvSpPr txBox="1"/>
          <p:nvPr/>
        </p:nvSpPr>
        <p:spPr>
          <a:xfrm>
            <a:off x="349406" y="5784274"/>
            <a:ext cx="7200800" cy="533672"/>
          </a:xfrm>
          <a:prstGeom prst="rect">
            <a:avLst/>
          </a:prstGeom>
          <a:noFill/>
        </p:spPr>
        <p:txBody>
          <a:bodyPr wrap="square" lIns="0" tIns="0" rIns="0" bIns="0" rtlCol="0">
            <a:spAutoFit/>
          </a:bodyPr>
          <a:lstStyle/>
          <a:p>
            <a:pPr>
              <a:lnSpc>
                <a:spcPct val="70000"/>
              </a:lnSpc>
            </a:pPr>
            <a:r>
              <a:rPr lang="en-US" altLang="ja-JP" dirty="0" smtClean="0">
                <a:solidFill>
                  <a:schemeClr val="bg1"/>
                </a:solidFill>
              </a:rPr>
              <a:t>Even without direct contribution, red team developer can utilize various “open resources” to manage better work !!</a:t>
            </a:r>
            <a:endParaRPr kumimoji="1" lang="ja-JP" altLang="en-US" dirty="0">
              <a:solidFill>
                <a:schemeClr val="bg1"/>
              </a:solidFill>
            </a:endParaRPr>
          </a:p>
        </p:txBody>
      </p:sp>
      <p:sp>
        <p:nvSpPr>
          <p:cNvPr id="21" name="テキスト ボックス 20"/>
          <p:cNvSpPr txBox="1"/>
          <p:nvPr/>
        </p:nvSpPr>
        <p:spPr>
          <a:xfrm>
            <a:off x="323528" y="2627503"/>
            <a:ext cx="2736304" cy="1089529"/>
          </a:xfrm>
          <a:prstGeom prst="rect">
            <a:avLst/>
          </a:prstGeom>
          <a:noFill/>
        </p:spPr>
        <p:txBody>
          <a:bodyPr wrap="square" rtlCol="0">
            <a:spAutoFit/>
          </a:bodyPr>
          <a:lstStyle/>
          <a:p>
            <a:pPr algn="ctr">
              <a:lnSpc>
                <a:spcPct val="80000"/>
              </a:lnSpc>
            </a:pPr>
            <a:r>
              <a:rPr kumimoji="1" lang="en-US" altLang="ja-JP" sz="4000" dirty="0" smtClean="0">
                <a:solidFill>
                  <a:schemeClr val="bg1"/>
                </a:solidFill>
              </a:rPr>
              <a:t>upstream</a:t>
            </a:r>
            <a:br>
              <a:rPr kumimoji="1" lang="en-US" altLang="ja-JP" sz="4000" dirty="0" smtClean="0">
                <a:solidFill>
                  <a:schemeClr val="bg1"/>
                </a:solidFill>
              </a:rPr>
            </a:br>
            <a:r>
              <a:rPr kumimoji="1" lang="en-US" altLang="ja-JP" sz="4000" dirty="0" smtClean="0">
                <a:solidFill>
                  <a:schemeClr val="bg1"/>
                </a:solidFill>
              </a:rPr>
              <a:t>community</a:t>
            </a:r>
            <a:endParaRPr kumimoji="1" lang="ja-JP" altLang="en-US" sz="4000" dirty="0">
              <a:solidFill>
                <a:schemeClr val="bg1"/>
              </a:solidFill>
            </a:endParaRPr>
          </a:p>
        </p:txBody>
      </p:sp>
      <p:cxnSp>
        <p:nvCxnSpPr>
          <p:cNvPr id="24" name="直線矢印コネクタ 23"/>
          <p:cNvCxnSpPr/>
          <p:nvPr/>
        </p:nvCxnSpPr>
        <p:spPr bwMode="auto">
          <a:xfrm>
            <a:off x="4644008" y="3140968"/>
            <a:ext cx="5630" cy="335477"/>
          </a:xfrm>
          <a:prstGeom prst="straightConnector1">
            <a:avLst/>
          </a:prstGeom>
          <a:noFill/>
          <a:ln w="38100" cap="flat" cmpd="sng" algn="ctr">
            <a:solidFill>
              <a:srgbClr val="FF0000"/>
            </a:solidFill>
            <a:prstDash val="solid"/>
            <a:round/>
            <a:headEnd type="none" w="med" len="med"/>
            <a:tailEnd type="arrow"/>
          </a:ln>
          <a:effectLst/>
        </p:spPr>
      </p:cxnSp>
      <p:cxnSp>
        <p:nvCxnSpPr>
          <p:cNvPr id="26" name="直線矢印コネクタ 25"/>
          <p:cNvCxnSpPr/>
          <p:nvPr/>
        </p:nvCxnSpPr>
        <p:spPr bwMode="auto">
          <a:xfrm>
            <a:off x="2915816" y="3861048"/>
            <a:ext cx="198320" cy="193367"/>
          </a:xfrm>
          <a:prstGeom prst="straightConnector1">
            <a:avLst/>
          </a:prstGeom>
          <a:noFill/>
          <a:ln w="38100" cap="flat" cmpd="sng" algn="ctr">
            <a:solidFill>
              <a:srgbClr val="FF0000"/>
            </a:solidFill>
            <a:prstDash val="solid"/>
            <a:round/>
            <a:headEnd type="none" w="med" len="med"/>
            <a:tailEnd type="arrow"/>
          </a:ln>
          <a:effectLst/>
        </p:spPr>
      </p:cxnSp>
      <p:cxnSp>
        <p:nvCxnSpPr>
          <p:cNvPr id="28" name="直線矢印コネクタ 27"/>
          <p:cNvCxnSpPr/>
          <p:nvPr/>
        </p:nvCxnSpPr>
        <p:spPr bwMode="auto">
          <a:xfrm>
            <a:off x="2267744" y="4869160"/>
            <a:ext cx="504056" cy="0"/>
          </a:xfrm>
          <a:prstGeom prst="straightConnector1">
            <a:avLst/>
          </a:prstGeom>
          <a:noFill/>
          <a:ln w="38100" cap="flat" cmpd="sng" algn="ctr">
            <a:solidFill>
              <a:srgbClr val="FF0000"/>
            </a:solidFill>
            <a:prstDash val="solid"/>
            <a:round/>
            <a:headEnd type="none" w="med" len="med"/>
            <a:tailEnd type="arrow"/>
          </a:ln>
          <a:effectLst/>
        </p:spPr>
      </p:cxnSp>
      <p:cxnSp>
        <p:nvCxnSpPr>
          <p:cNvPr id="30" name="直線矢印コネクタ 29"/>
          <p:cNvCxnSpPr/>
          <p:nvPr/>
        </p:nvCxnSpPr>
        <p:spPr bwMode="auto">
          <a:xfrm flipH="1">
            <a:off x="6228184" y="3573016"/>
            <a:ext cx="432048" cy="432048"/>
          </a:xfrm>
          <a:prstGeom prst="straightConnector1">
            <a:avLst/>
          </a:prstGeom>
          <a:noFill/>
          <a:ln w="38100" cap="flat" cmpd="sng" algn="ctr">
            <a:solidFill>
              <a:srgbClr val="FF0000"/>
            </a:solidFill>
            <a:prstDash val="solid"/>
            <a:round/>
            <a:headEnd type="none" w="med" len="med"/>
            <a:tailEnd type="arrow"/>
          </a:ln>
          <a:effectLst/>
        </p:spPr>
      </p:cxnSp>
      <p:cxnSp>
        <p:nvCxnSpPr>
          <p:cNvPr id="32" name="直線矢印コネクタ 31"/>
          <p:cNvCxnSpPr/>
          <p:nvPr/>
        </p:nvCxnSpPr>
        <p:spPr bwMode="auto">
          <a:xfrm flipH="1" flipV="1">
            <a:off x="6625087" y="4960189"/>
            <a:ext cx="755225" cy="269011"/>
          </a:xfrm>
          <a:prstGeom prst="straightConnector1">
            <a:avLst/>
          </a:prstGeom>
          <a:noFill/>
          <a:ln w="38100" cap="flat" cmpd="sng" algn="ctr">
            <a:solidFill>
              <a:srgbClr val="FF0000"/>
            </a:solidFill>
            <a:prstDash val="solid"/>
            <a:round/>
            <a:headEnd type="none" w="med" len="med"/>
            <a:tailEnd type="arrow"/>
          </a:ln>
          <a:effectLst/>
        </p:spPr>
      </p:cxnSp>
      <p:pic>
        <p:nvPicPr>
          <p:cNvPr id="27" name="図 26" descr="human_cannonball_wall_break2.gif"/>
          <p:cNvPicPr>
            <a:picLocks noChangeAspect="1"/>
          </p:cNvPicPr>
          <p:nvPr/>
        </p:nvPicPr>
        <p:blipFill>
          <a:blip r:embed="rId9" cstate="print"/>
          <a:stretch>
            <a:fillRect/>
          </a:stretch>
        </p:blipFill>
        <p:spPr>
          <a:xfrm>
            <a:off x="2771800" y="2924944"/>
            <a:ext cx="4032448" cy="3024336"/>
          </a:xfrm>
          <a:prstGeom prst="rect">
            <a:avLst/>
          </a:prstGeom>
        </p:spPr>
      </p:pic>
    </p:spTree>
    <p:extLst>
      <p:ext uri="{BB962C8B-B14F-4D97-AF65-F5344CB8AC3E}">
        <p14:creationId xmlns:p14="http://schemas.microsoft.com/office/powerpoint/2010/main" xmlns="" val="31399970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several recommendations</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21</a:t>
            </a:fld>
            <a:endParaRPr lang="en-US" altLang="ja-JP"/>
          </a:p>
        </p:txBody>
      </p:sp>
      <p:graphicFrame>
        <p:nvGraphicFramePr>
          <p:cNvPr id="5" name="図表 4"/>
          <p:cNvGraphicFramePr/>
          <p:nvPr>
            <p:extLst>
              <p:ext uri="{D42A27DB-BD31-4B8C-83A1-F6EECF244321}">
                <p14:modId xmlns:p14="http://schemas.microsoft.com/office/powerpoint/2010/main" xmlns="" val="3715342212"/>
              </p:ext>
            </p:extLst>
          </p:nvPr>
        </p:nvGraphicFramePr>
        <p:xfrm>
          <a:off x="844424" y="1124744"/>
          <a:ext cx="7512496"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図 5" descr="screen_press_pc.png"/>
          <p:cNvPicPr>
            <a:picLocks noChangeAspect="1"/>
          </p:cNvPicPr>
          <p:nvPr/>
        </p:nvPicPr>
        <p:blipFill>
          <a:blip r:embed="rId7" cstate="print"/>
          <a:stretch>
            <a:fillRect/>
          </a:stretch>
        </p:blipFill>
        <p:spPr>
          <a:xfrm>
            <a:off x="3851920" y="2982673"/>
            <a:ext cx="1729556" cy="1843877"/>
          </a:xfrm>
          <a:prstGeom prst="rect">
            <a:avLst/>
          </a:prstGeom>
        </p:spPr>
      </p:pic>
    </p:spTree>
    <p:extLst>
      <p:ext uri="{BB962C8B-B14F-4D97-AF65-F5344CB8AC3E}">
        <p14:creationId xmlns:p14="http://schemas.microsoft.com/office/powerpoint/2010/main" xmlns="" val="8875807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22</a:t>
            </a:fld>
            <a:endParaRPr lang="en-US" altLang="ja-JP"/>
          </a:p>
        </p:txBody>
      </p:sp>
      <p:sp>
        <p:nvSpPr>
          <p:cNvPr id="5" name="角丸四角形 4"/>
          <p:cNvSpPr/>
          <p:nvPr/>
        </p:nvSpPr>
        <p:spPr bwMode="auto">
          <a:xfrm>
            <a:off x="242894" y="223144"/>
            <a:ext cx="2960954" cy="360040"/>
          </a:xfrm>
          <a:prstGeom prst="roundRect">
            <a:avLst>
              <a:gd name="adj" fmla="val 40627"/>
            </a:avLst>
          </a:prstGeom>
          <a:solidFill>
            <a:srgbClr val="0066FF"/>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ea typeface="ＭＳ Ｐ明朝" pitchFamily="18" charset="-128"/>
              </a:rPr>
              <a:t> recommendation </a:t>
            </a:r>
            <a:r>
              <a:rPr kumimoji="1" lang="en-US" altLang="ja-JP" sz="2400" b="0" i="0" u="none" strike="noStrike" cap="none" normalizeH="0" baseline="0" dirty="0" smtClean="0">
                <a:ln>
                  <a:noFill/>
                </a:ln>
                <a:solidFill>
                  <a:schemeClr val="bg1"/>
                </a:solidFill>
                <a:effectLst/>
                <a:latin typeface="Calibri" pitchFamily="34" charset="0"/>
                <a:ea typeface="ＭＳ Ｐ明朝" pitchFamily="18" charset="-128"/>
              </a:rPr>
              <a:t>1</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6" name="タイトル 1"/>
          <p:cNvSpPr txBox="1">
            <a:spLocks/>
          </p:cNvSpPr>
          <p:nvPr/>
        </p:nvSpPr>
        <p:spPr bwMode="auto">
          <a:xfrm>
            <a:off x="301625" y="365919"/>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lgn="ctr" eaLnBrk="0" hangingPunct="0"/>
            <a:r>
              <a:rPr kumimoji="1" lang="en-US" altLang="ja-JP" sz="3300" b="0" i="0" u="none" strike="noStrike" kern="0" cap="none" spc="0" normalizeH="0" baseline="0" noProof="0" dirty="0" smtClean="0">
                <a:ln>
                  <a:noFill/>
                </a:ln>
                <a:solidFill>
                  <a:srgbClr val="0070C0"/>
                </a:solidFill>
                <a:effectLst/>
                <a:uLnTx/>
                <a:uFillTx/>
                <a:latin typeface="+mj-lt"/>
                <a:ea typeface="+mj-ea"/>
                <a:cs typeface="+mj-cs"/>
              </a:rPr>
              <a:t>correct use</a:t>
            </a:r>
            <a:r>
              <a:rPr lang="en-US" altLang="ja-JP" sz="3300" kern="0" dirty="0" smtClean="0">
                <a:solidFill>
                  <a:srgbClr val="0070C0"/>
                </a:solidFill>
                <a:latin typeface="+mj-lt"/>
                <a:ea typeface="+mj-ea"/>
                <a:cs typeface="+mj-cs"/>
              </a:rPr>
              <a:t> and</a:t>
            </a:r>
            <a:r>
              <a:rPr kumimoji="1" lang="en-US" altLang="ja-JP" sz="3300" b="0" i="0" u="none" strike="noStrike" kern="0" cap="none" spc="0" normalizeH="0" baseline="0" noProof="0" dirty="0" smtClean="0">
                <a:ln>
                  <a:noFill/>
                </a:ln>
                <a:solidFill>
                  <a:srgbClr val="0070C0"/>
                </a:solidFill>
                <a:effectLst/>
                <a:uLnTx/>
                <a:uFillTx/>
                <a:latin typeface="+mj-lt"/>
                <a:ea typeface="+mj-ea"/>
                <a:cs typeface="+mj-cs"/>
              </a:rPr>
              <a:t> utilization of </a:t>
            </a:r>
            <a:r>
              <a:rPr kumimoji="1" lang="en-US" altLang="ja-JP" sz="3300" b="0" i="1" u="none" strike="noStrike" kern="0" cap="none" spc="0" normalizeH="0" baseline="0" noProof="0" dirty="0" smtClean="0">
                <a:ln>
                  <a:noFill/>
                </a:ln>
                <a:solidFill>
                  <a:srgbClr val="0070C0"/>
                </a:solidFill>
                <a:effectLst/>
                <a:uLnTx/>
                <a:uFillTx/>
                <a:latin typeface="+mj-lt"/>
                <a:ea typeface="+mj-ea"/>
                <a:cs typeface="+mj-cs"/>
              </a:rPr>
              <a:t>git</a:t>
            </a:r>
            <a:endParaRPr kumimoji="1" lang="ja-JP" altLang="en-US" sz="3300" b="0" i="1" u="none" strike="noStrike" kern="0" cap="none" spc="0" normalizeH="0" baseline="0" noProof="0" dirty="0">
              <a:ln>
                <a:noFill/>
              </a:ln>
              <a:solidFill>
                <a:srgbClr val="0070C0"/>
              </a:solidFill>
              <a:effectLst/>
              <a:uLnTx/>
              <a:uFillTx/>
              <a:latin typeface="+mj-lt"/>
              <a:ea typeface="+mj-ea"/>
              <a:cs typeface="+mj-cs"/>
            </a:endParaRPr>
          </a:p>
        </p:txBody>
      </p:sp>
      <p:sp>
        <p:nvSpPr>
          <p:cNvPr id="7" name="コンテンツ プレースホルダ 2"/>
          <p:cNvSpPr>
            <a:spLocks noGrp="1"/>
          </p:cNvSpPr>
          <p:nvPr>
            <p:ph idx="1"/>
          </p:nvPr>
        </p:nvSpPr>
        <p:spPr>
          <a:xfrm>
            <a:off x="211390" y="1638300"/>
            <a:ext cx="8568952" cy="4598988"/>
          </a:xfrm>
        </p:spPr>
        <p:txBody>
          <a:bodyPr/>
          <a:lstStyle/>
          <a:p>
            <a:pPr>
              <a:buNone/>
            </a:pPr>
            <a:r>
              <a:rPr lang="en-US" altLang="ja-JP" dirty="0" smtClean="0"/>
              <a:t>    </a:t>
            </a:r>
            <a:r>
              <a:rPr lang="en-US" altLang="ja-JP" i="1" dirty="0" smtClean="0"/>
              <a:t> Git </a:t>
            </a:r>
            <a:r>
              <a:rPr lang="en-US" altLang="ja-JP" dirty="0" smtClean="0"/>
              <a:t>is extremely powerful code management tool.  </a:t>
            </a:r>
            <a:r>
              <a:rPr lang="en-US" altLang="ja-JP" dirty="0" smtClean="0">
                <a:solidFill>
                  <a:srgbClr val="FF0000"/>
                </a:solidFill>
              </a:rPr>
              <a:t>Correct and efficient use of </a:t>
            </a:r>
            <a:r>
              <a:rPr lang="en-US" altLang="ja-JP" i="1" dirty="0" smtClean="0">
                <a:solidFill>
                  <a:srgbClr val="FF0000"/>
                </a:solidFill>
              </a:rPr>
              <a:t>git</a:t>
            </a:r>
            <a:r>
              <a:rPr lang="en-US" altLang="ja-JP" dirty="0" smtClean="0">
                <a:solidFill>
                  <a:srgbClr val="FF0000"/>
                </a:solidFill>
              </a:rPr>
              <a:t> is essential</a:t>
            </a:r>
            <a:r>
              <a:rPr lang="en-US" altLang="ja-JP" dirty="0" smtClean="0"/>
              <a:t> to improve your development.</a:t>
            </a:r>
          </a:p>
          <a:p>
            <a:pPr>
              <a:buNone/>
            </a:pPr>
            <a:endParaRPr lang="en-US" altLang="ja-JP" dirty="0" smtClean="0"/>
          </a:p>
          <a:p>
            <a:r>
              <a:rPr lang="en-US" altLang="ja-JP" dirty="0" smtClean="0"/>
              <a:t>You should add correct git log message to all codes you add.</a:t>
            </a:r>
            <a:br>
              <a:rPr lang="en-US" altLang="ja-JP" dirty="0" smtClean="0"/>
            </a:br>
            <a:r>
              <a:rPr lang="en-US" altLang="ja-JP" dirty="0" smtClean="0"/>
              <a:t>Source code must be tie with </a:t>
            </a:r>
            <a:r>
              <a:rPr lang="en-US" altLang="ja-JP" i="1" dirty="0" smtClean="0"/>
              <a:t>.git </a:t>
            </a:r>
            <a:r>
              <a:rPr lang="en-US" altLang="ja-JP" dirty="0" smtClean="0"/>
              <a:t>repo management information. This will dramatically reduce future debug and maintenance cost.</a:t>
            </a:r>
          </a:p>
          <a:p>
            <a:pPr marL="0" indent="0">
              <a:buNone/>
            </a:pPr>
            <a:endParaRPr lang="en-US" altLang="ja-JP" sz="1400" dirty="0" smtClean="0"/>
          </a:p>
          <a:p>
            <a:r>
              <a:rPr lang="en-US" altLang="ja-JP" dirty="0" smtClean="0"/>
              <a:t>If you develop Linux/Android code, you can always compare</a:t>
            </a:r>
            <a:br>
              <a:rPr lang="en-US" altLang="ja-JP" dirty="0" smtClean="0"/>
            </a:br>
            <a:r>
              <a:rPr lang="en-US" altLang="ja-JP" dirty="0" smtClean="0"/>
              <a:t>your code and current latest community code. It will show how</a:t>
            </a:r>
            <a:br>
              <a:rPr lang="en-US" altLang="ja-JP" dirty="0" smtClean="0"/>
            </a:br>
            <a:r>
              <a:rPr lang="en-US" altLang="ja-JP" dirty="0" smtClean="0"/>
              <a:t>community modified (polished) the upstream code. And their code might already include the code you need to develop.</a:t>
            </a:r>
          </a:p>
          <a:p>
            <a:pPr marL="0" indent="0">
              <a:buNone/>
            </a:pPr>
            <a:endParaRPr kumimoji="1" lang="en-US" altLang="ja-JP" sz="1200" dirty="0" smtClean="0"/>
          </a:p>
          <a:p>
            <a:r>
              <a:rPr lang="en-US" altLang="ja-JP" dirty="0" smtClean="0"/>
              <a:t>You can create any experimental branch with </a:t>
            </a:r>
            <a:r>
              <a:rPr lang="en-US" altLang="ja-JP" i="1" dirty="0" smtClean="0"/>
              <a:t>git</a:t>
            </a:r>
            <a:r>
              <a:rPr lang="en-US" altLang="ja-JP" dirty="0" smtClean="0"/>
              <a:t>. </a:t>
            </a:r>
            <a:br>
              <a:rPr lang="en-US" altLang="ja-JP" dirty="0" smtClean="0"/>
            </a:br>
            <a:r>
              <a:rPr lang="en-US" altLang="ja-JP" dirty="0" smtClean="0"/>
              <a:t>And you can merge it to the original tree when it is</a:t>
            </a:r>
            <a:br>
              <a:rPr lang="en-US" altLang="ja-JP" dirty="0" smtClean="0"/>
            </a:br>
            <a:r>
              <a:rPr lang="en-US" altLang="ja-JP" dirty="0" smtClean="0"/>
              <a:t>enough verified. Creation of random experimental </a:t>
            </a:r>
            <a:br>
              <a:rPr lang="en-US" altLang="ja-JP" dirty="0" smtClean="0"/>
            </a:br>
            <a:r>
              <a:rPr lang="en-US" altLang="ja-JP" dirty="0" smtClean="0"/>
              <a:t>branch without </a:t>
            </a:r>
            <a:r>
              <a:rPr lang="en-US" altLang="ja-JP" i="1" dirty="0" smtClean="0"/>
              <a:t>git</a:t>
            </a:r>
            <a:r>
              <a:rPr lang="en-US" altLang="ja-JP" dirty="0" smtClean="0"/>
              <a:t> use easily makes spaghetti code.</a:t>
            </a:r>
            <a:br>
              <a:rPr lang="en-US" altLang="ja-JP" dirty="0" smtClean="0"/>
            </a:br>
            <a:endParaRPr lang="en-US" altLang="ja-JP" dirty="0" smtClean="0"/>
          </a:p>
          <a:p>
            <a:endParaRPr kumimoji="1" lang="ja-JP" altLang="en-US" dirty="0"/>
          </a:p>
        </p:txBody>
      </p:sp>
      <p:pic>
        <p:nvPicPr>
          <p:cNvPr id="10" name="図 9" descr="stick_figure_drawing_three_check_marks_nonlooping_150_clr.gif"/>
          <p:cNvPicPr>
            <a:picLocks noChangeAspect="1"/>
          </p:cNvPicPr>
          <p:nvPr/>
        </p:nvPicPr>
        <p:blipFill>
          <a:blip r:embed="rId2" cstate="print"/>
          <a:stretch>
            <a:fillRect/>
          </a:stretch>
        </p:blipFill>
        <p:spPr>
          <a:xfrm>
            <a:off x="7046150" y="4923916"/>
            <a:ext cx="857250" cy="1428750"/>
          </a:xfrm>
          <a:prstGeom prst="rect">
            <a:avLst/>
          </a:prstGeom>
        </p:spPr>
      </p:pic>
      <p:pic>
        <p:nvPicPr>
          <p:cNvPr id="11" name="図 10" descr="Git-logo.png"/>
          <p:cNvPicPr>
            <a:picLocks noChangeAspect="1"/>
          </p:cNvPicPr>
          <p:nvPr/>
        </p:nvPicPr>
        <p:blipFill>
          <a:blip r:embed="rId3" cstate="print"/>
          <a:stretch>
            <a:fillRect/>
          </a:stretch>
        </p:blipFill>
        <p:spPr>
          <a:xfrm>
            <a:off x="7884368" y="5085184"/>
            <a:ext cx="971600" cy="971600"/>
          </a:xfrm>
          <a:prstGeom prst="rect">
            <a:avLst/>
          </a:prstGeom>
        </p:spPr>
      </p:pic>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a:xfrm>
            <a:off x="265168" y="1710332"/>
            <a:ext cx="8728521" cy="4598988"/>
          </a:xfrm>
        </p:spPr>
        <p:txBody>
          <a:bodyPr/>
          <a:lstStyle/>
          <a:p>
            <a:pPr marL="355600" indent="-355600">
              <a:buFont typeface="+mj-lt"/>
              <a:buAutoNum type="arabicPeriod"/>
            </a:pPr>
            <a:r>
              <a:rPr lang="en-US" altLang="ja-JP" dirty="0" smtClean="0"/>
              <a:t>Determine </a:t>
            </a:r>
            <a:r>
              <a:rPr lang="en-US" altLang="ja-JP" dirty="0"/>
              <a:t>potential problematic area by locating commonly used functions in function call history included in error log messages </a:t>
            </a:r>
            <a:endParaRPr lang="en-US" altLang="ja-JP" dirty="0" smtClean="0"/>
          </a:p>
          <a:p>
            <a:pPr marL="355600" indent="-355600">
              <a:buFont typeface="+mj-lt"/>
              <a:buAutoNum type="arabicPeriod"/>
            </a:pPr>
            <a:endParaRPr lang="en-US" altLang="ja-JP" sz="1100" dirty="0" smtClean="0"/>
          </a:p>
          <a:p>
            <a:pPr marL="355600" indent="-355600">
              <a:buFont typeface="+mj-lt"/>
              <a:buAutoNum type="arabicPeriod"/>
            </a:pPr>
            <a:r>
              <a:rPr lang="en-US" altLang="ja-JP" dirty="0" smtClean="0"/>
              <a:t>Use </a:t>
            </a:r>
            <a:r>
              <a:rPr lang="en-US" altLang="ja-JP" dirty="0"/>
              <a:t>git to check which bug fix commits that are included in latest stable tree update for the problematic area </a:t>
            </a:r>
            <a:r>
              <a:rPr lang="en-US" altLang="ja-JP" sz="1800" dirty="0">
                <a:hlinkClick r:id="rId2"/>
              </a:rPr>
              <a:t>http://git.kernel.org/?</a:t>
            </a:r>
            <a:r>
              <a:rPr lang="en-US" altLang="ja-JP" sz="1800" dirty="0" smtClean="0">
                <a:hlinkClick r:id="rId2"/>
              </a:rPr>
              <a:t>p=linux/kernel/git/stable/linux-stable.git;a=summary</a:t>
            </a:r>
            <a:endParaRPr lang="en-US" altLang="ja-JP" sz="1800" dirty="0" smtClean="0"/>
          </a:p>
          <a:p>
            <a:pPr marL="355600" indent="-355600">
              <a:buFont typeface="+mj-lt"/>
              <a:buAutoNum type="arabicPeriod"/>
            </a:pPr>
            <a:endParaRPr lang="en-US" altLang="ja-JP" sz="1800" dirty="0" smtClean="0"/>
          </a:p>
          <a:p>
            <a:pPr marL="355600" indent="-355600">
              <a:buFont typeface="+mj-lt"/>
              <a:buAutoNum type="arabicPeriod"/>
            </a:pPr>
            <a:r>
              <a:rPr lang="en-US" altLang="ja-JP" dirty="0" smtClean="0"/>
              <a:t>Use </a:t>
            </a:r>
            <a:r>
              <a:rPr lang="en-US" altLang="ja-JP" dirty="0"/>
              <a:t>git to check new commits in latest upstream tree for the problematic area, maybe bug fixes are missing from stable? </a:t>
            </a:r>
            <a:r>
              <a:rPr lang="en-US" altLang="ja-JP" sz="1800" dirty="0">
                <a:hlinkClick r:id="rId3"/>
              </a:rPr>
              <a:t>http://git.kernel.org/?</a:t>
            </a:r>
            <a:r>
              <a:rPr lang="en-US" altLang="ja-JP" sz="1800" dirty="0" smtClean="0">
                <a:hlinkClick r:id="rId3"/>
              </a:rPr>
              <a:t>p=linux/kernel/git/torvalds/linux-2.6.git;a=summary</a:t>
            </a:r>
            <a:endParaRPr lang="en-US" altLang="ja-JP" sz="1800" dirty="0" smtClean="0"/>
          </a:p>
          <a:p>
            <a:pPr marL="355600" indent="-355600">
              <a:buFont typeface="+mj-lt"/>
              <a:buAutoNum type="arabicPeriod"/>
            </a:pPr>
            <a:endParaRPr lang="en-US" altLang="ja-JP" sz="1800" dirty="0" smtClean="0"/>
          </a:p>
          <a:p>
            <a:pPr marL="355600" indent="-355600">
              <a:buFont typeface="+mj-lt"/>
              <a:buAutoNum type="arabicPeriod"/>
            </a:pPr>
            <a:r>
              <a:rPr lang="en-US" altLang="ja-JP" dirty="0" smtClean="0"/>
              <a:t>If </a:t>
            </a:r>
            <a:r>
              <a:rPr lang="en-US" altLang="ja-JP" dirty="0"/>
              <a:t>no potential fixes exist in stable or latest upstream then give </a:t>
            </a:r>
            <a:r>
              <a:rPr lang="en-US" altLang="ja-JP" dirty="0" smtClean="0"/>
              <a:t>up</a:t>
            </a:r>
          </a:p>
          <a:p>
            <a:pPr marL="355600" indent="-355600">
              <a:buFont typeface="+mj-lt"/>
              <a:buAutoNum type="arabicPeriod"/>
            </a:pPr>
            <a:endParaRPr lang="en-US" altLang="ja-JP" sz="1200" dirty="0" smtClean="0"/>
          </a:p>
          <a:p>
            <a:pPr marL="355600" indent="-355600">
              <a:buFont typeface="+mj-lt"/>
              <a:buAutoNum type="arabicPeriod"/>
            </a:pPr>
            <a:r>
              <a:rPr lang="en-US" altLang="ja-JP" dirty="0" smtClean="0"/>
              <a:t>If </a:t>
            </a:r>
            <a:r>
              <a:rPr lang="en-US" altLang="ja-JP" dirty="0"/>
              <a:t>fixes exist then create custom back port with multiple commits covering the </a:t>
            </a:r>
            <a:r>
              <a:rPr lang="en-US" altLang="ja-JP" dirty="0" smtClean="0"/>
              <a:t>problematic</a:t>
            </a:r>
          </a:p>
        </p:txBody>
      </p:sp>
      <p:sp>
        <p:nvSpPr>
          <p:cNvPr id="4" name="スライド番号プレースホルダ 3"/>
          <p:cNvSpPr>
            <a:spLocks noGrp="1"/>
          </p:cNvSpPr>
          <p:nvPr>
            <p:ph type="sldNum" sz="quarter" idx="10"/>
          </p:nvPr>
        </p:nvSpPr>
        <p:spPr/>
        <p:txBody>
          <a:bodyPr/>
          <a:lstStyle/>
          <a:p>
            <a:pPr>
              <a:defRPr/>
            </a:pPr>
            <a:fld id="{3317F460-7074-4149-8C1E-2ACCE2488ACF}" type="slidenum">
              <a:rPr lang="ja-JP" altLang="en-US" smtClean="0"/>
              <a:pPr>
                <a:defRPr/>
              </a:pPr>
              <a:t>23</a:t>
            </a:fld>
            <a:endParaRPr lang="en-US" altLang="ja-JP"/>
          </a:p>
        </p:txBody>
      </p:sp>
      <p:sp>
        <p:nvSpPr>
          <p:cNvPr id="5" name="正方形/長方形 4"/>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400" b="0" i="0" u="none" strike="noStrike" cap="none" normalizeH="0" baseline="0" dirty="0" smtClean="0">
                <a:ln>
                  <a:noFill/>
                </a:ln>
                <a:solidFill>
                  <a:schemeClr val="bg1">
                    <a:lumMod val="95000"/>
                  </a:schemeClr>
                </a:solidFill>
                <a:effectLst/>
                <a:latin typeface="Calibri" pitchFamily="34" charset="0"/>
                <a:ea typeface="ＭＳ Ｐ明朝" pitchFamily="18" charset="-128"/>
              </a:rPr>
              <a:t>Example</a:t>
            </a:r>
            <a:r>
              <a:rPr kumimoji="1" lang="en-US" altLang="ja-JP" sz="2400" b="0" i="0" u="none" strike="noStrike" cap="none" normalizeH="0" dirty="0" smtClean="0">
                <a:ln>
                  <a:noFill/>
                </a:ln>
                <a:solidFill>
                  <a:schemeClr val="bg1">
                    <a:lumMod val="95000"/>
                  </a:schemeClr>
                </a:solidFill>
                <a:effectLst/>
                <a:latin typeface="Calibri" pitchFamily="34" charset="0"/>
                <a:ea typeface="ＭＳ Ｐ明朝" pitchFamily="18" charset="-128"/>
              </a:rPr>
              <a:t> 1</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7"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dirty="0" smtClean="0">
                <a:solidFill>
                  <a:srgbClr val="0070C0"/>
                </a:solidFill>
                <a:latin typeface="+mj-lt"/>
                <a:ea typeface="+mj-ea"/>
                <a:cs typeface="+mj-cs"/>
              </a:rPr>
              <a:t>kernel bug-fix patch cherry picking</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a:xfrm>
            <a:off x="265168" y="1710332"/>
            <a:ext cx="8496944" cy="4598988"/>
          </a:xfrm>
        </p:spPr>
        <p:txBody>
          <a:bodyPr/>
          <a:lstStyle/>
          <a:p>
            <a:pPr marL="355600" indent="-355600">
              <a:buFont typeface="+mj-lt"/>
              <a:buAutoNum type="arabicPeriod" startAt="6"/>
            </a:pPr>
            <a:r>
              <a:rPr lang="en-US" altLang="ja-JP" dirty="0" smtClean="0"/>
              <a:t>Test </a:t>
            </a:r>
            <a:r>
              <a:rPr lang="en-US" altLang="ja-JP" dirty="0"/>
              <a:t>the custom back port and keep your fingers crossed </a:t>
            </a:r>
            <a:endParaRPr lang="en-US" altLang="ja-JP" dirty="0" smtClean="0"/>
          </a:p>
          <a:p>
            <a:pPr marL="355600" indent="-355600">
              <a:buFont typeface="+mj-lt"/>
              <a:buAutoNum type="arabicPeriod" startAt="6"/>
            </a:pPr>
            <a:endParaRPr lang="en-US" altLang="ja-JP" dirty="0" smtClean="0"/>
          </a:p>
          <a:p>
            <a:pPr marL="355600" indent="-355600">
              <a:buFont typeface="+mj-lt"/>
              <a:buAutoNum type="arabicPeriod" startAt="6"/>
            </a:pPr>
            <a:r>
              <a:rPr lang="en-US" altLang="ja-JP" dirty="0" smtClean="0"/>
              <a:t>If </a:t>
            </a:r>
            <a:r>
              <a:rPr lang="en-US" altLang="ja-JP" dirty="0"/>
              <a:t>problem disappears then adjust back port to become smaller </a:t>
            </a:r>
            <a:r>
              <a:rPr lang="en-US" altLang="ja-JP" dirty="0" smtClean="0"/>
              <a:t/>
            </a:r>
            <a:br>
              <a:rPr lang="en-US" altLang="ja-JP" dirty="0" smtClean="0"/>
            </a:br>
            <a:r>
              <a:rPr lang="en-US" altLang="ja-JP" dirty="0" smtClean="0"/>
              <a:t>to </a:t>
            </a:r>
            <a:r>
              <a:rPr lang="en-US" altLang="ja-JP" dirty="0"/>
              <a:t>work towards locating actual fixes </a:t>
            </a:r>
            <a:endParaRPr lang="en-US" altLang="ja-JP" dirty="0" smtClean="0"/>
          </a:p>
          <a:p>
            <a:pPr marL="355600" indent="-355600">
              <a:buFont typeface="+mj-lt"/>
              <a:buAutoNum type="arabicPeriod" startAt="6"/>
            </a:pPr>
            <a:endParaRPr lang="en-US" altLang="ja-JP" dirty="0" smtClean="0"/>
          </a:p>
          <a:p>
            <a:pPr marL="355600" indent="-355600">
              <a:buFont typeface="+mj-lt"/>
              <a:buAutoNum type="arabicPeriod" startAt="6"/>
            </a:pPr>
            <a:r>
              <a:rPr lang="en-US" altLang="ja-JP" dirty="0" smtClean="0"/>
              <a:t>If </a:t>
            </a:r>
            <a:r>
              <a:rPr lang="en-US" altLang="ja-JP" dirty="0"/>
              <a:t>problem still exists then make back port larger to cover greater area to include more potential </a:t>
            </a:r>
            <a:r>
              <a:rPr lang="en-US" altLang="ja-JP" dirty="0" smtClean="0"/>
              <a:t>fixes</a:t>
            </a:r>
          </a:p>
          <a:p>
            <a:pPr marL="355600" indent="-355600">
              <a:buFont typeface="+mj-lt"/>
              <a:buAutoNum type="arabicPeriod" startAt="6"/>
            </a:pPr>
            <a:endParaRPr lang="en-US" altLang="ja-JP" dirty="0" smtClean="0"/>
          </a:p>
          <a:p>
            <a:pPr marL="355600" indent="-355600">
              <a:buFont typeface="+mj-lt"/>
              <a:buAutoNum type="arabicPeriod" startAt="6"/>
            </a:pPr>
            <a:r>
              <a:rPr lang="en-US" altLang="ja-JP" dirty="0" smtClean="0"/>
              <a:t>Repeat </a:t>
            </a:r>
            <a:r>
              <a:rPr lang="en-US" altLang="ja-JP" dirty="0"/>
              <a:t>testing and adjustment of back port until satisfied </a:t>
            </a:r>
            <a:r>
              <a:rPr lang="en-US" altLang="ja-JP" dirty="0" smtClean="0"/>
              <a:t/>
            </a:r>
            <a:br>
              <a:rPr lang="en-US" altLang="ja-JP" dirty="0" smtClean="0"/>
            </a:br>
            <a:r>
              <a:rPr lang="en-US" altLang="ja-JP" dirty="0" smtClean="0"/>
              <a:t>or </a:t>
            </a:r>
            <a:r>
              <a:rPr lang="en-US" altLang="ja-JP" dirty="0"/>
              <a:t>giving </a:t>
            </a:r>
            <a:r>
              <a:rPr lang="en-US" altLang="ja-JP" dirty="0" smtClean="0"/>
              <a:t>up</a:t>
            </a:r>
          </a:p>
          <a:p>
            <a:pPr marL="355600" indent="-355600">
              <a:buFont typeface="+mj-lt"/>
              <a:buAutoNum type="arabicPeriod" startAt="6"/>
            </a:pPr>
            <a:endParaRPr lang="en-US" altLang="ja-JP" dirty="0" smtClean="0"/>
          </a:p>
          <a:p>
            <a:pPr marL="355600" indent="-355600">
              <a:buFont typeface="+mj-lt"/>
              <a:buAutoNum type="arabicPeriod" startAt="6"/>
            </a:pPr>
            <a:r>
              <a:rPr lang="en-US" altLang="ja-JP" dirty="0" smtClean="0"/>
              <a:t>Contact </a:t>
            </a:r>
            <a:r>
              <a:rPr lang="en-US" altLang="ja-JP" dirty="0"/>
              <a:t>stable maintainer to discuss inclusion of fix in </a:t>
            </a:r>
            <a:r>
              <a:rPr lang="en-US" altLang="ja-JP" dirty="0" smtClean="0"/>
              <a:t/>
            </a:r>
            <a:br>
              <a:rPr lang="en-US" altLang="ja-JP" dirty="0" smtClean="0"/>
            </a:br>
            <a:r>
              <a:rPr lang="en-US" altLang="ja-JP" dirty="0" smtClean="0"/>
              <a:t>next </a:t>
            </a:r>
            <a:r>
              <a:rPr lang="en-US" altLang="ja-JP" dirty="0"/>
              <a:t>stable release </a:t>
            </a:r>
            <a:endParaRPr lang="en-US" altLang="ja-JP" dirty="0" smtClean="0"/>
          </a:p>
        </p:txBody>
      </p:sp>
      <p:sp>
        <p:nvSpPr>
          <p:cNvPr id="4" name="スライド番号プレースホルダ 3"/>
          <p:cNvSpPr>
            <a:spLocks noGrp="1"/>
          </p:cNvSpPr>
          <p:nvPr>
            <p:ph type="sldNum" sz="quarter" idx="10"/>
          </p:nvPr>
        </p:nvSpPr>
        <p:spPr/>
        <p:txBody>
          <a:bodyPr/>
          <a:lstStyle/>
          <a:p>
            <a:pPr>
              <a:defRPr/>
            </a:pPr>
            <a:fld id="{3317F460-7074-4149-8C1E-2ACCE2488ACF}" type="slidenum">
              <a:rPr lang="ja-JP" altLang="en-US" smtClean="0"/>
              <a:pPr>
                <a:defRPr/>
              </a:pPr>
              <a:t>24</a:t>
            </a:fld>
            <a:endParaRPr lang="en-US" altLang="ja-JP"/>
          </a:p>
        </p:txBody>
      </p:sp>
      <p:sp>
        <p:nvSpPr>
          <p:cNvPr id="5" name="正方形/長方形 4"/>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prstClr val="white">
                    <a:lumMod val="95000"/>
                  </a:prstClr>
                </a:solidFill>
                <a:ea typeface="ＭＳ Ｐ明朝" pitchFamily="18" charset="-128"/>
              </a:rPr>
              <a:t>Example 1</a:t>
            </a:r>
            <a:endParaRPr lang="ja-JP" altLang="en-US" dirty="0" smtClean="0">
              <a:solidFill>
                <a:prstClr val="white">
                  <a:lumMod val="95000"/>
                </a:prstClr>
              </a:solidFill>
              <a:ea typeface="ＭＳ Ｐ明朝" pitchFamily="18" charset="-128"/>
            </a:endParaRPr>
          </a:p>
        </p:txBody>
      </p:sp>
      <p:sp>
        <p:nvSpPr>
          <p:cNvPr id="7"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algn="ctr" eaLnBrk="0" hangingPunct="0">
              <a:defRPr/>
            </a:pPr>
            <a:r>
              <a:rPr lang="en-US" altLang="ja-JP" sz="3300" kern="0" dirty="0" smtClean="0">
                <a:solidFill>
                  <a:srgbClr val="0070C0"/>
                </a:solidFill>
                <a:latin typeface="Calibri"/>
                <a:ea typeface="ＭＳ Ｐゴシック"/>
              </a:rPr>
              <a:t>kernel bug-fix patch cherry picking (cont’d)</a:t>
            </a:r>
            <a:endParaRPr lang="ja-JP" altLang="en-US" sz="3300" kern="0" dirty="0">
              <a:solidFill>
                <a:srgbClr val="0070C0"/>
              </a:solidFill>
              <a:latin typeface="Calibri"/>
              <a:ea typeface="ＭＳ Ｐゴシック"/>
            </a:endParaRPr>
          </a:p>
        </p:txBody>
      </p:sp>
    </p:spTree>
    <p:extLst>
      <p:ext uri="{BB962C8B-B14F-4D97-AF65-F5344CB8AC3E}">
        <p14:creationId xmlns:p14="http://schemas.microsoft.com/office/powerpoint/2010/main" xmlns="" val="374097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pPr>
              <a:defRPr/>
            </a:pPr>
            <a:fld id="{3317F460-7074-4149-8C1E-2ACCE2488ACF}" type="slidenum">
              <a:rPr lang="ja-JP" altLang="en-US" smtClean="0"/>
              <a:pPr>
                <a:defRPr/>
              </a:pPr>
              <a:t>25</a:t>
            </a:fld>
            <a:endParaRPr lang="en-US" altLang="ja-JP"/>
          </a:p>
        </p:txBody>
      </p:sp>
      <p:sp>
        <p:nvSpPr>
          <p:cNvPr id="6"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noProof="0" dirty="0" smtClean="0">
                <a:solidFill>
                  <a:srgbClr val="0070C0"/>
                </a:solidFill>
                <a:latin typeface="+mj-lt"/>
                <a:ea typeface="+mj-ea"/>
                <a:cs typeface="+mj-cs"/>
              </a:rPr>
              <a:t>Android version comparison</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sp>
        <p:nvSpPr>
          <p:cNvPr id="7" name="正方形/長方形 6"/>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400" b="0" i="0" u="none" strike="noStrike" cap="none" normalizeH="0" baseline="0" dirty="0" smtClean="0">
                <a:ln>
                  <a:noFill/>
                </a:ln>
                <a:solidFill>
                  <a:schemeClr val="bg1">
                    <a:lumMod val="95000"/>
                  </a:schemeClr>
                </a:solidFill>
                <a:effectLst/>
                <a:latin typeface="Calibri" pitchFamily="34" charset="0"/>
                <a:ea typeface="ＭＳ Ｐ明朝" pitchFamily="18" charset="-128"/>
              </a:rPr>
              <a:t>Example</a:t>
            </a:r>
            <a:r>
              <a:rPr kumimoji="1" lang="en-US" altLang="ja-JP" sz="2400" b="0" i="0" u="none" strike="noStrike" cap="none" normalizeH="0" dirty="0" smtClean="0">
                <a:ln>
                  <a:noFill/>
                </a:ln>
                <a:solidFill>
                  <a:schemeClr val="bg1">
                    <a:lumMod val="95000"/>
                  </a:schemeClr>
                </a:solidFill>
                <a:effectLst/>
                <a:latin typeface="Calibri" pitchFamily="34" charset="0"/>
                <a:ea typeface="ＭＳ Ｐ明朝" pitchFamily="18" charset="-128"/>
              </a:rPr>
              <a:t> 2</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9" name="コンテンツ プレースホルダ 2"/>
          <p:cNvSpPr>
            <a:spLocks noGrp="1"/>
          </p:cNvSpPr>
          <p:nvPr>
            <p:ph idx="1"/>
          </p:nvPr>
        </p:nvSpPr>
        <p:spPr>
          <a:xfrm>
            <a:off x="251520" y="1556792"/>
            <a:ext cx="8584505" cy="4671020"/>
          </a:xfrm>
        </p:spPr>
        <p:txBody>
          <a:bodyPr/>
          <a:lstStyle/>
          <a:p>
            <a:pPr>
              <a:lnSpc>
                <a:spcPct val="80000"/>
              </a:lnSpc>
            </a:pPr>
            <a:r>
              <a:rPr lang="en-US" altLang="ja-JP" dirty="0"/>
              <a:t>You can download Android platform source code (except 3.x series) from AOSP repository. And fortunately AOSP code includes </a:t>
            </a:r>
            <a:r>
              <a:rPr lang="en-US" altLang="ja-JP" i="1" dirty="0"/>
              <a:t>git</a:t>
            </a:r>
            <a:r>
              <a:rPr lang="en-US" altLang="ja-JP" dirty="0"/>
              <a:t> management information, you can compare your code and AOSP latest code pretty easily. So if you are stuck with any Android platform related problem, it is good idea to check this first to notice Android upstream work </a:t>
            </a:r>
            <a:r>
              <a:rPr lang="en-US" altLang="ja-JP" dirty="0" smtClean="0"/>
              <a:t>result as it may already include solution for your problem.</a:t>
            </a:r>
          </a:p>
          <a:p>
            <a:pPr marL="0" indent="0">
              <a:lnSpc>
                <a:spcPct val="80000"/>
              </a:lnSpc>
              <a:buNone/>
            </a:pPr>
            <a:endParaRPr lang="en-US" altLang="ja-JP" sz="1400" dirty="0" smtClean="0"/>
          </a:p>
          <a:p>
            <a:pPr>
              <a:lnSpc>
                <a:spcPct val="80000"/>
              </a:lnSpc>
            </a:pPr>
            <a:r>
              <a:rPr lang="en-US" altLang="ja-JP" dirty="0"/>
              <a:t>Furthermore, you can compare the cord of the latest Android 4.0.x series with the cord of the Android 2.3.x series. This may help you when you want to add SMP support upon 3.2.x environment</a:t>
            </a:r>
            <a:r>
              <a:rPr lang="en-US" altLang="ja-JP" dirty="0" smtClean="0"/>
              <a:t>.  </a:t>
            </a:r>
          </a:p>
          <a:p>
            <a:pPr marL="0" indent="0">
              <a:lnSpc>
                <a:spcPct val="80000"/>
              </a:lnSpc>
              <a:buNone/>
            </a:pPr>
            <a:endParaRPr lang="en-US" altLang="ja-JP" sz="1200" dirty="0"/>
          </a:p>
          <a:p>
            <a:pPr>
              <a:lnSpc>
                <a:spcPct val="80000"/>
              </a:lnSpc>
            </a:pPr>
            <a:r>
              <a:rPr lang="en-US" altLang="ja-JP" dirty="0"/>
              <a:t>You need to become professional user of </a:t>
            </a:r>
            <a:r>
              <a:rPr lang="en-US" altLang="ja-JP" i="1" dirty="0"/>
              <a:t>repo</a:t>
            </a:r>
            <a:r>
              <a:rPr lang="en-US" altLang="ja-JP" dirty="0"/>
              <a:t> and </a:t>
            </a:r>
            <a:r>
              <a:rPr lang="en-US" altLang="ja-JP" i="1" dirty="0"/>
              <a:t>git</a:t>
            </a:r>
            <a:r>
              <a:rPr lang="en-US" altLang="ja-JP" dirty="0"/>
              <a:t> command to perform efficient code </a:t>
            </a:r>
            <a:r>
              <a:rPr lang="en-US" altLang="ja-JP"/>
              <a:t>comparison</a:t>
            </a:r>
            <a:r>
              <a:rPr lang="en-US" altLang="ja-JP" smtClean="0"/>
              <a:t>.</a:t>
            </a:r>
            <a:endParaRPr lang="en-US" altLang="ja-JP" dirty="0"/>
          </a:p>
          <a:p>
            <a:pPr>
              <a:lnSpc>
                <a:spcPct val="80000"/>
              </a:lnSpc>
            </a:pPr>
            <a:endParaRPr kumimoji="1" lang="en-US" altLang="ja-JP"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301624" y="1638300"/>
            <a:ext cx="8662863" cy="4598988"/>
          </a:xfrm>
        </p:spPr>
        <p:txBody>
          <a:bodyPr/>
          <a:lstStyle/>
          <a:p>
            <a:r>
              <a:rPr kumimoji="1" lang="en-US" altLang="ja-JP" dirty="0" smtClean="0"/>
              <a:t>You can compare OLD and NEW with following </a:t>
            </a:r>
            <a:r>
              <a:rPr kumimoji="1" lang="en-US" altLang="ja-JP" i="1" dirty="0" smtClean="0"/>
              <a:t>repo</a:t>
            </a:r>
            <a:r>
              <a:rPr kumimoji="1" lang="en-US" altLang="ja-JP" dirty="0" smtClean="0"/>
              <a:t> command.</a:t>
            </a:r>
            <a:r>
              <a:rPr lang="en-US" altLang="ja-JP" dirty="0" smtClean="0"/>
              <a:t/>
            </a:r>
            <a:br>
              <a:rPr lang="en-US" altLang="ja-JP" dirty="0" smtClean="0"/>
            </a:br>
            <a:r>
              <a:rPr lang="en-US" altLang="ja-JP" dirty="0" smtClean="0"/>
              <a:t>This will show anything modified from OLD -&gt; NEW and newly</a:t>
            </a:r>
            <a:br>
              <a:rPr lang="en-US" altLang="ja-JP" dirty="0" smtClean="0"/>
            </a:br>
            <a:r>
              <a:rPr lang="en-US" altLang="ja-JP" dirty="0" smtClean="0"/>
              <a:t>added stuff on NEW.</a:t>
            </a:r>
            <a:endParaRPr kumimoji="1" lang="en-US" altLang="ja-JP" dirty="0" smtClean="0"/>
          </a:p>
          <a:p>
            <a:endParaRPr lang="en-US" altLang="ja-JP" dirty="0" smtClean="0"/>
          </a:p>
          <a:p>
            <a:endParaRPr kumimoji="1" lang="en-US" altLang="ja-JP" dirty="0" smtClean="0"/>
          </a:p>
          <a:p>
            <a:endParaRPr lang="en-US" altLang="ja-JP" dirty="0" smtClean="0"/>
          </a:p>
          <a:p>
            <a:endParaRPr kumimoji="1" lang="en-US" altLang="ja-JP" dirty="0" smtClean="0"/>
          </a:p>
          <a:p>
            <a:pPr>
              <a:buNone/>
            </a:pPr>
            <a:r>
              <a:rPr lang="en-US" altLang="ja-JP" dirty="0" smtClean="0"/>
              <a:t> </a:t>
            </a:r>
            <a:r>
              <a:rPr lang="en-US" altLang="ja-JP" dirty="0" smtClean="0"/>
              <a:t>       </a:t>
            </a:r>
            <a:endParaRPr lang="en-US" altLang="ja-JP" dirty="0" smtClean="0"/>
          </a:p>
          <a:p>
            <a:r>
              <a:rPr lang="en-US" altLang="ja-JP" dirty="0" smtClean="0"/>
              <a:t>Sample to </a:t>
            </a:r>
            <a:r>
              <a:rPr lang="en-US" altLang="ja-JP" dirty="0" smtClean="0"/>
              <a:t>compare android-4.0.1_r1 and </a:t>
            </a:r>
            <a:r>
              <a:rPr lang="en-US" altLang="ja-JP" dirty="0" smtClean="0"/>
              <a:t>android-4.0.3_r1</a:t>
            </a: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26</a:t>
            </a:fld>
            <a:endParaRPr lang="en-US" altLang="ja-JP"/>
          </a:p>
        </p:txBody>
      </p:sp>
      <p:sp>
        <p:nvSpPr>
          <p:cNvPr id="5" name="正方形/長方形 4"/>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400" b="0" i="0" u="none" strike="noStrike" cap="none" normalizeH="0" baseline="0" dirty="0" smtClean="0">
                <a:ln>
                  <a:noFill/>
                </a:ln>
                <a:solidFill>
                  <a:schemeClr val="bg1">
                    <a:lumMod val="95000"/>
                  </a:schemeClr>
                </a:solidFill>
                <a:effectLst/>
                <a:latin typeface="Calibri" pitchFamily="34" charset="0"/>
                <a:ea typeface="ＭＳ Ｐ明朝" pitchFamily="18" charset="-128"/>
              </a:rPr>
              <a:t>Example</a:t>
            </a:r>
            <a:r>
              <a:rPr kumimoji="1" lang="en-US" altLang="ja-JP" sz="2400" b="0" i="0" u="none" strike="noStrike" cap="none" normalizeH="0" dirty="0" smtClean="0">
                <a:ln>
                  <a:noFill/>
                </a:ln>
                <a:solidFill>
                  <a:schemeClr val="bg1">
                    <a:lumMod val="95000"/>
                  </a:schemeClr>
                </a:solidFill>
                <a:effectLst/>
                <a:latin typeface="Calibri" pitchFamily="34" charset="0"/>
                <a:ea typeface="ＭＳ Ｐ明朝" pitchFamily="18" charset="-128"/>
              </a:rPr>
              <a:t> 2</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8"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noProof="0" dirty="0" smtClean="0">
                <a:solidFill>
                  <a:srgbClr val="0070C0"/>
                </a:solidFill>
                <a:latin typeface="+mj-lt"/>
                <a:ea typeface="+mj-ea"/>
                <a:cs typeface="+mj-cs"/>
              </a:rPr>
              <a:t>Android version </a:t>
            </a:r>
            <a:r>
              <a:rPr lang="en-US" altLang="ja-JP" sz="3300" kern="0" noProof="0" dirty="0" smtClean="0">
                <a:solidFill>
                  <a:srgbClr val="0070C0"/>
                </a:solidFill>
                <a:latin typeface="+mj-lt"/>
                <a:ea typeface="+mj-ea"/>
                <a:cs typeface="+mj-cs"/>
              </a:rPr>
              <a:t>comparison (cont’d)</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pic>
        <p:nvPicPr>
          <p:cNvPr id="9" name="図 8" descr="2012-02-06_11-24-07.png"/>
          <p:cNvPicPr>
            <a:picLocks noChangeAspect="1"/>
          </p:cNvPicPr>
          <p:nvPr/>
        </p:nvPicPr>
        <p:blipFill>
          <a:blip r:embed="rId2" cstate="print"/>
          <a:stretch>
            <a:fillRect/>
          </a:stretch>
        </p:blipFill>
        <p:spPr>
          <a:xfrm>
            <a:off x="899592" y="2562278"/>
            <a:ext cx="7553325" cy="1552575"/>
          </a:xfrm>
          <a:prstGeom prst="rect">
            <a:avLst/>
          </a:prstGeom>
        </p:spPr>
      </p:pic>
      <p:pic>
        <p:nvPicPr>
          <p:cNvPr id="10" name="図 9" descr="2012-02-06_11-34-42.png"/>
          <p:cNvPicPr>
            <a:picLocks noChangeAspect="1"/>
          </p:cNvPicPr>
          <p:nvPr/>
        </p:nvPicPr>
        <p:blipFill>
          <a:blip r:embed="rId3" cstate="print"/>
          <a:stretch>
            <a:fillRect/>
          </a:stretch>
        </p:blipFill>
        <p:spPr>
          <a:xfrm>
            <a:off x="907107" y="4621355"/>
            <a:ext cx="7553325" cy="1552575"/>
          </a:xfrm>
          <a:prstGeom prst="rect">
            <a:avLst/>
          </a:prstGeom>
        </p:spPr>
      </p:pic>
    </p:spTree>
    <p:extLst>
      <p:ext uri="{BB962C8B-B14F-4D97-AF65-F5344CB8AC3E}">
        <p14:creationId xmlns:p14="http://schemas.microsoft.com/office/powerpoint/2010/main" xmlns="" val="20798455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正方形/長方形 10"/>
          <p:cNvSpPr/>
          <p:nvPr/>
        </p:nvSpPr>
        <p:spPr bwMode="auto">
          <a:xfrm>
            <a:off x="611560" y="2636912"/>
            <a:ext cx="7920880" cy="3456384"/>
          </a:xfrm>
          <a:prstGeom prst="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dirty="0" smtClean="0">
              <a:solidFill>
                <a:srgbClr val="3333CC"/>
              </a:solidFill>
              <a:latin typeface="Calibri" pitchFamily="34" charset="0"/>
              <a:ea typeface="ＭＳ Ｐ明朝" pitchFamily="18" charset="-128"/>
            </a:endParaRPr>
          </a:p>
        </p:txBody>
      </p:sp>
      <p:sp>
        <p:nvSpPr>
          <p:cNvPr id="3" name="コンテンツ プレースホルダー 2"/>
          <p:cNvSpPr>
            <a:spLocks noGrp="1"/>
          </p:cNvSpPr>
          <p:nvPr>
            <p:ph idx="1"/>
          </p:nvPr>
        </p:nvSpPr>
        <p:spPr>
          <a:xfrm>
            <a:off x="301624" y="1638300"/>
            <a:ext cx="8662863" cy="4598988"/>
          </a:xfrm>
        </p:spPr>
        <p:txBody>
          <a:bodyPr/>
          <a:lstStyle/>
          <a:p>
            <a:r>
              <a:rPr kumimoji="1" lang="en-US" altLang="ja-JP" dirty="0" smtClean="0"/>
              <a:t>To deep dive into each change, initially you need to move to each source directory and use git log command with appropriate option. Here listed some useful git log option.</a:t>
            </a:r>
          </a:p>
          <a:p>
            <a:endParaRPr lang="en-US" altLang="ja-JP" dirty="0" smtClean="0"/>
          </a:p>
          <a:p>
            <a:pPr lvl="1"/>
            <a:r>
              <a:rPr lang="en-US" altLang="ja-JP" dirty="0" smtClean="0">
                <a:solidFill>
                  <a:srgbClr val="002060"/>
                </a:solidFill>
              </a:rPr>
              <a:t>--</a:t>
            </a:r>
            <a:r>
              <a:rPr lang="en-US" altLang="ja-JP" dirty="0" err="1" smtClean="0">
                <a:solidFill>
                  <a:srgbClr val="002060"/>
                </a:solidFill>
              </a:rPr>
              <a:t>grep</a:t>
            </a:r>
            <a:r>
              <a:rPr lang="en-US" altLang="ja-JP" dirty="0" smtClean="0">
                <a:solidFill>
                  <a:srgbClr val="002060"/>
                </a:solidFill>
              </a:rPr>
              <a:t>=</a:t>
            </a:r>
            <a:r>
              <a:rPr lang="en-US" altLang="ja-JP" dirty="0" smtClean="0">
                <a:solidFill>
                  <a:srgbClr val="002060"/>
                </a:solidFill>
              </a:rPr>
              <a:t> </a:t>
            </a:r>
            <a:r>
              <a:rPr lang="en-US" altLang="ja-JP" dirty="0" smtClean="0">
                <a:solidFill>
                  <a:srgbClr val="002060"/>
                </a:solidFill>
              </a:rPr>
              <a:t>'keyword’</a:t>
            </a:r>
          </a:p>
          <a:p>
            <a:pPr lvl="2"/>
            <a:r>
              <a:rPr lang="en-US" altLang="ja-JP" dirty="0" smtClean="0">
                <a:solidFill>
                  <a:srgbClr val="002060"/>
                </a:solidFill>
              </a:rPr>
              <a:t>Set to find log including ‘keyword’</a:t>
            </a:r>
          </a:p>
          <a:p>
            <a:pPr lvl="2"/>
            <a:r>
              <a:rPr lang="en-US" altLang="ja-JP" dirty="0" smtClean="0">
                <a:solidFill>
                  <a:srgbClr val="002060"/>
                </a:solidFill>
              </a:rPr>
              <a:t>You can find patch including the work “LTE” by setting </a:t>
            </a:r>
            <a:r>
              <a:rPr lang="en-US" altLang="ja-JP" dirty="0" smtClean="0">
                <a:solidFill>
                  <a:srgbClr val="002060"/>
                </a:solidFill>
              </a:rPr>
              <a:t>--</a:t>
            </a:r>
            <a:r>
              <a:rPr lang="en-US" altLang="ja-JP" dirty="0" err="1" smtClean="0">
                <a:solidFill>
                  <a:srgbClr val="002060"/>
                </a:solidFill>
              </a:rPr>
              <a:t>grep</a:t>
            </a:r>
            <a:r>
              <a:rPr lang="en-US" altLang="ja-JP" dirty="0" smtClean="0">
                <a:solidFill>
                  <a:srgbClr val="002060"/>
                </a:solidFill>
              </a:rPr>
              <a:t>='LTE' </a:t>
            </a:r>
            <a:endParaRPr lang="en-US" altLang="ja-JP" dirty="0" smtClean="0">
              <a:solidFill>
                <a:srgbClr val="002060"/>
              </a:solidFill>
            </a:endParaRPr>
          </a:p>
          <a:p>
            <a:pPr lvl="2"/>
            <a:endParaRPr lang="en-US" altLang="ja-JP" dirty="0" smtClean="0">
              <a:solidFill>
                <a:srgbClr val="002060"/>
              </a:solidFill>
            </a:endParaRPr>
          </a:p>
          <a:p>
            <a:pPr lvl="1"/>
            <a:r>
              <a:rPr lang="en-US" altLang="ja-JP" dirty="0" smtClean="0">
                <a:solidFill>
                  <a:srgbClr val="002060"/>
                </a:solidFill>
              </a:rPr>
              <a:t>--author</a:t>
            </a:r>
            <a:r>
              <a:rPr lang="en-US" altLang="ja-JP" dirty="0" smtClean="0">
                <a:solidFill>
                  <a:srgbClr val="002060"/>
                </a:solidFill>
              </a:rPr>
              <a:t>=</a:t>
            </a:r>
            <a:r>
              <a:rPr lang="en-US" altLang="ja-JP" dirty="0" smtClean="0">
                <a:solidFill>
                  <a:srgbClr val="002060"/>
                </a:solidFill>
              </a:rPr>
              <a:t>'author’ </a:t>
            </a:r>
          </a:p>
          <a:p>
            <a:pPr lvl="2"/>
            <a:r>
              <a:rPr lang="en-US" altLang="ja-JP" dirty="0" smtClean="0">
                <a:solidFill>
                  <a:srgbClr val="002060"/>
                </a:solidFill>
              </a:rPr>
              <a:t>Set to find log that has ‘author’ in Author</a:t>
            </a:r>
          </a:p>
          <a:p>
            <a:pPr lvl="2"/>
            <a:r>
              <a:rPr lang="en-US" altLang="ja-JP" dirty="0" smtClean="0">
                <a:solidFill>
                  <a:srgbClr val="002060"/>
                </a:solidFill>
              </a:rPr>
              <a:t>You can find commit made by Samsung with setting </a:t>
            </a:r>
            <a:r>
              <a:rPr lang="en-US" altLang="ja-JP" dirty="0" smtClean="0">
                <a:solidFill>
                  <a:srgbClr val="002060"/>
                </a:solidFill>
              </a:rPr>
              <a:t>author='@</a:t>
            </a:r>
            <a:r>
              <a:rPr lang="en-US" altLang="ja-JP" dirty="0" err="1" smtClean="0">
                <a:solidFill>
                  <a:srgbClr val="002060"/>
                </a:solidFill>
              </a:rPr>
              <a:t>samsung.com</a:t>
            </a:r>
            <a:r>
              <a:rPr lang="en-US" altLang="ja-JP" dirty="0" smtClean="0">
                <a:solidFill>
                  <a:srgbClr val="002060"/>
                </a:solidFill>
              </a:rPr>
              <a:t>' </a:t>
            </a:r>
            <a:endParaRPr lang="en-US" altLang="ja-JP" dirty="0" smtClean="0">
              <a:solidFill>
                <a:srgbClr val="002060"/>
              </a:solidFill>
            </a:endParaRPr>
          </a:p>
          <a:p>
            <a:pPr lvl="2"/>
            <a:endParaRPr lang="en-US" altLang="ja-JP" dirty="0" smtClean="0">
              <a:solidFill>
                <a:srgbClr val="002060"/>
              </a:solidFill>
            </a:endParaRPr>
          </a:p>
          <a:p>
            <a:pPr lvl="1"/>
            <a:r>
              <a:rPr lang="en-US" altLang="ja-JP" dirty="0" smtClean="0">
                <a:solidFill>
                  <a:srgbClr val="002060"/>
                </a:solidFill>
              </a:rPr>
              <a:t>-p : generate patch form output </a:t>
            </a:r>
          </a:p>
          <a:p>
            <a:pPr lvl="1"/>
            <a:r>
              <a:rPr lang="en-US" altLang="ja-JP" dirty="0" smtClean="0">
                <a:solidFill>
                  <a:srgbClr val="002060"/>
                </a:solidFill>
              </a:rPr>
              <a:t>-E : accept </a:t>
            </a:r>
            <a:r>
              <a:rPr lang="en-US" altLang="ja-JP" dirty="0" smtClean="0">
                <a:solidFill>
                  <a:srgbClr val="002060"/>
                </a:solidFill>
              </a:rPr>
              <a:t>Extended regular </a:t>
            </a:r>
            <a:r>
              <a:rPr lang="en-US" altLang="ja-JP" dirty="0" smtClean="0">
                <a:solidFill>
                  <a:srgbClr val="002060"/>
                </a:solidFill>
              </a:rPr>
              <a:t>expression</a:t>
            </a:r>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27</a:t>
            </a:fld>
            <a:endParaRPr lang="en-US" altLang="ja-JP"/>
          </a:p>
        </p:txBody>
      </p:sp>
      <p:sp>
        <p:nvSpPr>
          <p:cNvPr id="5" name="正方形/長方形 4"/>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400" b="0" i="0" u="none" strike="noStrike" cap="none" normalizeH="0" baseline="0" dirty="0" smtClean="0">
                <a:ln>
                  <a:noFill/>
                </a:ln>
                <a:solidFill>
                  <a:schemeClr val="bg1">
                    <a:lumMod val="95000"/>
                  </a:schemeClr>
                </a:solidFill>
                <a:effectLst/>
                <a:latin typeface="Calibri" pitchFamily="34" charset="0"/>
                <a:ea typeface="ＭＳ Ｐ明朝" pitchFamily="18" charset="-128"/>
              </a:rPr>
              <a:t>Example</a:t>
            </a:r>
            <a:r>
              <a:rPr kumimoji="1" lang="en-US" altLang="ja-JP" sz="2400" b="0" i="0" u="none" strike="noStrike" cap="none" normalizeH="0" dirty="0" smtClean="0">
                <a:ln>
                  <a:noFill/>
                </a:ln>
                <a:solidFill>
                  <a:schemeClr val="bg1">
                    <a:lumMod val="95000"/>
                  </a:schemeClr>
                </a:solidFill>
                <a:effectLst/>
                <a:latin typeface="Calibri" pitchFamily="34" charset="0"/>
                <a:ea typeface="ＭＳ Ｐ明朝" pitchFamily="18" charset="-128"/>
              </a:rPr>
              <a:t> 2</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8"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noProof="0" dirty="0" smtClean="0">
                <a:solidFill>
                  <a:srgbClr val="0070C0"/>
                </a:solidFill>
                <a:latin typeface="+mj-lt"/>
                <a:ea typeface="+mj-ea"/>
                <a:cs typeface="+mj-cs"/>
              </a:rPr>
              <a:t>Android version </a:t>
            </a:r>
            <a:r>
              <a:rPr lang="en-US" altLang="ja-JP" sz="3300" kern="0" noProof="0" dirty="0" smtClean="0">
                <a:solidFill>
                  <a:srgbClr val="0070C0"/>
                </a:solidFill>
                <a:latin typeface="+mj-lt"/>
                <a:ea typeface="+mj-ea"/>
                <a:cs typeface="+mj-cs"/>
              </a:rPr>
              <a:t>comparison (cont’d)</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spTree>
    <p:extLst>
      <p:ext uri="{BB962C8B-B14F-4D97-AF65-F5344CB8AC3E}">
        <p14:creationId xmlns:p14="http://schemas.microsoft.com/office/powerpoint/2010/main" xmlns="" val="20798455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301624" y="1638300"/>
            <a:ext cx="8662863" cy="4598988"/>
          </a:xfrm>
        </p:spPr>
        <p:txBody>
          <a:bodyPr/>
          <a:lstStyle/>
          <a:p>
            <a:r>
              <a:rPr lang="en-US" altLang="ja-JP" dirty="0" smtClean="0"/>
              <a:t>If you want to find the change between android-2.3.7_r1 to android-4.0.1_r1 that include keyword “LTE”, you can use following command.</a:t>
            </a:r>
            <a:endParaRPr lang="en-US" altLang="ja-JP" dirty="0" smtClean="0"/>
          </a:p>
          <a:p>
            <a:endParaRPr kumimoji="1" lang="en-US" altLang="ja-JP" dirty="0" smtClean="0"/>
          </a:p>
          <a:p>
            <a:endParaRPr lang="en-US" altLang="ja-JP" dirty="0" smtClean="0"/>
          </a:p>
          <a:p>
            <a:endParaRPr kumimoji="1" lang="en-US" altLang="ja-JP" dirty="0" smtClean="0"/>
          </a:p>
          <a:p>
            <a:pPr>
              <a:buNone/>
            </a:pPr>
            <a:r>
              <a:rPr lang="en-US" altLang="ja-JP" dirty="0" smtClean="0"/>
              <a:t> </a:t>
            </a:r>
            <a:r>
              <a:rPr lang="en-US" altLang="ja-JP" dirty="0" smtClean="0"/>
              <a:t>       </a:t>
            </a:r>
            <a:endParaRPr lang="en-US" altLang="ja-JP" dirty="0" smtClean="0"/>
          </a:p>
          <a:p>
            <a:r>
              <a:rPr lang="en-US" altLang="ja-JP" dirty="0" smtClean="0"/>
              <a:t>Last example is a bit advanced one. This will show android enhancement between 2.3.7_r1 (GB) to 4.0.1_r1 (ICS) to add support for SMP processor.</a:t>
            </a:r>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28</a:t>
            </a:fld>
            <a:endParaRPr lang="en-US" altLang="ja-JP"/>
          </a:p>
        </p:txBody>
      </p:sp>
      <p:sp>
        <p:nvSpPr>
          <p:cNvPr id="5" name="正方形/長方形 4"/>
          <p:cNvSpPr/>
          <p:nvPr/>
        </p:nvSpPr>
        <p:spPr bwMode="auto">
          <a:xfrm>
            <a:off x="251520" y="260648"/>
            <a:ext cx="1800200" cy="360040"/>
          </a:xfrm>
          <a:prstGeom prst="rect">
            <a:avLst/>
          </a:prstGeom>
          <a:solidFill>
            <a:srgbClr val="33CC33"/>
          </a:solidFill>
          <a:ln w="9525" cap="flat" cmpd="sng" algn="ctr">
            <a:noFill/>
            <a:prstDash val="solid"/>
            <a:round/>
            <a:headEnd type="none" w="med" len="med"/>
            <a:tailEnd type="none" w="med" len="med"/>
          </a:ln>
          <a:effectLst/>
        </p:spPr>
        <p:txBody>
          <a:bodyPr rot="0" spcFirstLastPara="0" vertOverflow="overflow" horzOverflow="overflow" vert="horz" wrap="square" lIns="0" tIns="3600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kumimoji="1" lang="en-US" altLang="ja-JP" sz="2400" b="0" i="0" u="none" strike="noStrike" cap="none" normalizeH="0" baseline="0" dirty="0" smtClean="0">
                <a:ln>
                  <a:noFill/>
                </a:ln>
                <a:solidFill>
                  <a:schemeClr val="bg1">
                    <a:lumMod val="95000"/>
                  </a:schemeClr>
                </a:solidFill>
                <a:effectLst/>
                <a:latin typeface="Calibri" pitchFamily="34" charset="0"/>
                <a:ea typeface="ＭＳ Ｐ明朝" pitchFamily="18" charset="-128"/>
              </a:rPr>
              <a:t>Example</a:t>
            </a:r>
            <a:r>
              <a:rPr kumimoji="1" lang="en-US" altLang="ja-JP" sz="2400" b="0" i="0" u="none" strike="noStrike" cap="none" normalizeH="0" dirty="0" smtClean="0">
                <a:ln>
                  <a:noFill/>
                </a:ln>
                <a:solidFill>
                  <a:schemeClr val="bg1">
                    <a:lumMod val="95000"/>
                  </a:schemeClr>
                </a:solidFill>
                <a:effectLst/>
                <a:latin typeface="Calibri" pitchFamily="34" charset="0"/>
                <a:ea typeface="ＭＳ Ｐ明朝" pitchFamily="18" charset="-128"/>
              </a:rPr>
              <a:t> 2</a:t>
            </a: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8" name="タイトル 1"/>
          <p:cNvSpPr txBox="1">
            <a:spLocks/>
          </p:cNvSpPr>
          <p:nvPr/>
        </p:nvSpPr>
        <p:spPr bwMode="auto">
          <a:xfrm>
            <a:off x="301625" y="400423"/>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noProof="0" dirty="0" smtClean="0">
                <a:solidFill>
                  <a:srgbClr val="0070C0"/>
                </a:solidFill>
                <a:latin typeface="+mj-lt"/>
                <a:ea typeface="+mj-ea"/>
                <a:cs typeface="+mj-cs"/>
              </a:rPr>
              <a:t>Android version </a:t>
            </a:r>
            <a:r>
              <a:rPr lang="en-US" altLang="ja-JP" sz="3300" kern="0" noProof="0" dirty="0" smtClean="0">
                <a:solidFill>
                  <a:srgbClr val="0070C0"/>
                </a:solidFill>
                <a:latin typeface="+mj-lt"/>
                <a:ea typeface="+mj-ea"/>
                <a:cs typeface="+mj-cs"/>
              </a:rPr>
              <a:t>comparison (cont’d)</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pic>
        <p:nvPicPr>
          <p:cNvPr id="12" name="図 11" descr="2012-02-06_12-07-24.png"/>
          <p:cNvPicPr>
            <a:picLocks noChangeAspect="1"/>
          </p:cNvPicPr>
          <p:nvPr/>
        </p:nvPicPr>
        <p:blipFill>
          <a:blip r:embed="rId2" cstate="print"/>
          <a:stretch>
            <a:fillRect/>
          </a:stretch>
        </p:blipFill>
        <p:spPr>
          <a:xfrm>
            <a:off x="220016" y="4782526"/>
            <a:ext cx="8696325" cy="1552575"/>
          </a:xfrm>
          <a:prstGeom prst="rect">
            <a:avLst/>
          </a:prstGeom>
        </p:spPr>
      </p:pic>
      <p:pic>
        <p:nvPicPr>
          <p:cNvPr id="13" name="図 12" descr="2012-02-06_12-02-49.png"/>
          <p:cNvPicPr>
            <a:picLocks noChangeAspect="1"/>
          </p:cNvPicPr>
          <p:nvPr/>
        </p:nvPicPr>
        <p:blipFill>
          <a:blip r:embed="rId3" cstate="print"/>
          <a:stretch>
            <a:fillRect/>
          </a:stretch>
        </p:blipFill>
        <p:spPr>
          <a:xfrm>
            <a:off x="827584" y="2636912"/>
            <a:ext cx="7553325" cy="1181100"/>
          </a:xfrm>
          <a:prstGeom prst="rect">
            <a:avLst/>
          </a:prstGeom>
        </p:spPr>
      </p:pic>
    </p:spTree>
    <p:extLst>
      <p:ext uri="{BB962C8B-B14F-4D97-AF65-F5344CB8AC3E}">
        <p14:creationId xmlns:p14="http://schemas.microsoft.com/office/powerpoint/2010/main" xmlns="" val="20798455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円/楕円 17"/>
          <p:cNvSpPr/>
          <p:nvPr/>
        </p:nvSpPr>
        <p:spPr bwMode="auto">
          <a:xfrm>
            <a:off x="5940152" y="3469281"/>
            <a:ext cx="1941906" cy="1739805"/>
          </a:xfrm>
          <a:prstGeom prst="ellipse">
            <a:avLst/>
          </a:prstGeom>
          <a:ln>
            <a:noFill/>
            <a:headEnd type="none" w="med" len="med"/>
            <a:tailEnd type="none" w="med" len="med"/>
          </a:ln>
          <a:effectLst>
            <a:glow rad="228600">
              <a:schemeClr val="accent2">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2" name="タイトル 1"/>
          <p:cNvSpPr>
            <a:spLocks noGrp="1"/>
          </p:cNvSpPr>
          <p:nvPr>
            <p:ph type="title"/>
          </p:nvPr>
        </p:nvSpPr>
        <p:spPr/>
        <p:txBody>
          <a:bodyPr/>
          <a:lstStyle/>
          <a:p>
            <a:r>
              <a:rPr kumimoji="1" lang="en-US" altLang="ja-JP" dirty="0" smtClean="0"/>
              <a:t>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29</a:t>
            </a:fld>
            <a:endParaRPr lang="en-US" altLang="ja-JP"/>
          </a:p>
        </p:txBody>
      </p:sp>
      <p:sp>
        <p:nvSpPr>
          <p:cNvPr id="6" name="タイトル 1"/>
          <p:cNvSpPr txBox="1">
            <a:spLocks/>
          </p:cNvSpPr>
          <p:nvPr/>
        </p:nvSpPr>
        <p:spPr bwMode="auto">
          <a:xfrm>
            <a:off x="301625" y="365919"/>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algn="ctr" eaLnBrk="0" hangingPunct="0"/>
            <a:r>
              <a:rPr lang="en-US" altLang="ja-JP" sz="2800" kern="0" dirty="0" smtClean="0">
                <a:solidFill>
                  <a:srgbClr val="0070C0"/>
                </a:solidFill>
              </a:rPr>
              <a:t> Placing </a:t>
            </a:r>
            <a:r>
              <a:rPr lang="en-US" altLang="ja-JP" sz="2800" kern="0" dirty="0">
                <a:solidFill>
                  <a:srgbClr val="0070C0"/>
                </a:solidFill>
              </a:rPr>
              <a:t>maintainer who owns strong practice authority</a:t>
            </a:r>
            <a:endParaRPr lang="ja-JP" altLang="en-US" sz="2800" kern="0" dirty="0" smtClean="0">
              <a:solidFill>
                <a:srgbClr val="0070C0"/>
              </a:solidFill>
            </a:endParaRPr>
          </a:p>
        </p:txBody>
      </p:sp>
      <p:sp>
        <p:nvSpPr>
          <p:cNvPr id="7" name="角丸四角形 6"/>
          <p:cNvSpPr/>
          <p:nvPr/>
        </p:nvSpPr>
        <p:spPr bwMode="auto">
          <a:xfrm>
            <a:off x="242894" y="223144"/>
            <a:ext cx="2960954" cy="360040"/>
          </a:xfrm>
          <a:prstGeom prst="roundRect">
            <a:avLst>
              <a:gd name="adj" fmla="val 40627"/>
            </a:avLst>
          </a:prstGeom>
          <a:solidFill>
            <a:srgbClr val="0066FF"/>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ea typeface="ＭＳ Ｐ明朝" pitchFamily="18" charset="-128"/>
              </a:rPr>
              <a:t> recommendation 2</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8" name="コンテンツ プレースホルダー 2"/>
          <p:cNvSpPr>
            <a:spLocks noGrp="1"/>
          </p:cNvSpPr>
          <p:nvPr>
            <p:ph idx="1"/>
          </p:nvPr>
        </p:nvSpPr>
        <p:spPr>
          <a:xfrm>
            <a:off x="301624" y="1597736"/>
            <a:ext cx="8734871" cy="4598988"/>
          </a:xfrm>
        </p:spPr>
        <p:txBody>
          <a:bodyPr/>
          <a:lstStyle/>
          <a:p>
            <a:r>
              <a:rPr lang="en-US" altLang="ja-JP" dirty="0" smtClean="0">
                <a:solidFill>
                  <a:srgbClr val="FF0000"/>
                </a:solidFill>
              </a:rPr>
              <a:t>All </a:t>
            </a:r>
            <a:r>
              <a:rPr lang="en-US" altLang="ja-JP" dirty="0">
                <a:solidFill>
                  <a:srgbClr val="FF0000"/>
                </a:solidFill>
              </a:rPr>
              <a:t>patches must be investigated thoroughly before merging it, </a:t>
            </a:r>
            <a:r>
              <a:rPr lang="en-US" altLang="ja-JP" dirty="0" smtClean="0">
                <a:solidFill>
                  <a:srgbClr val="FF0000"/>
                </a:solidFill>
              </a:rPr>
              <a:t/>
            </a:r>
            <a:br>
              <a:rPr lang="en-US" altLang="ja-JP" dirty="0" smtClean="0">
                <a:solidFill>
                  <a:srgbClr val="FF0000"/>
                </a:solidFill>
              </a:rPr>
            </a:br>
            <a:r>
              <a:rPr lang="en-US" altLang="ja-JP" dirty="0" smtClean="0">
                <a:solidFill>
                  <a:srgbClr val="FF0000"/>
                </a:solidFill>
              </a:rPr>
              <a:t>and </a:t>
            </a:r>
            <a:r>
              <a:rPr lang="en-US" altLang="ja-JP" dirty="0">
                <a:solidFill>
                  <a:srgbClr val="FF0000"/>
                </a:solidFill>
              </a:rPr>
              <a:t>this is the process that is essential to avoid </a:t>
            </a:r>
            <a:r>
              <a:rPr lang="en-US" altLang="ja-JP" dirty="0" smtClean="0">
                <a:solidFill>
                  <a:srgbClr val="FF0000"/>
                </a:solidFill>
              </a:rPr>
              <a:t>tree confusion. </a:t>
            </a:r>
            <a:r>
              <a:rPr lang="en-US" altLang="ja-JP" dirty="0" smtClean="0">
                <a:solidFill>
                  <a:srgbClr val="336699"/>
                </a:solidFill>
              </a:rPr>
              <a:t> </a:t>
            </a:r>
            <a:endParaRPr kumimoji="1" lang="en-US" altLang="ja-JP" dirty="0" smtClean="0">
              <a:solidFill>
                <a:srgbClr val="336699"/>
              </a:solidFill>
            </a:endParaRPr>
          </a:p>
          <a:p>
            <a:r>
              <a:rPr lang="en-US" altLang="ja-JP" dirty="0"/>
              <a:t>T</a:t>
            </a:r>
            <a:r>
              <a:rPr lang="en-US" altLang="ja-JP" dirty="0" smtClean="0"/>
              <a:t>he tree maintainer needs to block all inappropriate code. Therefore he must have strong authority. It may be too hard for</a:t>
            </a:r>
            <a:br>
              <a:rPr lang="en-US" altLang="ja-JP" dirty="0" smtClean="0"/>
            </a:br>
            <a:r>
              <a:rPr lang="en-US" altLang="ja-JP" dirty="0" smtClean="0"/>
              <a:t>junior engineer. </a:t>
            </a:r>
            <a:endParaRPr kumimoji="1" lang="ja-JP" altLang="en-US" dirty="0"/>
          </a:p>
        </p:txBody>
      </p:sp>
      <p:pic>
        <p:nvPicPr>
          <p:cNvPr id="10" name="図 9" descr="gold_puzzle_piece_silver_key_insert_400_clr.png"/>
          <p:cNvPicPr>
            <a:picLocks noChangeAspect="1"/>
          </p:cNvPicPr>
          <p:nvPr/>
        </p:nvPicPr>
        <p:blipFill>
          <a:blip r:embed="rId2" cstate="print"/>
          <a:stretch>
            <a:fillRect/>
          </a:stretch>
        </p:blipFill>
        <p:spPr>
          <a:xfrm>
            <a:off x="6190978" y="2852936"/>
            <a:ext cx="1171820" cy="1339224"/>
          </a:xfrm>
          <a:prstGeom prst="rect">
            <a:avLst/>
          </a:prstGeom>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76291" y="3613297"/>
            <a:ext cx="1383941" cy="13839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図 10"/>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020272" y="3397273"/>
            <a:ext cx="1584176" cy="1247539"/>
          </a:xfrm>
          <a:prstGeom prst="rect">
            <a:avLst/>
          </a:prstGeom>
        </p:spPr>
      </p:pic>
      <p:pic>
        <p:nvPicPr>
          <p:cNvPr id="14" name="図 1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39552" y="3797782"/>
            <a:ext cx="2322997" cy="2322997"/>
          </a:xfrm>
          <a:prstGeom prst="rect">
            <a:avLst/>
          </a:prstGeom>
        </p:spPr>
      </p:pic>
      <p:pic>
        <p:nvPicPr>
          <p:cNvPr id="15" name="図 1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203804" y="4178185"/>
            <a:ext cx="896588" cy="1595352"/>
          </a:xfrm>
          <a:prstGeom prst="rect">
            <a:avLst/>
          </a:prstGeom>
        </p:spPr>
      </p:pic>
      <p:pic>
        <p:nvPicPr>
          <p:cNvPr id="16" name="図 1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2915817" y="2738114"/>
            <a:ext cx="1800199" cy="3211166"/>
          </a:xfrm>
          <a:prstGeom prst="rect">
            <a:avLst/>
          </a:prstGeom>
        </p:spPr>
      </p:pic>
      <p:sp>
        <p:nvSpPr>
          <p:cNvPr id="19" name="テキスト ボックス 18"/>
          <p:cNvSpPr txBox="1"/>
          <p:nvPr/>
        </p:nvSpPr>
        <p:spPr>
          <a:xfrm>
            <a:off x="6409704" y="4059597"/>
            <a:ext cx="936104" cy="590931"/>
          </a:xfrm>
          <a:prstGeom prst="rect">
            <a:avLst/>
          </a:prstGeom>
          <a:noFill/>
        </p:spPr>
        <p:txBody>
          <a:bodyPr wrap="square" rtlCol="0">
            <a:spAutoFit/>
          </a:bodyPr>
          <a:lstStyle/>
          <a:p>
            <a:pPr algn="ctr">
              <a:lnSpc>
                <a:spcPct val="80000"/>
              </a:lnSpc>
            </a:pPr>
            <a:r>
              <a:rPr kumimoji="1" lang="en-US" altLang="ja-JP" sz="2000" b="1" dirty="0" smtClean="0">
                <a:solidFill>
                  <a:srgbClr val="FF0000"/>
                </a:solidFill>
              </a:rPr>
              <a:t>ugly</a:t>
            </a:r>
            <a:br>
              <a:rPr kumimoji="1" lang="en-US" altLang="ja-JP" sz="2000" b="1" dirty="0" smtClean="0">
                <a:solidFill>
                  <a:srgbClr val="FF0000"/>
                </a:solidFill>
              </a:rPr>
            </a:br>
            <a:r>
              <a:rPr kumimoji="1" lang="en-US" altLang="ja-JP" sz="2000" b="1" dirty="0" smtClean="0">
                <a:solidFill>
                  <a:srgbClr val="FF0000"/>
                </a:solidFill>
              </a:rPr>
              <a:t>patch</a:t>
            </a:r>
            <a:endParaRPr kumimoji="1" lang="ja-JP" altLang="en-US" b="1" dirty="0">
              <a:solidFill>
                <a:srgbClr val="FF0000"/>
              </a:solidFill>
            </a:endParaRPr>
          </a:p>
        </p:txBody>
      </p:sp>
      <p:sp>
        <p:nvSpPr>
          <p:cNvPr id="21" name="角丸四角形 20"/>
          <p:cNvSpPr/>
          <p:nvPr/>
        </p:nvSpPr>
        <p:spPr bwMode="auto">
          <a:xfrm>
            <a:off x="301625" y="5877272"/>
            <a:ext cx="8446839" cy="418251"/>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lang="en-US" altLang="ja-JP" dirty="0">
                <a:solidFill>
                  <a:schemeClr val="bg1"/>
                </a:solidFill>
                <a:ea typeface="ＭＳ Ｐ明朝" pitchFamily="18" charset="-128"/>
              </a:rPr>
              <a:t>M</a:t>
            </a:r>
            <a:r>
              <a:rPr lang="en-US" altLang="ja-JP" dirty="0" smtClean="0">
                <a:solidFill>
                  <a:schemeClr val="bg1"/>
                </a:solidFill>
                <a:ea typeface="ＭＳ Ｐ明朝" pitchFamily="18" charset="-128"/>
              </a:rPr>
              <a:t>aintainer need to reject any request that include bad code.   </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22" name="図 21" descr="puzzle-piece.gif"/>
          <p:cNvPicPr>
            <a:picLocks noChangeAspect="1"/>
          </p:cNvPicPr>
          <p:nvPr/>
        </p:nvPicPr>
        <p:blipFill>
          <a:blip r:embed="rId8" cstate="print"/>
          <a:stretch>
            <a:fillRect/>
          </a:stretch>
        </p:blipFill>
        <p:spPr>
          <a:xfrm>
            <a:off x="6116538" y="4509763"/>
            <a:ext cx="1407790" cy="1407790"/>
          </a:xfrm>
          <a:prstGeom prst="rect">
            <a:avLst/>
          </a:prstGeom>
        </p:spPr>
      </p:pic>
      <p:sp>
        <p:nvSpPr>
          <p:cNvPr id="25" name="テキスト ボックス 24"/>
          <p:cNvSpPr txBox="1"/>
          <p:nvPr/>
        </p:nvSpPr>
        <p:spPr>
          <a:xfrm>
            <a:off x="556815" y="3356992"/>
            <a:ext cx="2070969" cy="537070"/>
          </a:xfrm>
          <a:prstGeom prst="rect">
            <a:avLst/>
          </a:prstGeom>
          <a:noFill/>
        </p:spPr>
        <p:txBody>
          <a:bodyPr wrap="square" rtlCol="0">
            <a:spAutoFit/>
          </a:bodyPr>
          <a:lstStyle/>
          <a:p>
            <a:pPr algn="ctr">
              <a:lnSpc>
                <a:spcPct val="70000"/>
              </a:lnSpc>
            </a:pPr>
            <a:r>
              <a:rPr lang="en-US" altLang="ja-JP" sz="2000" dirty="0" smtClean="0">
                <a:solidFill>
                  <a:srgbClr val="0070C0"/>
                </a:solidFill>
              </a:rPr>
              <a:t>in-house </a:t>
            </a:r>
            <a:r>
              <a:rPr kumimoji="1" lang="en-US" altLang="ja-JP" sz="2000" dirty="0" smtClean="0">
                <a:solidFill>
                  <a:srgbClr val="0070C0"/>
                </a:solidFill>
              </a:rPr>
              <a:t>tree</a:t>
            </a:r>
            <a:br>
              <a:rPr kumimoji="1" lang="en-US" altLang="ja-JP" sz="2000" dirty="0" smtClean="0">
                <a:solidFill>
                  <a:srgbClr val="0070C0"/>
                </a:solidFill>
              </a:rPr>
            </a:br>
            <a:r>
              <a:rPr kumimoji="1" lang="en-US" altLang="ja-JP" sz="2000" dirty="0" smtClean="0">
                <a:solidFill>
                  <a:srgbClr val="0070C0"/>
                </a:solidFill>
              </a:rPr>
              <a:t>maintainer</a:t>
            </a:r>
            <a:endParaRPr kumimoji="1" lang="ja-JP" altLang="en-US" sz="2000" dirty="0">
              <a:solidFill>
                <a:srgbClr val="0070C0"/>
              </a:solidFill>
            </a:endParaRPr>
          </a:p>
        </p:txBody>
      </p:sp>
      <p:pic>
        <p:nvPicPr>
          <p:cNvPr id="27" name="図 26" descr="Clipboard01.gif"/>
          <p:cNvPicPr>
            <a:picLocks noChangeAspect="1"/>
          </p:cNvPicPr>
          <p:nvPr/>
        </p:nvPicPr>
        <p:blipFill>
          <a:blip r:embed="rId9" cstate="print"/>
          <a:stretch>
            <a:fillRect/>
          </a:stretch>
        </p:blipFill>
        <p:spPr>
          <a:xfrm>
            <a:off x="4525044" y="3024362"/>
            <a:ext cx="1111564" cy="1124718"/>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 </a:t>
            </a:r>
            <a:endParaRPr kumimoji="1" lang="ja-JP" altLang="en-US" dirty="0"/>
          </a:p>
        </p:txBody>
      </p:sp>
      <p:sp>
        <p:nvSpPr>
          <p:cNvPr id="3" name="コンテンツ プレースホルダー 2"/>
          <p:cNvSpPr>
            <a:spLocks noGrp="1"/>
          </p:cNvSpPr>
          <p:nvPr>
            <p:ph idx="1"/>
          </p:nvPr>
        </p:nvSpPr>
        <p:spPr>
          <a:xfrm>
            <a:off x="301625" y="1638300"/>
            <a:ext cx="8534400" cy="2078732"/>
          </a:xfrm>
        </p:spPr>
        <p:txBody>
          <a:bodyPr/>
          <a:lstStyle/>
          <a:p>
            <a:r>
              <a:rPr lang="en-US" altLang="ja-JP" dirty="0"/>
              <a:t>The perspective of the </a:t>
            </a:r>
            <a:r>
              <a:rPr lang="en-US" altLang="ja-JP" dirty="0" smtClean="0"/>
              <a:t>blue team is </a:t>
            </a:r>
            <a:r>
              <a:rPr lang="en-US" altLang="ja-JP" dirty="0"/>
              <a:t>totally different from the </a:t>
            </a:r>
            <a:r>
              <a:rPr lang="en-US" altLang="ja-JP" dirty="0" smtClean="0"/>
              <a:t>red team. </a:t>
            </a:r>
            <a:r>
              <a:rPr lang="en-US" altLang="ja-JP" dirty="0"/>
              <a:t>However, it is useful for both sides to share the demand of the red team. This can be a trigger to add </a:t>
            </a:r>
            <a:r>
              <a:rPr lang="en-US" altLang="ja-JP" dirty="0" smtClean="0"/>
              <a:t>industry demand </a:t>
            </a:r>
            <a:r>
              <a:rPr lang="en-US" altLang="ja-JP" dirty="0"/>
              <a:t>into future kernel. </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30</a:t>
            </a:fld>
            <a:endParaRPr lang="en-US" altLang="ja-JP"/>
          </a:p>
        </p:txBody>
      </p:sp>
      <p:sp>
        <p:nvSpPr>
          <p:cNvPr id="6" name="タイトル 1"/>
          <p:cNvSpPr txBox="1">
            <a:spLocks/>
          </p:cNvSpPr>
          <p:nvPr/>
        </p:nvSpPr>
        <p:spPr bwMode="auto">
          <a:xfrm>
            <a:off x="301625" y="365919"/>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altLang="ja-JP" sz="3300" b="0" i="0" u="none" strike="noStrike" kern="0" cap="none" spc="0" normalizeH="0" baseline="0" noProof="0" dirty="0" smtClean="0">
                <a:ln>
                  <a:noFill/>
                </a:ln>
                <a:solidFill>
                  <a:srgbClr val="0070C0"/>
                </a:solidFill>
                <a:effectLst/>
                <a:uLnTx/>
                <a:uFillTx/>
                <a:latin typeface="+mj-lt"/>
                <a:ea typeface="+mj-ea"/>
                <a:cs typeface="+mj-cs"/>
              </a:rPr>
              <a:t>red team and blue team coordination</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sp>
        <p:nvSpPr>
          <p:cNvPr id="7" name="角丸四角形 6"/>
          <p:cNvSpPr/>
          <p:nvPr/>
        </p:nvSpPr>
        <p:spPr bwMode="auto">
          <a:xfrm>
            <a:off x="242894" y="223144"/>
            <a:ext cx="2960954" cy="360040"/>
          </a:xfrm>
          <a:prstGeom prst="roundRect">
            <a:avLst>
              <a:gd name="adj" fmla="val 40627"/>
            </a:avLst>
          </a:prstGeom>
          <a:solidFill>
            <a:srgbClr val="0066FF"/>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ea typeface="ＭＳ Ｐ明朝" pitchFamily="18" charset="-128"/>
              </a:rPr>
              <a:t> recommendation 3</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8" name="図 7" descr="office-thumb.JPG"/>
          <p:cNvPicPr>
            <a:picLocks noChangeAspect="1"/>
          </p:cNvPicPr>
          <p:nvPr/>
        </p:nvPicPr>
        <p:blipFill>
          <a:blip r:embed="rId2" cstate="print"/>
          <a:stretch>
            <a:fillRect/>
          </a:stretch>
        </p:blipFill>
        <p:spPr>
          <a:xfrm>
            <a:off x="6372200" y="3429000"/>
            <a:ext cx="2496277" cy="1872208"/>
          </a:xfrm>
          <a:prstGeom prst="rect">
            <a:avLst/>
          </a:prstGeom>
          <a:ln>
            <a:noFill/>
          </a:ln>
          <a:effectLst>
            <a:outerShdw blurRad="190500" algn="tl" rotWithShape="0">
              <a:srgbClr val="000000">
                <a:alpha val="70000"/>
              </a:srgbClr>
            </a:outerShdw>
          </a:effectLst>
        </p:spPr>
      </p:pic>
      <p:pic>
        <p:nvPicPr>
          <p:cNvPr id="9" name="図 8" descr="Fotosearch_k0131476.jpg"/>
          <p:cNvPicPr>
            <a:picLocks noChangeAspect="1"/>
          </p:cNvPicPr>
          <p:nvPr/>
        </p:nvPicPr>
        <p:blipFill>
          <a:blip r:embed="rId3" cstate="print"/>
          <a:stretch>
            <a:fillRect/>
          </a:stretch>
        </p:blipFill>
        <p:spPr>
          <a:xfrm>
            <a:off x="323528" y="3143864"/>
            <a:ext cx="3024336" cy="2301360"/>
          </a:xfrm>
          <a:prstGeom prst="ellipse">
            <a:avLst/>
          </a:prstGeom>
          <a:ln>
            <a:noFill/>
          </a:ln>
          <a:effectLst>
            <a:softEdge rad="112500"/>
          </a:effectLst>
        </p:spPr>
      </p:pic>
      <p:pic>
        <p:nvPicPr>
          <p:cNvPr id="10" name="図 9"/>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859518" y="4414394"/>
            <a:ext cx="1877194" cy="1828387"/>
          </a:xfrm>
          <a:prstGeom prst="rect">
            <a:avLst/>
          </a:prstGeom>
        </p:spPr>
      </p:pic>
      <p:pic>
        <p:nvPicPr>
          <p:cNvPr id="11" name="図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05402" y="4416964"/>
            <a:ext cx="1948160" cy="1897508"/>
          </a:xfrm>
          <a:prstGeom prst="rect">
            <a:avLst/>
          </a:prstGeom>
        </p:spPr>
      </p:pic>
      <p:sp>
        <p:nvSpPr>
          <p:cNvPr id="14" name="角丸四角形 13"/>
          <p:cNvSpPr/>
          <p:nvPr/>
        </p:nvSpPr>
        <p:spPr bwMode="auto">
          <a:xfrm>
            <a:off x="301625" y="5877272"/>
            <a:ext cx="8446839" cy="418251"/>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lang="en-US" altLang="ja-JP" dirty="0">
                <a:solidFill>
                  <a:schemeClr val="bg1"/>
                </a:solidFill>
                <a:ea typeface="ＭＳ Ｐ明朝" pitchFamily="18" charset="-128"/>
              </a:rPr>
              <a:t>R</a:t>
            </a:r>
            <a:r>
              <a:rPr kumimoji="1" lang="en-US" altLang="ja-JP" sz="2400" b="0" i="0" u="none" strike="noStrike" cap="none" normalizeH="0" baseline="0" dirty="0" smtClean="0">
                <a:ln>
                  <a:noFill/>
                </a:ln>
                <a:solidFill>
                  <a:schemeClr val="bg1"/>
                </a:solidFill>
                <a:effectLst/>
                <a:latin typeface="Calibri" pitchFamily="34" charset="0"/>
                <a:ea typeface="ＭＳ Ｐ明朝" pitchFamily="18" charset="-128"/>
              </a:rPr>
              <a:t>ed team can share</a:t>
            </a:r>
            <a:r>
              <a:rPr kumimoji="1" lang="en-US" altLang="ja-JP" sz="2400" b="0" i="0" u="none" strike="noStrike" cap="none" normalizeH="0" dirty="0" smtClean="0">
                <a:ln>
                  <a:noFill/>
                </a:ln>
                <a:solidFill>
                  <a:schemeClr val="bg1"/>
                </a:solidFill>
                <a:effectLst/>
                <a:latin typeface="Calibri" pitchFamily="34" charset="0"/>
                <a:ea typeface="ＭＳ Ｐ明朝" pitchFamily="18" charset="-128"/>
              </a:rPr>
              <a:t> production team demands to Blue team</a:t>
            </a:r>
            <a:r>
              <a:rPr kumimoji="1" lang="en-US" altLang="ja-JP" sz="2400" b="0" i="0" u="none" strike="noStrike" cap="none" normalizeH="0" baseline="0" dirty="0" smtClean="0">
                <a:ln>
                  <a:noFill/>
                </a:ln>
                <a:solidFill>
                  <a:schemeClr val="bg1"/>
                </a:solidFill>
                <a:effectLst/>
                <a:latin typeface="Calibri" pitchFamily="34" charset="0"/>
                <a:ea typeface="ＭＳ Ｐ明朝" pitchFamily="18" charset="-128"/>
              </a:rPr>
              <a:t> </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sp>
        <p:nvSpPr>
          <p:cNvPr id="15" name="テキスト ボックス 14"/>
          <p:cNvSpPr txBox="1"/>
          <p:nvPr/>
        </p:nvSpPr>
        <p:spPr>
          <a:xfrm>
            <a:off x="5796136" y="5011264"/>
            <a:ext cx="1287518" cy="523220"/>
          </a:xfrm>
          <a:prstGeom prst="rect">
            <a:avLst/>
          </a:prstGeom>
          <a:noFill/>
        </p:spPr>
        <p:txBody>
          <a:bodyPr wrap="square" rtlCol="0">
            <a:spAutoFit/>
          </a:bodyPr>
          <a:lstStyle/>
          <a:p>
            <a:pPr algn="ctr"/>
            <a:r>
              <a:rPr kumimoji="1" lang="en-US" altLang="ja-JP" sz="1400" dirty="0" smtClean="0">
                <a:solidFill>
                  <a:srgbClr val="FFFF00"/>
                </a:solidFill>
              </a:rPr>
              <a:t>production</a:t>
            </a:r>
            <a:br>
              <a:rPr kumimoji="1" lang="en-US" altLang="ja-JP" sz="1400" dirty="0" smtClean="0">
                <a:solidFill>
                  <a:srgbClr val="FFFF00"/>
                </a:solidFill>
              </a:rPr>
            </a:br>
            <a:r>
              <a:rPr kumimoji="1" lang="en-US" altLang="ja-JP" sz="1400" dirty="0" smtClean="0">
                <a:solidFill>
                  <a:srgbClr val="FFFF00"/>
                </a:solidFill>
              </a:rPr>
              <a:t>task list</a:t>
            </a:r>
            <a:endParaRPr kumimoji="1" lang="ja-JP" altLang="en-US" sz="1400" dirty="0">
              <a:solidFill>
                <a:srgbClr val="FFFF00"/>
              </a:solidFill>
            </a:endParaRPr>
          </a:p>
        </p:txBody>
      </p:sp>
      <p:sp>
        <p:nvSpPr>
          <p:cNvPr id="16" name="テキスト ボックス 15"/>
          <p:cNvSpPr txBox="1"/>
          <p:nvPr/>
        </p:nvSpPr>
        <p:spPr>
          <a:xfrm>
            <a:off x="1530412" y="5027532"/>
            <a:ext cx="1368152" cy="523220"/>
          </a:xfrm>
          <a:prstGeom prst="rect">
            <a:avLst/>
          </a:prstGeom>
          <a:noFill/>
        </p:spPr>
        <p:txBody>
          <a:bodyPr wrap="square" rtlCol="0">
            <a:spAutoFit/>
          </a:bodyPr>
          <a:lstStyle/>
          <a:p>
            <a:pPr algn="ctr"/>
            <a:r>
              <a:rPr kumimoji="1" lang="en-US" altLang="ja-JP" sz="1400" dirty="0" smtClean="0">
                <a:solidFill>
                  <a:srgbClr val="FFFF00"/>
                </a:solidFill>
              </a:rPr>
              <a:t>upstream</a:t>
            </a:r>
            <a:br>
              <a:rPr kumimoji="1" lang="en-US" altLang="ja-JP" sz="1400" dirty="0" smtClean="0">
                <a:solidFill>
                  <a:srgbClr val="FFFF00"/>
                </a:solidFill>
              </a:rPr>
            </a:br>
            <a:r>
              <a:rPr kumimoji="1" lang="en-US" altLang="ja-JP" sz="1400" dirty="0" smtClean="0">
                <a:solidFill>
                  <a:srgbClr val="FFFF00"/>
                </a:solidFill>
              </a:rPr>
              <a:t>task list</a:t>
            </a:r>
            <a:endParaRPr kumimoji="1" lang="ja-JP" altLang="en-US" sz="1400" dirty="0">
              <a:solidFill>
                <a:srgbClr val="FFFF00"/>
              </a:solidFill>
            </a:endParaRPr>
          </a:p>
        </p:txBody>
      </p:sp>
      <p:pic>
        <p:nvPicPr>
          <p:cNvPr id="13" name="図 12"/>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347864" y="2780928"/>
            <a:ext cx="2619058" cy="2294295"/>
          </a:xfrm>
          <a:prstGeom prst="rect">
            <a:avLst/>
          </a:prstGeom>
        </p:spPr>
      </p:pic>
      <p:pic>
        <p:nvPicPr>
          <p:cNvPr id="12" name="図 11"/>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425717" y="2708920"/>
            <a:ext cx="2514435" cy="2202645"/>
          </a:xfrm>
          <a:prstGeom prst="rect">
            <a:avLst/>
          </a:prstGeom>
        </p:spPr>
      </p:pic>
      <p:sp>
        <p:nvSpPr>
          <p:cNvPr id="5" name="円弧 4"/>
          <p:cNvSpPr/>
          <p:nvPr/>
        </p:nvSpPr>
        <p:spPr bwMode="auto">
          <a:xfrm>
            <a:off x="4860032" y="3429000"/>
            <a:ext cx="1296144" cy="1656184"/>
          </a:xfrm>
          <a:prstGeom prst="arc">
            <a:avLst>
              <a:gd name="adj1" fmla="val 16667555"/>
              <a:gd name="adj2" fmla="val 0"/>
            </a:avLst>
          </a:prstGeom>
          <a:noFill/>
          <a:ln w="57150" cap="flat" cmpd="sng" algn="ctr">
            <a:solidFill>
              <a:srgbClr val="CC6600"/>
            </a:solidFill>
            <a:prstDash val="solid"/>
            <a:round/>
            <a:headEnd type="triangle" w="med" len="med"/>
            <a:tailEnd type="none" w="med" len="med"/>
          </a:ln>
          <a:effectLst/>
        </p:spPr>
        <p:txBody>
          <a:bodyPr rtlCol="0" anchor="ctr"/>
          <a:lstStyle/>
          <a:p>
            <a:pPr algn="ctr"/>
            <a:endParaRPr kumimoji="1" lang="ja-JP" altLang="en-US"/>
          </a:p>
        </p:txBody>
      </p:sp>
      <p:sp>
        <p:nvSpPr>
          <p:cNvPr id="17" name="円弧 16"/>
          <p:cNvSpPr/>
          <p:nvPr/>
        </p:nvSpPr>
        <p:spPr bwMode="auto">
          <a:xfrm flipH="1">
            <a:off x="2987824" y="3501008"/>
            <a:ext cx="1368152" cy="1656184"/>
          </a:xfrm>
          <a:prstGeom prst="arc">
            <a:avLst>
              <a:gd name="adj1" fmla="val 16667555"/>
              <a:gd name="adj2" fmla="val 0"/>
            </a:avLst>
          </a:prstGeom>
          <a:noFill/>
          <a:ln w="57150" cap="flat" cmpd="sng" algn="ctr">
            <a:solidFill>
              <a:srgbClr val="FFFF00"/>
            </a:solidFill>
            <a:prstDash val="solid"/>
            <a:round/>
            <a:headEnd type="none" w="med" len="med"/>
            <a:tailEnd type="triangle" w="med" len="med"/>
          </a:ln>
          <a:effectLst/>
        </p:spPr>
        <p:txBody>
          <a:bodyPr rtlCol="0" anchor="ctr"/>
          <a:lstStyle/>
          <a:p>
            <a:pPr algn="ctr"/>
            <a:endParaRPr kumimoji="1" lang="ja-JP" altLang="en-US"/>
          </a:p>
        </p:txBody>
      </p:sp>
      <p:sp>
        <p:nvSpPr>
          <p:cNvPr id="18" name="テキスト ボックス 17"/>
          <p:cNvSpPr txBox="1"/>
          <p:nvPr/>
        </p:nvSpPr>
        <p:spPr>
          <a:xfrm>
            <a:off x="3601392" y="3342366"/>
            <a:ext cx="1368152" cy="359201"/>
          </a:xfrm>
          <a:prstGeom prst="rect">
            <a:avLst/>
          </a:prstGeom>
          <a:noFill/>
        </p:spPr>
        <p:txBody>
          <a:bodyPr wrap="square" rtlCol="0">
            <a:spAutoFit/>
          </a:bodyPr>
          <a:lstStyle/>
          <a:p>
            <a:pPr algn="ctr">
              <a:lnSpc>
                <a:spcPct val="70000"/>
              </a:lnSpc>
            </a:pPr>
            <a:r>
              <a:rPr lang="en-US" altLang="ja-JP" sz="1200" dirty="0" smtClean="0">
                <a:solidFill>
                  <a:srgbClr val="FFFF00"/>
                </a:solidFill>
              </a:rPr>
              <a:t>demand</a:t>
            </a:r>
            <a:br>
              <a:rPr lang="en-US" altLang="ja-JP" sz="1200" dirty="0" smtClean="0">
                <a:solidFill>
                  <a:srgbClr val="FFFF00"/>
                </a:solidFill>
              </a:rPr>
            </a:br>
            <a:r>
              <a:rPr lang="en-US" altLang="ja-JP" sz="1200" dirty="0" smtClean="0">
                <a:solidFill>
                  <a:srgbClr val="FFFF00"/>
                </a:solidFill>
              </a:rPr>
              <a:t>list</a:t>
            </a:r>
            <a:endParaRPr kumimoji="1" lang="ja-JP" altLang="en-US" sz="1200" dirty="0">
              <a:solidFill>
                <a:srgbClr val="FFFF00"/>
              </a:solidFill>
            </a:endParaRPr>
          </a:p>
        </p:txBody>
      </p:sp>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 </a:t>
            </a:r>
            <a:endParaRPr kumimoji="1" lang="ja-JP" altLang="en-US" dirty="0"/>
          </a:p>
        </p:txBody>
      </p:sp>
      <p:sp>
        <p:nvSpPr>
          <p:cNvPr id="3" name="コンテンツ プレースホルダー 2"/>
          <p:cNvSpPr>
            <a:spLocks noGrp="1"/>
          </p:cNvSpPr>
          <p:nvPr>
            <p:ph idx="1"/>
          </p:nvPr>
        </p:nvSpPr>
        <p:spPr>
          <a:xfrm>
            <a:off x="251520" y="1543414"/>
            <a:ext cx="8842376" cy="4598988"/>
          </a:xfrm>
        </p:spPr>
        <p:txBody>
          <a:bodyPr/>
          <a:lstStyle/>
          <a:p>
            <a:r>
              <a:rPr lang="en-US" altLang="ja-JP" dirty="0" smtClean="0"/>
              <a:t>Community development takes time as it will require coordination.</a:t>
            </a:r>
            <a:endParaRPr kumimoji="1" lang="en-US" altLang="ja-JP" dirty="0" smtClean="0"/>
          </a:p>
          <a:p>
            <a:r>
              <a:rPr lang="en-US" altLang="ja-JP" dirty="0" smtClean="0"/>
              <a:t>Product development always requires immediate bug-fix.</a:t>
            </a:r>
          </a:p>
          <a:p>
            <a:r>
              <a:rPr kumimoji="1" lang="en-US" altLang="ja-JP" dirty="0" smtClean="0"/>
              <a:t>Therefore it does not make sense to use single BTS for both party</a:t>
            </a:r>
          </a:p>
          <a:p>
            <a:pPr>
              <a:buNone/>
            </a:pPr>
            <a:endParaRPr kumimoji="1" lang="en-US" altLang="ja-JP" dirty="0" smtClean="0"/>
          </a:p>
          <a:p>
            <a:pPr marL="0" indent="0">
              <a:buNone/>
            </a:pPr>
            <a:r>
              <a:rPr lang="en-US" altLang="ja-JP" dirty="0" smtClean="0"/>
              <a:t>However,… </a:t>
            </a:r>
            <a:r>
              <a:rPr lang="en-US" altLang="ja-JP" dirty="0"/>
              <a:t>The same problem will </a:t>
            </a:r>
            <a:r>
              <a:rPr lang="en-US" altLang="ja-JP" dirty="0" smtClean="0"/>
              <a:t>occur </a:t>
            </a:r>
            <a:r>
              <a:rPr lang="en-US" altLang="ja-JP" dirty="0"/>
              <a:t>again if </a:t>
            </a:r>
            <a:r>
              <a:rPr lang="en-US" altLang="ja-JP" dirty="0" smtClean="0"/>
              <a:t>they </a:t>
            </a:r>
            <a:r>
              <a:rPr lang="en-US" altLang="ja-JP" dirty="0"/>
              <a:t>do not add </a:t>
            </a:r>
            <a:r>
              <a:rPr lang="en-US" altLang="ja-JP" dirty="0" smtClean="0"/>
              <a:t/>
            </a:r>
            <a:br>
              <a:rPr lang="en-US" altLang="ja-JP" dirty="0" smtClean="0"/>
            </a:br>
            <a:r>
              <a:rPr lang="en-US" altLang="ja-JP" dirty="0" smtClean="0"/>
              <a:t>bug-fix </a:t>
            </a:r>
            <a:r>
              <a:rPr lang="en-US" altLang="ja-JP" dirty="0"/>
              <a:t>code to </a:t>
            </a:r>
            <a:r>
              <a:rPr lang="en-US" altLang="ja-JP" dirty="0" smtClean="0"/>
              <a:t>the community upstream. So bug information share between production(red) and upstream(blue) team would be beneficial way.</a:t>
            </a:r>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3317F460-7074-4149-8C1E-2ACCE2488ACF}" type="slidenum">
              <a:rPr lang="ja-JP" altLang="en-US" smtClean="0"/>
              <a:pPr>
                <a:defRPr/>
              </a:pPr>
              <a:t>31</a:t>
            </a:fld>
            <a:endParaRPr lang="en-US" altLang="ja-JP"/>
          </a:p>
        </p:txBody>
      </p:sp>
      <p:sp>
        <p:nvSpPr>
          <p:cNvPr id="6" name="タイトル 1"/>
          <p:cNvSpPr txBox="1">
            <a:spLocks/>
          </p:cNvSpPr>
          <p:nvPr/>
        </p:nvSpPr>
        <p:spPr bwMode="auto">
          <a:xfrm>
            <a:off x="301625" y="365919"/>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ja-JP" sz="3300" kern="0" dirty="0" smtClean="0">
                <a:solidFill>
                  <a:srgbClr val="0070C0"/>
                </a:solidFill>
                <a:latin typeface="+mj-lt"/>
                <a:ea typeface="+mj-ea"/>
                <a:cs typeface="+mj-cs"/>
              </a:rPr>
              <a:t>Disclosure of red team BTS contents</a:t>
            </a:r>
            <a:endParaRPr kumimoji="1" lang="ja-JP" altLang="en-US" sz="3300" b="0" i="0" u="none" strike="noStrike" kern="0" cap="none" spc="0" normalizeH="0" baseline="0" noProof="0" dirty="0">
              <a:ln>
                <a:noFill/>
              </a:ln>
              <a:solidFill>
                <a:srgbClr val="0070C0"/>
              </a:solidFill>
              <a:effectLst/>
              <a:uLnTx/>
              <a:uFillTx/>
              <a:latin typeface="+mj-lt"/>
              <a:ea typeface="+mj-ea"/>
              <a:cs typeface="+mj-cs"/>
            </a:endParaRPr>
          </a:p>
        </p:txBody>
      </p:sp>
      <p:sp>
        <p:nvSpPr>
          <p:cNvPr id="7" name="角丸四角形 6"/>
          <p:cNvSpPr/>
          <p:nvPr/>
        </p:nvSpPr>
        <p:spPr bwMode="auto">
          <a:xfrm>
            <a:off x="242894" y="223144"/>
            <a:ext cx="2960954" cy="360040"/>
          </a:xfrm>
          <a:prstGeom prst="roundRect">
            <a:avLst>
              <a:gd name="adj" fmla="val 40627"/>
            </a:avLst>
          </a:prstGeom>
          <a:solidFill>
            <a:srgbClr val="0066FF"/>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ea typeface="ＭＳ Ｐ明朝" pitchFamily="18" charset="-128"/>
              </a:rPr>
              <a:t> recommendation 4</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19" name="図 18"/>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flipH="1">
            <a:off x="1475657" y="4305831"/>
            <a:ext cx="1540110" cy="2096547"/>
          </a:xfrm>
          <a:prstGeom prst="rect">
            <a:avLst/>
          </a:prstGeom>
        </p:spPr>
      </p:pic>
      <p:sp>
        <p:nvSpPr>
          <p:cNvPr id="20" name="テキスト ボックス 19"/>
          <p:cNvSpPr txBox="1"/>
          <p:nvPr/>
        </p:nvSpPr>
        <p:spPr>
          <a:xfrm>
            <a:off x="2267745" y="5466274"/>
            <a:ext cx="1008111" cy="692497"/>
          </a:xfrm>
          <a:prstGeom prst="rect">
            <a:avLst/>
          </a:prstGeom>
          <a:noFill/>
        </p:spPr>
        <p:txBody>
          <a:bodyPr wrap="square" rtlCol="0">
            <a:spAutoFit/>
          </a:bodyPr>
          <a:lstStyle/>
          <a:p>
            <a:r>
              <a:rPr kumimoji="1" lang="en-US" altLang="ja-JP" sz="1100" dirty="0" smtClean="0">
                <a:solidFill>
                  <a:srgbClr val="FFFF00"/>
                </a:solidFill>
              </a:rPr>
              <a:t>    </a:t>
            </a:r>
            <a:r>
              <a:rPr kumimoji="1" lang="en-US" altLang="ja-JP" sz="1400" dirty="0" smtClean="0">
                <a:solidFill>
                  <a:srgbClr val="FFFF00"/>
                </a:solidFill>
              </a:rPr>
              <a:t>bug</a:t>
            </a:r>
            <a:br>
              <a:rPr kumimoji="1" lang="en-US" altLang="ja-JP" sz="1400" dirty="0" smtClean="0">
                <a:solidFill>
                  <a:srgbClr val="FFFF00"/>
                </a:solidFill>
              </a:rPr>
            </a:br>
            <a:r>
              <a:rPr kumimoji="1" lang="en-US" altLang="ja-JP" sz="1400" dirty="0" smtClean="0">
                <a:solidFill>
                  <a:srgbClr val="FFFF00"/>
                </a:solidFill>
              </a:rPr>
              <a:t>report</a:t>
            </a:r>
            <a:br>
              <a:rPr kumimoji="1" lang="en-US" altLang="ja-JP" sz="1400" dirty="0" smtClean="0">
                <a:solidFill>
                  <a:srgbClr val="FFFF00"/>
                </a:solidFill>
              </a:rPr>
            </a:br>
            <a:endParaRPr kumimoji="1" lang="ja-JP" altLang="en-US" sz="1100" dirty="0">
              <a:solidFill>
                <a:srgbClr val="FFFF00"/>
              </a:solidFill>
            </a:endParaRPr>
          </a:p>
        </p:txBody>
      </p:sp>
      <p:grpSp>
        <p:nvGrpSpPr>
          <p:cNvPr id="25" name="グループ化 24"/>
          <p:cNvGrpSpPr/>
          <p:nvPr/>
        </p:nvGrpSpPr>
        <p:grpSpPr>
          <a:xfrm>
            <a:off x="3533933" y="4984989"/>
            <a:ext cx="1919699" cy="1828387"/>
            <a:chOff x="4543122" y="4816436"/>
            <a:chExt cx="1919699" cy="1828387"/>
          </a:xfrm>
        </p:grpSpPr>
        <p:pic>
          <p:nvPicPr>
            <p:cNvPr id="21" name="図 20"/>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585627" y="4816436"/>
              <a:ext cx="1877194" cy="1828387"/>
            </a:xfrm>
            <a:prstGeom prst="rect">
              <a:avLst/>
            </a:prstGeom>
          </p:spPr>
        </p:pic>
        <p:sp>
          <p:nvSpPr>
            <p:cNvPr id="22" name="テキスト ボックス 21"/>
            <p:cNvSpPr txBox="1"/>
            <p:nvPr/>
          </p:nvSpPr>
          <p:spPr>
            <a:xfrm>
              <a:off x="4543122" y="5423060"/>
              <a:ext cx="1287518" cy="523220"/>
            </a:xfrm>
            <a:prstGeom prst="rect">
              <a:avLst/>
            </a:prstGeom>
            <a:noFill/>
          </p:spPr>
          <p:txBody>
            <a:bodyPr wrap="square" rtlCol="0">
              <a:spAutoFit/>
            </a:bodyPr>
            <a:lstStyle/>
            <a:p>
              <a:pPr algn="ctr"/>
              <a:r>
                <a:rPr kumimoji="1" lang="en-US" altLang="ja-JP" sz="1400" dirty="0" smtClean="0">
                  <a:solidFill>
                    <a:srgbClr val="FFFF00"/>
                  </a:solidFill>
                </a:rPr>
                <a:t>production</a:t>
              </a:r>
              <a:r>
                <a:rPr lang="en-US" altLang="ja-JP" sz="1400" dirty="0">
                  <a:solidFill>
                    <a:srgbClr val="FFFF00"/>
                  </a:solidFill>
                </a:rPr>
                <a:t/>
              </a:r>
              <a:br>
                <a:rPr lang="en-US" altLang="ja-JP" sz="1400" dirty="0">
                  <a:solidFill>
                    <a:srgbClr val="FFFF00"/>
                  </a:solidFill>
                </a:rPr>
              </a:br>
              <a:r>
                <a:rPr lang="en-US" altLang="ja-JP" sz="1400" dirty="0" smtClean="0">
                  <a:solidFill>
                    <a:srgbClr val="FFFF00"/>
                  </a:solidFill>
                </a:rPr>
                <a:t>BTS</a:t>
              </a:r>
              <a:endParaRPr kumimoji="1" lang="ja-JP" altLang="en-US" sz="1400" dirty="0">
                <a:solidFill>
                  <a:srgbClr val="FFFF00"/>
                </a:solidFill>
              </a:endParaRPr>
            </a:p>
          </p:txBody>
        </p:sp>
      </p:grpSp>
      <p:pic>
        <p:nvPicPr>
          <p:cNvPr id="23" name="図 22" descr="stick_figure_working_laptop_desk.png"/>
          <p:cNvPicPr>
            <a:picLocks noChangeAspect="1"/>
          </p:cNvPicPr>
          <p:nvPr/>
        </p:nvPicPr>
        <p:blipFill>
          <a:blip r:embed="rId4" cstate="print"/>
          <a:stretch>
            <a:fillRect/>
          </a:stretch>
        </p:blipFill>
        <p:spPr>
          <a:xfrm flipH="1">
            <a:off x="5796136" y="3717492"/>
            <a:ext cx="2160240" cy="2683382"/>
          </a:xfrm>
          <a:prstGeom prst="rect">
            <a:avLst/>
          </a:prstGeom>
        </p:spPr>
      </p:pic>
      <p:pic>
        <p:nvPicPr>
          <p:cNvPr id="26" name="図 2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10800000">
            <a:off x="4932041" y="4098122"/>
            <a:ext cx="1133734" cy="961061"/>
          </a:xfrm>
          <a:prstGeom prst="rect">
            <a:avLst/>
          </a:prstGeom>
        </p:spPr>
      </p:pic>
      <p:pic>
        <p:nvPicPr>
          <p:cNvPr id="28" name="図 2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10593667">
            <a:off x="2783206" y="4338566"/>
            <a:ext cx="1133734" cy="961061"/>
          </a:xfrm>
          <a:prstGeom prst="rect">
            <a:avLst/>
          </a:prstGeom>
        </p:spPr>
      </p:pic>
      <p:cxnSp>
        <p:nvCxnSpPr>
          <p:cNvPr id="30" name="直線矢印コネクタ 29"/>
          <p:cNvCxnSpPr/>
          <p:nvPr/>
        </p:nvCxnSpPr>
        <p:spPr bwMode="auto">
          <a:xfrm flipH="1">
            <a:off x="2771801" y="4098122"/>
            <a:ext cx="3168352" cy="288032"/>
          </a:xfrm>
          <a:prstGeom prst="straightConnector1">
            <a:avLst/>
          </a:prstGeom>
          <a:noFill/>
          <a:ln w="57150" cap="flat" cmpd="sng" algn="ctr">
            <a:solidFill>
              <a:schemeClr val="bg1">
                <a:lumMod val="65000"/>
              </a:schemeClr>
            </a:solidFill>
            <a:prstDash val="solid"/>
            <a:round/>
            <a:headEnd type="none" w="med" len="med"/>
            <a:tailEnd type="arrow"/>
          </a:ln>
          <a:effectLst/>
        </p:spPr>
      </p:cxnSp>
      <p:sp>
        <p:nvSpPr>
          <p:cNvPr id="31" name="乗算記号 30"/>
          <p:cNvSpPr/>
          <p:nvPr/>
        </p:nvSpPr>
        <p:spPr bwMode="auto">
          <a:xfrm>
            <a:off x="3995937" y="3882098"/>
            <a:ext cx="803194" cy="766886"/>
          </a:xfrm>
          <a:prstGeom prst="mathMultiply">
            <a:avLst>
              <a:gd name="adj1" fmla="val 13396"/>
            </a:avLst>
          </a:prstGeom>
          <a:solidFill>
            <a:srgbClr val="FF0000"/>
          </a:solidFill>
          <a:ln w="9525" cap="flat" cmpd="sng" algn="ctr">
            <a:solidFill>
              <a:srgbClr val="FF0000"/>
            </a:solid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フローチャート : 論理積ゲート 22"/>
          <p:cNvSpPr/>
          <p:nvPr/>
        </p:nvSpPr>
        <p:spPr bwMode="auto">
          <a:xfrm>
            <a:off x="179512" y="1713731"/>
            <a:ext cx="3528392" cy="2952328"/>
          </a:xfrm>
          <a:prstGeom prst="flowChartDelay">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dirty="0" smtClean="0">
              <a:solidFill>
                <a:srgbClr val="3333CC"/>
              </a:solidFill>
              <a:latin typeface="Calibri" pitchFamily="34" charset="0"/>
              <a:ea typeface="ＭＳ Ｐ明朝" pitchFamily="18" charset="-128"/>
            </a:endParaRPr>
          </a:p>
        </p:txBody>
      </p:sp>
      <p:sp>
        <p:nvSpPr>
          <p:cNvPr id="2" name="タイトル 1"/>
          <p:cNvSpPr>
            <a:spLocks noGrp="1"/>
          </p:cNvSpPr>
          <p:nvPr>
            <p:ph type="title"/>
          </p:nvPr>
        </p:nvSpPr>
        <p:spPr/>
        <p:txBody>
          <a:bodyPr/>
          <a:lstStyle/>
          <a:p>
            <a:r>
              <a:rPr kumimoji="1" lang="en-US" altLang="ja-JP" dirty="0" smtClean="0"/>
              <a:t> </a:t>
            </a:r>
            <a:endParaRPr kumimoji="1" lang="ja-JP" altLang="en-US" dirty="0"/>
          </a:p>
        </p:txBody>
      </p:sp>
      <p:sp>
        <p:nvSpPr>
          <p:cNvPr id="4" name="スライド番号プレースホルダー 3"/>
          <p:cNvSpPr>
            <a:spLocks noGrp="1"/>
          </p:cNvSpPr>
          <p:nvPr>
            <p:ph type="sldNum" sz="quarter" idx="10"/>
          </p:nvPr>
        </p:nvSpPr>
        <p:spPr>
          <a:xfrm>
            <a:off x="4343400" y="1043459"/>
            <a:ext cx="457200" cy="441325"/>
          </a:xfrm>
        </p:spPr>
        <p:txBody>
          <a:bodyPr/>
          <a:lstStyle/>
          <a:p>
            <a:pPr>
              <a:defRPr/>
            </a:pPr>
            <a:fld id="{3317F460-7074-4149-8C1E-2ACCE2488ACF}" type="slidenum">
              <a:rPr lang="ja-JP" altLang="en-US" smtClean="0"/>
              <a:pPr>
                <a:defRPr/>
              </a:pPr>
              <a:t>32</a:t>
            </a:fld>
            <a:endParaRPr lang="en-US" altLang="ja-JP"/>
          </a:p>
        </p:txBody>
      </p:sp>
      <p:sp>
        <p:nvSpPr>
          <p:cNvPr id="6" name="タイトル 1"/>
          <p:cNvSpPr txBox="1">
            <a:spLocks/>
          </p:cNvSpPr>
          <p:nvPr/>
        </p:nvSpPr>
        <p:spPr bwMode="auto">
          <a:xfrm>
            <a:off x="301625" y="365919"/>
            <a:ext cx="8534400"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algn="ctr" eaLnBrk="0" hangingPunct="0">
              <a:defRPr/>
            </a:pPr>
            <a:r>
              <a:rPr lang="en-US" altLang="ja-JP" sz="3600" dirty="0" smtClean="0">
                <a:solidFill>
                  <a:srgbClr val="0070C0"/>
                </a:solidFill>
              </a:rPr>
              <a:t>“LTSI” as common ground</a:t>
            </a:r>
          </a:p>
        </p:txBody>
      </p:sp>
      <p:sp>
        <p:nvSpPr>
          <p:cNvPr id="7" name="角丸四角形 6"/>
          <p:cNvSpPr/>
          <p:nvPr/>
        </p:nvSpPr>
        <p:spPr bwMode="auto">
          <a:xfrm>
            <a:off x="242894" y="223144"/>
            <a:ext cx="2960954" cy="360040"/>
          </a:xfrm>
          <a:prstGeom prst="roundRect">
            <a:avLst>
              <a:gd name="adj" fmla="val 40627"/>
            </a:avLst>
          </a:prstGeom>
          <a:solidFill>
            <a:srgbClr val="0066FF"/>
          </a:solidFill>
          <a:ln w="9525" cap="flat" cmpd="sng" algn="ctr">
            <a:noFill/>
            <a:prstDash val="solid"/>
            <a:round/>
            <a:headEnd type="none" w="med" len="med"/>
            <a:tailEnd type="none" w="med" len="med"/>
          </a:ln>
          <a:effectLst/>
        </p:spPr>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dirty="0" smtClean="0">
                <a:solidFill>
                  <a:schemeClr val="bg1"/>
                </a:solidFill>
                <a:ea typeface="ＭＳ Ｐ明朝" pitchFamily="18" charset="-128"/>
              </a:rPr>
              <a:t> recommendation </a:t>
            </a:r>
            <a:r>
              <a:rPr lang="en-US" altLang="ja-JP" dirty="0" smtClean="0">
                <a:solidFill>
                  <a:schemeClr val="bg1"/>
                </a:solidFill>
                <a:ea typeface="ＭＳ Ｐ明朝" pitchFamily="18" charset="-128"/>
              </a:rPr>
              <a:t>5</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graphicFrame>
        <p:nvGraphicFramePr>
          <p:cNvPr id="8" name="図表 7"/>
          <p:cNvGraphicFramePr/>
          <p:nvPr>
            <p:extLst>
              <p:ext uri="{D42A27DB-BD31-4B8C-83A1-F6EECF244321}">
                <p14:modId xmlns:p14="http://schemas.microsoft.com/office/powerpoint/2010/main" xmlns="" val="3706169598"/>
              </p:ext>
            </p:extLst>
          </p:nvPr>
        </p:nvGraphicFramePr>
        <p:xfrm>
          <a:off x="4470702" y="1466155"/>
          <a:ext cx="477619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右矢印 8"/>
          <p:cNvSpPr/>
          <p:nvPr/>
        </p:nvSpPr>
        <p:spPr bwMode="auto">
          <a:xfrm>
            <a:off x="4283968" y="2937867"/>
            <a:ext cx="720080" cy="1080120"/>
          </a:xfrm>
          <a:prstGeom prst="rightArrow">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endParaRPr kumimoji="1" lang="ja-JP" altLang="en-US" sz="2400" b="0" i="0" u="none" strike="noStrike" cap="none" normalizeH="0" baseline="0" dirty="0" smtClean="0">
              <a:ln>
                <a:noFill/>
              </a:ln>
              <a:solidFill>
                <a:schemeClr val="bg1">
                  <a:lumMod val="95000"/>
                </a:schemeClr>
              </a:solidFill>
              <a:effectLst/>
              <a:latin typeface="Calibri" pitchFamily="34" charset="0"/>
              <a:ea typeface="ＭＳ Ｐ明朝" pitchFamily="18" charset="-128"/>
            </a:endParaRPr>
          </a:p>
        </p:txBody>
      </p:sp>
      <p:sp>
        <p:nvSpPr>
          <p:cNvPr id="10" name="角丸四角形 9"/>
          <p:cNvSpPr/>
          <p:nvPr/>
        </p:nvSpPr>
        <p:spPr bwMode="auto">
          <a:xfrm>
            <a:off x="251521" y="5911776"/>
            <a:ext cx="8640960" cy="418251"/>
          </a:xfrm>
          <a:prstGeom prst="roundRect">
            <a:avLst/>
          </a:prstGeom>
          <a:solidFill>
            <a:srgbClr val="002060"/>
          </a:solidFill>
          <a:ln w="9525" cap="flat" cmpd="sng" algn="ctr">
            <a:noFill/>
            <a:prstDash val="solid"/>
            <a:roun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R="0" algn="ctr" defTabSz="914400" rtl="0" eaLnBrk="0" fontAlgn="base" latinLnBrk="0" hangingPunct="0">
              <a:lnSpc>
                <a:spcPct val="75000"/>
              </a:lnSpc>
              <a:spcBef>
                <a:spcPct val="20000"/>
              </a:spcBef>
              <a:spcAft>
                <a:spcPct val="0"/>
              </a:spcAft>
              <a:buClr>
                <a:srgbClr val="5A0BCF"/>
              </a:buClr>
              <a:buSzTx/>
              <a:tabLst/>
            </a:pPr>
            <a:r>
              <a:rPr lang="en-US" altLang="ja-JP" dirty="0" smtClean="0">
                <a:solidFill>
                  <a:schemeClr val="bg1"/>
                </a:solidFill>
                <a:ea typeface="ＭＳ Ｐ明朝" pitchFamily="18" charset="-128"/>
              </a:rPr>
              <a:t>LTSI is Linux Foundation project to provide integrated stable kernel</a:t>
            </a:r>
            <a:endParaRPr kumimoji="1" lang="ja-JP" altLang="en-US" sz="2400" b="0" i="0" u="none" strike="noStrike" cap="none" normalizeH="0" baseline="0" dirty="0" smtClean="0">
              <a:ln>
                <a:noFill/>
              </a:ln>
              <a:solidFill>
                <a:schemeClr val="bg1"/>
              </a:solidFill>
              <a:effectLst/>
              <a:latin typeface="Calibri" pitchFamily="34" charset="0"/>
              <a:ea typeface="ＭＳ Ｐ明朝" pitchFamily="18" charset="-128"/>
            </a:endParaRPr>
          </a:p>
        </p:txBody>
      </p:sp>
      <p:pic>
        <p:nvPicPr>
          <p:cNvPr id="16" name="図 15" descr="stick_figure_search_clues_anim.gif"/>
          <p:cNvPicPr>
            <a:picLocks noChangeAspect="1"/>
          </p:cNvPicPr>
          <p:nvPr/>
        </p:nvPicPr>
        <p:blipFill>
          <a:blip r:embed="rId7" cstate="print"/>
          <a:stretch>
            <a:fillRect/>
          </a:stretch>
        </p:blipFill>
        <p:spPr>
          <a:xfrm>
            <a:off x="738324" y="2027641"/>
            <a:ext cx="1765694" cy="2359918"/>
          </a:xfrm>
          <a:prstGeom prst="rect">
            <a:avLst/>
          </a:prstGeom>
        </p:spPr>
      </p:pic>
      <p:sp>
        <p:nvSpPr>
          <p:cNvPr id="17" name="六角形 16"/>
          <p:cNvSpPr/>
          <p:nvPr/>
        </p:nvSpPr>
        <p:spPr bwMode="auto">
          <a:xfrm>
            <a:off x="179512" y="1439951"/>
            <a:ext cx="1800200" cy="576064"/>
          </a:xfrm>
          <a:prstGeom prst="hexagon">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sz="1800" dirty="0" smtClean="0">
                <a:solidFill>
                  <a:schemeClr val="accent5">
                    <a:lumMod val="50000"/>
                  </a:schemeClr>
                </a:solidFill>
                <a:latin typeface="Calibri" pitchFamily="34" charset="0"/>
                <a:ea typeface="ＭＳ Ｐ明朝" pitchFamily="18" charset="-128"/>
              </a:rPr>
              <a:t>upstream</a:t>
            </a:r>
            <a:br>
              <a:rPr lang="en-US" altLang="ja-JP" sz="1800" dirty="0" smtClean="0">
                <a:solidFill>
                  <a:schemeClr val="accent5">
                    <a:lumMod val="50000"/>
                  </a:schemeClr>
                </a:solidFill>
                <a:latin typeface="Calibri" pitchFamily="34" charset="0"/>
                <a:ea typeface="ＭＳ Ｐ明朝" pitchFamily="18" charset="-128"/>
              </a:rPr>
            </a:br>
            <a:r>
              <a:rPr lang="en-US" altLang="ja-JP" sz="1800" dirty="0" smtClean="0">
                <a:solidFill>
                  <a:schemeClr val="accent5">
                    <a:lumMod val="50000"/>
                  </a:schemeClr>
                </a:solidFill>
                <a:latin typeface="Calibri" pitchFamily="34" charset="0"/>
                <a:ea typeface="ＭＳ Ｐ明朝" pitchFamily="18" charset="-128"/>
              </a:rPr>
              <a:t>latest</a:t>
            </a:r>
            <a:endParaRPr lang="ja-JP" altLang="en-US" sz="1800" dirty="0" smtClean="0">
              <a:solidFill>
                <a:schemeClr val="accent5">
                  <a:lumMod val="50000"/>
                </a:schemeClr>
              </a:solidFill>
              <a:latin typeface="Calibri" pitchFamily="34" charset="0"/>
              <a:ea typeface="ＭＳ Ｐ明朝" pitchFamily="18" charset="-128"/>
            </a:endParaRPr>
          </a:p>
        </p:txBody>
      </p:sp>
      <p:sp>
        <p:nvSpPr>
          <p:cNvPr id="18" name="六角形 17"/>
          <p:cNvSpPr/>
          <p:nvPr/>
        </p:nvSpPr>
        <p:spPr bwMode="auto">
          <a:xfrm>
            <a:off x="2178484" y="1929755"/>
            <a:ext cx="1817452" cy="576064"/>
          </a:xfrm>
          <a:prstGeom prst="hexagon">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sz="1800" dirty="0" smtClean="0">
                <a:solidFill>
                  <a:schemeClr val="accent6">
                    <a:lumMod val="75000"/>
                  </a:schemeClr>
                </a:solidFill>
                <a:latin typeface="Calibri" pitchFamily="34" charset="0"/>
                <a:ea typeface="ＭＳ Ｐ明朝" pitchFamily="18" charset="-128"/>
              </a:rPr>
              <a:t>upstream</a:t>
            </a:r>
            <a:br>
              <a:rPr lang="en-US" altLang="ja-JP" sz="1800" dirty="0" smtClean="0">
                <a:solidFill>
                  <a:schemeClr val="accent6">
                    <a:lumMod val="75000"/>
                  </a:schemeClr>
                </a:solidFill>
                <a:latin typeface="Calibri" pitchFamily="34" charset="0"/>
                <a:ea typeface="ＭＳ Ｐ明朝" pitchFamily="18" charset="-128"/>
              </a:rPr>
            </a:br>
            <a:r>
              <a:rPr lang="en-US" altLang="ja-JP" sz="1800" dirty="0" smtClean="0">
                <a:solidFill>
                  <a:schemeClr val="accent6">
                    <a:lumMod val="75000"/>
                  </a:schemeClr>
                </a:solidFill>
                <a:latin typeface="Calibri" pitchFamily="34" charset="0"/>
                <a:ea typeface="ＭＳ Ｐ明朝" pitchFamily="18" charset="-128"/>
              </a:rPr>
              <a:t>long-term</a:t>
            </a:r>
            <a:endParaRPr lang="ja-JP" altLang="en-US" sz="2000" dirty="0" smtClean="0">
              <a:solidFill>
                <a:schemeClr val="accent6">
                  <a:lumMod val="75000"/>
                </a:schemeClr>
              </a:solidFill>
              <a:latin typeface="Calibri" pitchFamily="34" charset="0"/>
              <a:ea typeface="ＭＳ Ｐ明朝" pitchFamily="18" charset="-128"/>
            </a:endParaRPr>
          </a:p>
        </p:txBody>
      </p:sp>
      <p:sp>
        <p:nvSpPr>
          <p:cNvPr id="19" name="六角形 18"/>
          <p:cNvSpPr/>
          <p:nvPr/>
        </p:nvSpPr>
        <p:spPr bwMode="auto">
          <a:xfrm>
            <a:off x="2339752" y="3441923"/>
            <a:ext cx="1800200" cy="576064"/>
          </a:xfrm>
          <a:prstGeom prst="hexago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0000"/>
              </a:lnSpc>
              <a:spcBef>
                <a:spcPct val="20000"/>
              </a:spcBef>
              <a:buClr>
                <a:srgbClr val="5A0BCF"/>
              </a:buClr>
            </a:pPr>
            <a:r>
              <a:rPr lang="en-US" altLang="ja-JP" sz="1600" dirty="0" smtClean="0">
                <a:solidFill>
                  <a:schemeClr val="accent1">
                    <a:lumMod val="75000"/>
                  </a:schemeClr>
                </a:solidFill>
                <a:latin typeface="Calibri" pitchFamily="34" charset="0"/>
                <a:ea typeface="ＭＳ Ｐ明朝" pitchFamily="18" charset="-128"/>
              </a:rPr>
              <a:t>Project code</a:t>
            </a:r>
          </a:p>
          <a:p>
            <a:pPr algn="ctr" eaLnBrk="0" hangingPunct="0">
              <a:lnSpc>
                <a:spcPct val="70000"/>
              </a:lnSpc>
              <a:spcBef>
                <a:spcPct val="20000"/>
              </a:spcBef>
              <a:buClr>
                <a:srgbClr val="5A0BCF"/>
              </a:buClr>
            </a:pPr>
            <a:r>
              <a:rPr lang="en-US" altLang="ja-JP" sz="1600" dirty="0" smtClean="0">
                <a:solidFill>
                  <a:schemeClr val="accent1">
                    <a:lumMod val="75000"/>
                  </a:schemeClr>
                </a:solidFill>
                <a:latin typeface="Calibri" pitchFamily="34" charset="0"/>
                <a:ea typeface="ＭＳ Ｐ明朝" pitchFamily="18" charset="-128"/>
              </a:rPr>
              <a:t>“AOSP” etc.</a:t>
            </a:r>
            <a:endParaRPr lang="ja-JP" altLang="en-US" sz="1800" dirty="0" smtClean="0">
              <a:solidFill>
                <a:schemeClr val="accent1">
                  <a:lumMod val="75000"/>
                </a:schemeClr>
              </a:solidFill>
              <a:latin typeface="Calibri" pitchFamily="34" charset="0"/>
              <a:ea typeface="ＭＳ Ｐ明朝" pitchFamily="18" charset="-128"/>
            </a:endParaRPr>
          </a:p>
        </p:txBody>
      </p:sp>
      <p:sp>
        <p:nvSpPr>
          <p:cNvPr id="20" name="六角形 19"/>
          <p:cNvSpPr/>
          <p:nvPr/>
        </p:nvSpPr>
        <p:spPr bwMode="auto">
          <a:xfrm>
            <a:off x="314902" y="4331897"/>
            <a:ext cx="2016224" cy="576064"/>
          </a:xfrm>
          <a:prstGeom prst="hexagon">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sz="1600" dirty="0" smtClean="0">
                <a:solidFill>
                  <a:schemeClr val="accent2">
                    <a:lumMod val="75000"/>
                  </a:schemeClr>
                </a:solidFill>
                <a:latin typeface="Calibri" pitchFamily="34" charset="0"/>
                <a:ea typeface="ＭＳ Ｐ明朝" pitchFamily="18" charset="-128"/>
              </a:rPr>
              <a:t>SoC vendor</a:t>
            </a:r>
            <a:br>
              <a:rPr lang="en-US" altLang="ja-JP" sz="1600" dirty="0" smtClean="0">
                <a:solidFill>
                  <a:schemeClr val="accent2">
                    <a:lumMod val="75000"/>
                  </a:schemeClr>
                </a:solidFill>
                <a:latin typeface="Calibri" pitchFamily="34" charset="0"/>
                <a:ea typeface="ＭＳ Ｐ明朝" pitchFamily="18" charset="-128"/>
              </a:rPr>
            </a:br>
            <a:r>
              <a:rPr lang="en-US" altLang="ja-JP" sz="1600" dirty="0" smtClean="0">
                <a:solidFill>
                  <a:schemeClr val="accent2">
                    <a:lumMod val="75000"/>
                  </a:schemeClr>
                </a:solidFill>
                <a:latin typeface="Calibri" pitchFamily="34" charset="0"/>
                <a:ea typeface="ＭＳ Ｐ明朝" pitchFamily="18" charset="-128"/>
              </a:rPr>
              <a:t>in-house tree</a:t>
            </a:r>
          </a:p>
        </p:txBody>
      </p:sp>
      <p:sp>
        <p:nvSpPr>
          <p:cNvPr id="24" name="テキスト ボックス 23"/>
          <p:cNvSpPr txBox="1"/>
          <p:nvPr/>
        </p:nvSpPr>
        <p:spPr>
          <a:xfrm>
            <a:off x="2509646" y="2638653"/>
            <a:ext cx="1918338" cy="646331"/>
          </a:xfrm>
          <a:prstGeom prst="rect">
            <a:avLst/>
          </a:prstGeom>
          <a:noFill/>
        </p:spPr>
        <p:txBody>
          <a:bodyPr wrap="square" rtlCol="0">
            <a:spAutoFit/>
          </a:bodyPr>
          <a:lstStyle/>
          <a:p>
            <a:r>
              <a:rPr kumimoji="1" lang="en-US" altLang="ja-JP" sz="1200" dirty="0" smtClean="0">
                <a:solidFill>
                  <a:srgbClr val="0070C0"/>
                </a:solidFill>
              </a:rPr>
              <a:t>   </a:t>
            </a:r>
            <a:r>
              <a:rPr kumimoji="1" lang="en-US" altLang="ja-JP" sz="1800" b="1" dirty="0" smtClean="0">
                <a:solidFill>
                  <a:srgbClr val="0070C0"/>
                </a:solidFill>
              </a:rPr>
              <a:t>4way merge</a:t>
            </a:r>
          </a:p>
          <a:p>
            <a:r>
              <a:rPr lang="en-US" altLang="ja-JP" sz="1800" b="1" dirty="0" smtClean="0">
                <a:solidFill>
                  <a:srgbClr val="0070C0"/>
                </a:solidFill>
              </a:rPr>
              <a:t>process needed</a:t>
            </a:r>
            <a:endParaRPr kumimoji="1" lang="ja-JP" altLang="en-US" sz="1800" b="1" dirty="0">
              <a:solidFill>
                <a:srgbClr val="0070C0"/>
              </a:solidFill>
            </a:endParaRPr>
          </a:p>
        </p:txBody>
      </p:sp>
      <p:sp>
        <p:nvSpPr>
          <p:cNvPr id="3" name="正方形/長方形 2"/>
          <p:cNvSpPr/>
          <p:nvPr/>
        </p:nvSpPr>
        <p:spPr bwMode="auto">
          <a:xfrm>
            <a:off x="314902" y="4977442"/>
            <a:ext cx="5553242" cy="845388"/>
          </a:xfrm>
          <a:prstGeom prst="rect">
            <a:avLst/>
          </a:prstGeom>
          <a:solidFill>
            <a:srgbClr val="FF0066"/>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0" hangingPunct="0">
              <a:lnSpc>
                <a:spcPct val="75000"/>
              </a:lnSpc>
              <a:spcBef>
                <a:spcPct val="20000"/>
              </a:spcBef>
              <a:buClr>
                <a:srgbClr val="5A0BCF"/>
              </a:buClr>
            </a:pPr>
            <a:r>
              <a:rPr lang="en-US" altLang="ja-JP" sz="1800" dirty="0" smtClean="0">
                <a:solidFill>
                  <a:srgbClr val="FFFF00"/>
                </a:solidFill>
              </a:rPr>
              <a:t>Champagne 17:15  </a:t>
            </a:r>
            <a:r>
              <a:rPr lang="en-US" altLang="ja-JP" sz="1800" dirty="0">
                <a:solidFill>
                  <a:srgbClr val="FFFF00"/>
                </a:solidFill>
              </a:rPr>
              <a:t>Wednesday, February </a:t>
            </a:r>
            <a:r>
              <a:rPr lang="en-US" altLang="ja-JP" sz="1800" dirty="0" smtClean="0">
                <a:solidFill>
                  <a:srgbClr val="FFFF00"/>
                </a:solidFill>
              </a:rPr>
              <a:t>15</a:t>
            </a:r>
            <a:r>
              <a:rPr lang="en-US" altLang="ja-JP" sz="1800" baseline="30000" dirty="0" smtClean="0">
                <a:solidFill>
                  <a:srgbClr val="FFFF00"/>
                </a:solidFill>
              </a:rPr>
              <a:t>th</a:t>
            </a:r>
            <a:r>
              <a:rPr lang="en-US" altLang="ja-JP" dirty="0">
                <a:solidFill>
                  <a:srgbClr val="FFFF00"/>
                </a:solidFill>
                <a:latin typeface="Calibri" pitchFamily="34" charset="0"/>
                <a:ea typeface="ＭＳ Ｐ明朝" pitchFamily="18" charset="-128"/>
              </a:rPr>
              <a:t/>
            </a:r>
            <a:br>
              <a:rPr lang="en-US" altLang="ja-JP" dirty="0">
                <a:solidFill>
                  <a:srgbClr val="FFFF00"/>
                </a:solidFill>
                <a:latin typeface="Calibri" pitchFamily="34" charset="0"/>
                <a:ea typeface="ＭＳ Ｐ明朝" pitchFamily="18" charset="-128"/>
              </a:rPr>
            </a:br>
            <a:r>
              <a:rPr lang="en-US" altLang="ja-JP" dirty="0" smtClean="0">
                <a:solidFill>
                  <a:srgbClr val="FFFF00"/>
                </a:solidFill>
                <a:latin typeface="Calibri" pitchFamily="34" charset="0"/>
                <a:ea typeface="ＭＳ Ｐ明朝" pitchFamily="18" charset="-128"/>
              </a:rPr>
              <a:t>“</a:t>
            </a:r>
            <a:r>
              <a:rPr lang="en-US" altLang="ja-JP" b="1" u="sng" dirty="0">
                <a:solidFill>
                  <a:srgbClr val="FFFF00"/>
                </a:solidFill>
              </a:rPr>
              <a:t>On The Road: To Provide the Long-Term Stable Linux For The Industry</a:t>
            </a:r>
            <a:r>
              <a:rPr lang="en-US" altLang="ja-JP" dirty="0" smtClean="0">
                <a:solidFill>
                  <a:srgbClr val="FFFF00"/>
                </a:solidFill>
                <a:latin typeface="Calibri" pitchFamily="34" charset="0"/>
                <a:ea typeface="ＭＳ Ｐ明朝" pitchFamily="18" charset="-128"/>
              </a:rPr>
              <a:t>”</a:t>
            </a:r>
            <a:endParaRPr lang="en-US" altLang="ja-JP" sz="1800" dirty="0">
              <a:solidFill>
                <a:srgbClr val="FFFF00"/>
              </a:solidFill>
            </a:endParaRPr>
          </a:p>
        </p:txBody>
      </p:sp>
    </p:spTree>
    <p:extLst>
      <p:ext uri="{BB962C8B-B14F-4D97-AF65-F5344CB8AC3E}">
        <p14:creationId xmlns:p14="http://schemas.microsoft.com/office/powerpoint/2010/main" xmlns="" val="39854031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スライド番号プレースホルダ 2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kumimoji="1" sz="2400">
                <a:solidFill>
                  <a:srgbClr val="777777"/>
                </a:solidFill>
                <a:latin typeface="Calibri" pitchFamily="34" charset="0"/>
                <a:ea typeface="ＭＳ Ｐゴシック" pitchFamily="50" charset="-128"/>
              </a:defRPr>
            </a:lvl1pPr>
            <a:lvl2pPr marL="742950" indent="-285750" algn="ctr">
              <a:defRPr kumimoji="1" sz="2400">
                <a:solidFill>
                  <a:srgbClr val="777777"/>
                </a:solidFill>
                <a:latin typeface="Calibri" pitchFamily="34" charset="0"/>
                <a:ea typeface="ＭＳ Ｐゴシック" pitchFamily="50" charset="-128"/>
              </a:defRPr>
            </a:lvl2pPr>
            <a:lvl3pPr marL="1143000" indent="-228600" algn="ctr">
              <a:defRPr kumimoji="1" sz="2400">
                <a:solidFill>
                  <a:srgbClr val="777777"/>
                </a:solidFill>
                <a:latin typeface="Calibri" pitchFamily="34" charset="0"/>
                <a:ea typeface="ＭＳ Ｐゴシック" pitchFamily="50" charset="-128"/>
              </a:defRPr>
            </a:lvl3pPr>
            <a:lvl4pPr marL="1600200" indent="-228600" algn="ctr">
              <a:defRPr kumimoji="1" sz="2400">
                <a:solidFill>
                  <a:srgbClr val="777777"/>
                </a:solidFill>
                <a:latin typeface="Calibri" pitchFamily="34" charset="0"/>
                <a:ea typeface="ＭＳ Ｐゴシック" pitchFamily="50" charset="-128"/>
              </a:defRPr>
            </a:lvl4pPr>
            <a:lvl5pPr marL="2057400" indent="-228600" algn="ctr">
              <a:defRPr kumimoji="1" sz="2400">
                <a:solidFill>
                  <a:srgbClr val="777777"/>
                </a:solidFill>
                <a:latin typeface="Calibri" pitchFamily="34" charset="0"/>
                <a:ea typeface="ＭＳ Ｐゴシック" pitchFamily="50" charset="-128"/>
              </a:defRPr>
            </a:lvl5pPr>
            <a:lvl6pPr marL="2514600" indent="-228600" algn="ctr" fontAlgn="base">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fontAlgn="base">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fontAlgn="base">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fontAlgn="base">
              <a:spcBef>
                <a:spcPct val="0"/>
              </a:spcBef>
              <a:spcAft>
                <a:spcPct val="0"/>
              </a:spcAft>
              <a:defRPr kumimoji="1" sz="2400">
                <a:solidFill>
                  <a:srgbClr val="777777"/>
                </a:solidFill>
                <a:latin typeface="Calibri" pitchFamily="34" charset="0"/>
                <a:ea typeface="ＭＳ Ｐゴシック" pitchFamily="50" charset="-128"/>
              </a:defRPr>
            </a:lvl9pPr>
          </a:lstStyle>
          <a:p>
            <a:fld id="{C5D32E5C-D699-4554-92F8-24605D21B74C}" type="slidenum">
              <a:rPr lang="ja-JP" altLang="en-US" sz="1600" smtClean="0">
                <a:solidFill>
                  <a:srgbClr val="333333"/>
                </a:solidFill>
                <a:ea typeface="ＭＳ Ｐ明朝" pitchFamily="18" charset="-128"/>
              </a:rPr>
              <a:pPr/>
              <a:t>33</a:t>
            </a:fld>
            <a:endParaRPr lang="en-US" altLang="ja-JP" sz="1600" smtClean="0">
              <a:solidFill>
                <a:srgbClr val="333333"/>
              </a:solidFill>
              <a:ea typeface="ＭＳ Ｐ明朝" pitchFamily="18" charset="-128"/>
            </a:endParaRPr>
          </a:p>
        </p:txBody>
      </p:sp>
      <p:sp>
        <p:nvSpPr>
          <p:cNvPr id="56322" name="Rectangle 2"/>
          <p:cNvSpPr>
            <a:spLocks noGrp="1"/>
          </p:cNvSpPr>
          <p:nvPr>
            <p:ph type="title"/>
          </p:nvPr>
        </p:nvSpPr>
        <p:spPr/>
        <p:txBody>
          <a:bodyPr/>
          <a:lstStyle/>
          <a:p>
            <a:r>
              <a:rPr lang="en-US" altLang="ja-JP" dirty="0" smtClean="0"/>
              <a:t>Conclusion</a:t>
            </a:r>
          </a:p>
        </p:txBody>
      </p:sp>
      <p:sp>
        <p:nvSpPr>
          <p:cNvPr id="56323" name="Rectangle 3"/>
          <p:cNvSpPr>
            <a:spLocks noGrp="1"/>
          </p:cNvSpPr>
          <p:nvPr>
            <p:ph type="body" idx="1"/>
          </p:nvPr>
        </p:nvSpPr>
        <p:spPr>
          <a:xfrm>
            <a:off x="230063" y="1781646"/>
            <a:ext cx="8734425" cy="4311650"/>
          </a:xfrm>
        </p:spPr>
        <p:txBody>
          <a:bodyPr/>
          <a:lstStyle/>
          <a:p>
            <a:pPr>
              <a:lnSpc>
                <a:spcPct val="80000"/>
              </a:lnSpc>
            </a:pPr>
            <a:r>
              <a:rPr lang="en-US" altLang="ja-JP" sz="2800" dirty="0" smtClean="0"/>
              <a:t>It </a:t>
            </a:r>
            <a:r>
              <a:rPr lang="en-US" altLang="ja-JP" sz="2800" dirty="0"/>
              <a:t>is a very good </a:t>
            </a:r>
            <a:r>
              <a:rPr lang="en-US" altLang="ja-JP" sz="2800" dirty="0" smtClean="0"/>
              <a:t>trends that </a:t>
            </a:r>
            <a:r>
              <a:rPr lang="en-US" altLang="ja-JP" sz="2800" dirty="0"/>
              <a:t>product development team </a:t>
            </a:r>
            <a:r>
              <a:rPr lang="en-US" altLang="ja-JP" sz="2800" dirty="0" smtClean="0"/>
              <a:t>come </a:t>
            </a:r>
            <a:r>
              <a:rPr lang="en-US" altLang="ja-JP" sz="2800" dirty="0"/>
              <a:t>to use </a:t>
            </a:r>
            <a:r>
              <a:rPr lang="en-US" altLang="ja-JP" sz="2800" dirty="0" smtClean="0"/>
              <a:t>relatively </a:t>
            </a:r>
            <a:r>
              <a:rPr lang="en-US" altLang="ja-JP" sz="2800" dirty="0"/>
              <a:t>new </a:t>
            </a:r>
            <a:r>
              <a:rPr lang="en-US" altLang="ja-JP" sz="2800" dirty="0" smtClean="0"/>
              <a:t>kernel because it shorten the distance to the upstream community.</a:t>
            </a:r>
          </a:p>
          <a:p>
            <a:pPr marL="0" indent="0">
              <a:lnSpc>
                <a:spcPct val="80000"/>
              </a:lnSpc>
              <a:buNone/>
            </a:pPr>
            <a:endParaRPr lang="en-US" altLang="ja-JP" sz="1400" dirty="0"/>
          </a:p>
          <a:p>
            <a:pPr>
              <a:lnSpc>
                <a:spcPct val="80000"/>
              </a:lnSpc>
            </a:pPr>
            <a:r>
              <a:rPr lang="en-US" altLang="ja-JP" sz="2800" dirty="0"/>
              <a:t>However, it does not seem to be able to be understood how the </a:t>
            </a:r>
            <a:r>
              <a:rPr lang="en-US" altLang="ja-JP" sz="2800" dirty="0" smtClean="0"/>
              <a:t>production developer can utilize the published </a:t>
            </a:r>
            <a:r>
              <a:rPr lang="en-US" altLang="ja-JP" sz="2800" dirty="0"/>
              <a:t>community </a:t>
            </a:r>
            <a:r>
              <a:rPr lang="en-US" altLang="ja-JP" sz="2800" dirty="0" smtClean="0"/>
              <a:t>resources.</a:t>
            </a:r>
          </a:p>
          <a:p>
            <a:pPr marL="0" indent="0">
              <a:lnSpc>
                <a:spcPct val="80000"/>
              </a:lnSpc>
              <a:buNone/>
            </a:pPr>
            <a:endParaRPr lang="en-US" altLang="ja-JP" sz="1400" dirty="0"/>
          </a:p>
          <a:p>
            <a:pPr>
              <a:lnSpc>
                <a:spcPct val="80000"/>
              </a:lnSpc>
            </a:pPr>
            <a:r>
              <a:rPr lang="en-US" altLang="ja-JP" sz="2800" dirty="0"/>
              <a:t>It is understandable that production development team prefer their own way of development. However </a:t>
            </a:r>
            <a:r>
              <a:rPr lang="en-US" altLang="ja-JP" sz="2800" dirty="0">
                <a:solidFill>
                  <a:srgbClr val="FF0000"/>
                </a:solidFill>
              </a:rPr>
              <a:t>it is essentially important </a:t>
            </a:r>
            <a:r>
              <a:rPr lang="en-US" altLang="ja-JP" sz="2800" dirty="0" smtClean="0">
                <a:solidFill>
                  <a:srgbClr val="FF0000"/>
                </a:solidFill>
              </a:rPr>
              <a:t>to study and adopt </a:t>
            </a:r>
            <a:r>
              <a:rPr lang="en-US" altLang="ja-JP" sz="2800" dirty="0">
                <a:solidFill>
                  <a:srgbClr val="FF0000"/>
                </a:solidFill>
              </a:rPr>
              <a:t>already proven </a:t>
            </a:r>
            <a:r>
              <a:rPr lang="en-US" altLang="ja-JP" sz="2800" dirty="0" smtClean="0">
                <a:solidFill>
                  <a:srgbClr val="FF0000"/>
                </a:solidFill>
              </a:rPr>
              <a:t>open source development process</a:t>
            </a:r>
            <a:r>
              <a:rPr lang="en-US" altLang="ja-JP" sz="2800" dirty="0" smtClean="0"/>
              <a:t>, e.g. “full utilization of </a:t>
            </a:r>
            <a:r>
              <a:rPr lang="en-US" altLang="ja-JP" sz="2800" i="1" dirty="0" smtClean="0"/>
              <a:t>git</a:t>
            </a:r>
            <a:r>
              <a:rPr lang="en-US" altLang="ja-JP" sz="2800" dirty="0" smtClean="0"/>
              <a:t>”, “adoption of Linux upstream code </a:t>
            </a:r>
            <a:r>
              <a:rPr lang="en-US" altLang="ja-JP" sz="2800" dirty="0"/>
              <a:t>review </a:t>
            </a:r>
            <a:r>
              <a:rPr lang="en-US" altLang="ja-JP" sz="2800" dirty="0" smtClean="0"/>
              <a:t>process”.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クール">
  <a:themeElements>
    <a:clrScheme name="クール">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クール">
      <a:majorFont>
        <a:latin typeface="Calibri"/>
        <a:ea typeface="ＭＳ Ｐゴシック"/>
        <a:cs typeface=""/>
      </a:majorFont>
      <a:minorFont>
        <a:latin typeface="Calibri"/>
        <a:ea typeface="ＭＳ Ｐ明朝"/>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marR="0" algn="ctr" defTabSz="914400" rtl="0" eaLnBrk="0" fontAlgn="base" latinLnBrk="0" hangingPunct="0">
          <a:lnSpc>
            <a:spcPct val="75000"/>
          </a:lnSpc>
          <a:spcBef>
            <a:spcPct val="20000"/>
          </a:spcBef>
          <a:spcAft>
            <a:spcPct val="0"/>
          </a:spcAft>
          <a:buClr>
            <a:srgbClr val="5A0BCF"/>
          </a:buClr>
          <a:buSzTx/>
          <a:tabLst/>
          <a:defRPr dirty="0" smtClean="0">
            <a:solidFill>
              <a:srgbClr val="3333CC"/>
            </a:solidFill>
            <a:latin typeface="Calibri" pitchFamily="34" charset="0"/>
            <a:ea typeface="ＭＳ Ｐ明朝" pitchFamily="18" charset="-128"/>
          </a:defRPr>
        </a:defPPr>
      </a:lstStyle>
      <a:style>
        <a:lnRef idx="1">
          <a:schemeClr val="accent3"/>
        </a:lnRef>
        <a:fillRef idx="2">
          <a:schemeClr val="accent3"/>
        </a:fillRef>
        <a:effectRef idx="1">
          <a:schemeClr val="accent3"/>
        </a:effectRef>
        <a:fontRef idx="minor">
          <a:schemeClr val="dk1"/>
        </a:fontRef>
      </a:style>
    </a:spDef>
    <a:lnDef>
      <a:spPr bwMode="auto">
        <a:noFill/>
        <a:ln w="9525" cap="flat" cmpd="sng" algn="ctr">
          <a:solidFill>
            <a:schemeClr val="bg2">
              <a:lumMod val="25000"/>
            </a:schemeClr>
          </a:solidFill>
          <a:prstDash val="solid"/>
          <a:round/>
          <a:headEnd type="none" w="med" len="med"/>
          <a:tailEnd type="arrow"/>
        </a:ln>
        <a:effectLst/>
      </a:spPr>
      <a:bodyPr/>
      <a:lstStyle/>
    </a:lnDef>
  </a:objectDefaults>
  <a:extraClrSchemeLst>
    <a:extraClrScheme>
      <a:clrScheme name="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デザインの設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13896</TotalTime>
  <Words>1518</Words>
  <Application>Microsoft Office PowerPoint</Application>
  <PresentationFormat>画面に合わせる (4:3)</PresentationFormat>
  <Paragraphs>297</Paragraphs>
  <Slides>33</Slides>
  <Notes>0</Notes>
  <HiddenSlides>0</HiddenSlides>
  <MMClips>0</MMClips>
  <ScaleCrop>false</ScaleCrop>
  <HeadingPairs>
    <vt:vector size="4" baseType="variant">
      <vt:variant>
        <vt:lpstr>テーマ</vt:lpstr>
      </vt:variant>
      <vt:variant>
        <vt:i4>2</vt:i4>
      </vt:variant>
      <vt:variant>
        <vt:lpstr>スライド タイトル</vt:lpstr>
      </vt:variant>
      <vt:variant>
        <vt:i4>33</vt:i4>
      </vt:variant>
    </vt:vector>
  </HeadingPairs>
  <TitlesOfParts>
    <vt:vector size="35" baseType="lpstr">
      <vt:lpstr>クール</vt:lpstr>
      <vt:lpstr>1_デザインの設定</vt:lpstr>
      <vt:lpstr>Close Encounters of the Upstream Resource</vt:lpstr>
      <vt:lpstr>who am I</vt:lpstr>
      <vt:lpstr>My FINDINGS</vt:lpstr>
      <vt:lpstr>“production team” vs. “evolution team”</vt:lpstr>
      <vt:lpstr>Each party aims different goal</vt:lpstr>
      <vt:lpstr>Red team development system     at the time of “binary-only world” </vt:lpstr>
      <vt:lpstr>スライド 7</vt:lpstr>
      <vt:lpstr>スライド 8</vt:lpstr>
      <vt:lpstr>struggles of production Team</vt:lpstr>
      <vt:lpstr>tend to develop own unique kernel  </vt:lpstr>
      <vt:lpstr>incorrect way of patch creation </vt:lpstr>
      <vt:lpstr>lack of elemental modern OS understanding</vt:lpstr>
      <vt:lpstr>emergency support request may not work </vt:lpstr>
      <vt:lpstr>re-inventing already created bug-fix </vt:lpstr>
      <vt:lpstr>mindless patch merging without inspection </vt:lpstr>
      <vt:lpstr>long term maintenance of in-house orphan tree</vt:lpstr>
      <vt:lpstr>do the right thing  with the community resource </vt:lpstr>
      <vt:lpstr>As you start using fresh kernel, community became close </vt:lpstr>
      <vt:lpstr>Even if you are not a upstream developer,….</vt:lpstr>
      <vt:lpstr>Breakout to the community resource !</vt:lpstr>
      <vt:lpstr>several recommendations</vt:lpstr>
      <vt:lpstr> </vt:lpstr>
      <vt:lpstr>スライド 23</vt:lpstr>
      <vt:lpstr>スライド 24</vt:lpstr>
      <vt:lpstr>スライド 25</vt:lpstr>
      <vt:lpstr>スライド 26</vt:lpstr>
      <vt:lpstr>スライド 27</vt:lpstr>
      <vt:lpstr>スライド 28</vt:lpstr>
      <vt:lpstr> </vt:lpstr>
      <vt:lpstr> </vt:lpstr>
      <vt:lpstr> </vt:lpstr>
      <vt:lpstr> </vt:lpstr>
      <vt:lpstr>Conclusion</vt:lpstr>
    </vt:vector>
  </TitlesOfParts>
  <Company>RSO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Rescuing SuperH to Linux Commonplace</dc:title>
  <dc:creator>munakata</dc:creator>
  <cp:lastModifiedBy>munakata</cp:lastModifiedBy>
  <cp:revision>1751</cp:revision>
  <dcterms:created xsi:type="dcterms:W3CDTF">2009-10-11T06:20:02Z</dcterms:created>
  <dcterms:modified xsi:type="dcterms:W3CDTF">2012-02-06T04:27:48Z</dcterms:modified>
</cp:coreProperties>
</file>