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5"/>
  </p:notesMasterIdLst>
  <p:sldIdLst>
    <p:sldId id="256" r:id="rId2"/>
    <p:sldId id="278" r:id="rId3"/>
    <p:sldId id="331" r:id="rId4"/>
    <p:sldId id="361" r:id="rId5"/>
    <p:sldId id="362" r:id="rId6"/>
    <p:sldId id="348" r:id="rId7"/>
    <p:sldId id="330" r:id="rId8"/>
    <p:sldId id="354" r:id="rId9"/>
    <p:sldId id="355" r:id="rId10"/>
    <p:sldId id="356" r:id="rId11"/>
    <p:sldId id="357" r:id="rId12"/>
    <p:sldId id="358" r:id="rId13"/>
    <p:sldId id="360" r:id="rId14"/>
    <p:sldId id="359" r:id="rId15"/>
    <p:sldId id="339" r:id="rId16"/>
    <p:sldId id="340" r:id="rId17"/>
    <p:sldId id="341" r:id="rId18"/>
    <p:sldId id="342" r:id="rId19"/>
    <p:sldId id="343" r:id="rId20"/>
    <p:sldId id="344" r:id="rId21"/>
    <p:sldId id="345" r:id="rId22"/>
    <p:sldId id="346" r:id="rId23"/>
    <p:sldId id="347" r:id="rId24"/>
    <p:sldId id="279" r:id="rId25"/>
    <p:sldId id="280" r:id="rId26"/>
    <p:sldId id="281" r:id="rId27"/>
    <p:sldId id="282" r:id="rId28"/>
    <p:sldId id="283" r:id="rId29"/>
    <p:sldId id="284" r:id="rId30"/>
    <p:sldId id="349" r:id="rId31"/>
    <p:sldId id="329" r:id="rId32"/>
    <p:sldId id="328" r:id="rId33"/>
    <p:sldId id="327" r:id="rId34"/>
    <p:sldId id="285" r:id="rId35"/>
    <p:sldId id="286" r:id="rId36"/>
    <p:sldId id="287" r:id="rId37"/>
    <p:sldId id="288" r:id="rId38"/>
    <p:sldId id="289" r:id="rId39"/>
    <p:sldId id="290" r:id="rId40"/>
    <p:sldId id="352"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50" r:id="rId56"/>
    <p:sldId id="351" r:id="rId57"/>
    <p:sldId id="308" r:id="rId58"/>
    <p:sldId id="309" r:id="rId59"/>
    <p:sldId id="311" r:id="rId60"/>
    <p:sldId id="312" r:id="rId61"/>
    <p:sldId id="313" r:id="rId62"/>
    <p:sldId id="314" r:id="rId63"/>
    <p:sldId id="315" r:id="rId64"/>
    <p:sldId id="316" r:id="rId65"/>
    <p:sldId id="317" r:id="rId66"/>
    <p:sldId id="363" r:id="rId67"/>
    <p:sldId id="364" r:id="rId68"/>
    <p:sldId id="320" r:id="rId69"/>
    <p:sldId id="321" r:id="rId70"/>
    <p:sldId id="322" r:id="rId71"/>
    <p:sldId id="323" r:id="rId72"/>
    <p:sldId id="324" r:id="rId73"/>
    <p:sldId id="325" r:id="rId74"/>
  </p:sldIdLst>
  <p:sldSz cx="9144000" cy="6858000" type="screen4x3"/>
  <p:notesSz cx="6735763" cy="9866313"/>
  <p:defaultTextStyle>
    <a:defPPr>
      <a:defRPr lang="ja-JP"/>
    </a:defPPr>
    <a:lvl1pPr algn="l" rtl="0" fontAlgn="base">
      <a:spcBef>
        <a:spcPct val="0"/>
      </a:spcBef>
      <a:spcAft>
        <a:spcPct val="0"/>
      </a:spcAft>
      <a:defRPr kumimoji="1" kern="1200">
        <a:solidFill>
          <a:schemeClr val="tx1"/>
        </a:solidFill>
        <a:latin typeface="Georgia" pitchFamily="18" charset="0"/>
        <a:ea typeface="ＭＳ Ｐゴシック" charset="-128"/>
        <a:cs typeface="+mn-cs"/>
      </a:defRPr>
    </a:lvl1pPr>
    <a:lvl2pPr marL="457200" algn="l" rtl="0" fontAlgn="base">
      <a:spcBef>
        <a:spcPct val="0"/>
      </a:spcBef>
      <a:spcAft>
        <a:spcPct val="0"/>
      </a:spcAft>
      <a:defRPr kumimoji="1" kern="1200">
        <a:solidFill>
          <a:schemeClr val="tx1"/>
        </a:solidFill>
        <a:latin typeface="Georgia" pitchFamily="18" charset="0"/>
        <a:ea typeface="ＭＳ Ｐゴシック" charset="-128"/>
        <a:cs typeface="+mn-cs"/>
      </a:defRPr>
    </a:lvl2pPr>
    <a:lvl3pPr marL="914400" algn="l" rtl="0" fontAlgn="base">
      <a:spcBef>
        <a:spcPct val="0"/>
      </a:spcBef>
      <a:spcAft>
        <a:spcPct val="0"/>
      </a:spcAft>
      <a:defRPr kumimoji="1" kern="1200">
        <a:solidFill>
          <a:schemeClr val="tx1"/>
        </a:solidFill>
        <a:latin typeface="Georgia" pitchFamily="18" charset="0"/>
        <a:ea typeface="ＭＳ Ｐゴシック" charset="-128"/>
        <a:cs typeface="+mn-cs"/>
      </a:defRPr>
    </a:lvl3pPr>
    <a:lvl4pPr marL="1371600" algn="l" rtl="0" fontAlgn="base">
      <a:spcBef>
        <a:spcPct val="0"/>
      </a:spcBef>
      <a:spcAft>
        <a:spcPct val="0"/>
      </a:spcAft>
      <a:defRPr kumimoji="1" kern="1200">
        <a:solidFill>
          <a:schemeClr val="tx1"/>
        </a:solidFill>
        <a:latin typeface="Georgia" pitchFamily="18" charset="0"/>
        <a:ea typeface="ＭＳ Ｐゴシック" charset="-128"/>
        <a:cs typeface="+mn-cs"/>
      </a:defRPr>
    </a:lvl4pPr>
    <a:lvl5pPr marL="1828800" algn="l" rtl="0" fontAlgn="base">
      <a:spcBef>
        <a:spcPct val="0"/>
      </a:spcBef>
      <a:spcAft>
        <a:spcPct val="0"/>
      </a:spcAft>
      <a:defRPr kumimoji="1" kern="1200">
        <a:solidFill>
          <a:schemeClr val="tx1"/>
        </a:solidFill>
        <a:latin typeface="Georgia" pitchFamily="18" charset="0"/>
        <a:ea typeface="ＭＳ Ｐゴシック" charset="-128"/>
        <a:cs typeface="+mn-cs"/>
      </a:defRPr>
    </a:lvl5pPr>
    <a:lvl6pPr marL="2286000" algn="l" defTabSz="914400" rtl="0" eaLnBrk="1" latinLnBrk="0" hangingPunct="1">
      <a:defRPr kumimoji="1" kern="1200">
        <a:solidFill>
          <a:schemeClr val="tx1"/>
        </a:solidFill>
        <a:latin typeface="Georgia" pitchFamily="18" charset="0"/>
        <a:ea typeface="ＭＳ Ｐゴシック" charset="-128"/>
        <a:cs typeface="+mn-cs"/>
      </a:defRPr>
    </a:lvl6pPr>
    <a:lvl7pPr marL="2743200" algn="l" defTabSz="914400" rtl="0" eaLnBrk="1" latinLnBrk="0" hangingPunct="1">
      <a:defRPr kumimoji="1" kern="1200">
        <a:solidFill>
          <a:schemeClr val="tx1"/>
        </a:solidFill>
        <a:latin typeface="Georgia" pitchFamily="18" charset="0"/>
        <a:ea typeface="ＭＳ Ｐゴシック" charset="-128"/>
        <a:cs typeface="+mn-cs"/>
      </a:defRPr>
    </a:lvl7pPr>
    <a:lvl8pPr marL="3200400" algn="l" defTabSz="914400" rtl="0" eaLnBrk="1" latinLnBrk="0" hangingPunct="1">
      <a:defRPr kumimoji="1" kern="1200">
        <a:solidFill>
          <a:schemeClr val="tx1"/>
        </a:solidFill>
        <a:latin typeface="Georgia" pitchFamily="18" charset="0"/>
        <a:ea typeface="ＭＳ Ｐゴシック" charset="-128"/>
        <a:cs typeface="+mn-cs"/>
      </a:defRPr>
    </a:lvl8pPr>
    <a:lvl9pPr marL="3657600" algn="l" defTabSz="914400" rtl="0" eaLnBrk="1" latinLnBrk="0" hangingPunct="1">
      <a:defRPr kumimoji="1" kern="1200">
        <a:solidFill>
          <a:schemeClr val="tx1"/>
        </a:solidFill>
        <a:latin typeface="Georgia" pitchFamily="18"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106" d="100"/>
          <a:sy n="106" d="100"/>
        </p:scale>
        <p:origin x="-168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89086D-753A-4C7D-B1FC-9E67CFFBBCF0}" type="doc">
      <dgm:prSet loTypeId="urn:microsoft.com/office/officeart/2005/8/layout/vList6" loCatId="list" qsTypeId="urn:microsoft.com/office/officeart/2005/8/quickstyle/simple1#1" qsCatId="simple" csTypeId="urn:microsoft.com/office/officeart/2005/8/colors/colorful5" csCatId="colorful" phldr="1"/>
      <dgm:spPr/>
      <dgm:t>
        <a:bodyPr/>
        <a:lstStyle/>
        <a:p>
          <a:endParaRPr kumimoji="1" lang="ja-JP" altLang="en-US"/>
        </a:p>
      </dgm:t>
    </dgm:pt>
    <dgm:pt modelId="{1EB8820D-F2A7-4B5A-A7A8-A8602B37038D}">
      <dgm:prSet phldrT="[テキスト]" custT="1"/>
      <dgm:spPr>
        <a:ln>
          <a:noFill/>
        </a:ln>
      </dgm:spPr>
      <dgm:t>
        <a:bodyPr/>
        <a:lstStyle/>
        <a:p>
          <a:r>
            <a:rPr kumimoji="1" lang="ja-JP" altLang="en-US" sz="4000" dirty="0" smtClean="0">
              <a:latin typeface="HG丸ｺﾞｼｯｸM-PRO" pitchFamily="50" charset="-128"/>
              <a:ea typeface="HG丸ｺﾞｼｯｸM-PRO" pitchFamily="50" charset="-128"/>
            </a:rPr>
            <a:t>機 能</a:t>
          </a:r>
          <a:endParaRPr kumimoji="1" lang="ja-JP" altLang="en-US" sz="4000" dirty="0">
            <a:latin typeface="HG丸ｺﾞｼｯｸM-PRO" pitchFamily="50" charset="-128"/>
            <a:ea typeface="HG丸ｺﾞｼｯｸM-PRO" pitchFamily="50" charset="-128"/>
          </a:endParaRPr>
        </a:p>
      </dgm:t>
    </dgm:pt>
    <dgm:pt modelId="{8FADFBB2-F7AE-48BD-9952-5D9DFCF4A622}" type="parTrans" cxnId="{43CAE9F9-C12B-409F-A32C-CC21C2A36095}">
      <dgm:prSet/>
      <dgm:spPr/>
      <dgm:t>
        <a:bodyPr/>
        <a:lstStyle/>
        <a:p>
          <a:endParaRPr kumimoji="1" lang="ja-JP" altLang="en-US"/>
        </a:p>
      </dgm:t>
    </dgm:pt>
    <dgm:pt modelId="{CCF60748-DCA5-4D6A-B03F-7E7F30C2E83B}" type="sibTrans" cxnId="{43CAE9F9-C12B-409F-A32C-CC21C2A36095}">
      <dgm:prSet/>
      <dgm:spPr/>
      <dgm:t>
        <a:bodyPr/>
        <a:lstStyle/>
        <a:p>
          <a:endParaRPr kumimoji="1" lang="ja-JP" altLang="en-US"/>
        </a:p>
      </dgm:t>
    </dgm:pt>
    <dgm:pt modelId="{C54F64E1-5410-41FE-A406-711F9BFB668D}">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ファイルシステム対応 （データ保全、</a:t>
          </a:r>
          <a:r>
            <a:rPr kumimoji="1" lang="en-US" altLang="ja-JP" dirty="0" smtClean="0">
              <a:latin typeface="HG丸ｺﾞｼｯｸM-PRO" pitchFamily="50" charset="-128"/>
              <a:ea typeface="HG丸ｺﾞｼｯｸM-PRO" pitchFamily="50" charset="-128"/>
            </a:rPr>
            <a:t>PC</a:t>
          </a:r>
          <a:r>
            <a:rPr kumimoji="1" lang="ja-JP" altLang="en-US" dirty="0" smtClean="0">
              <a:latin typeface="HG丸ｺﾞｼｯｸM-PRO" pitchFamily="50" charset="-128"/>
              <a:ea typeface="HG丸ｺﾞｼｯｸM-PRO" pitchFamily="50" charset="-128"/>
            </a:rPr>
            <a:t>連携）</a:t>
          </a:r>
          <a:endParaRPr kumimoji="1" lang="ja-JP" altLang="en-US" dirty="0">
            <a:latin typeface="HG丸ｺﾞｼｯｸM-PRO" pitchFamily="50" charset="-128"/>
            <a:ea typeface="HG丸ｺﾞｼｯｸM-PRO" pitchFamily="50" charset="-128"/>
          </a:endParaRPr>
        </a:p>
      </dgm:t>
    </dgm:pt>
    <dgm:pt modelId="{5C8EE16D-A9BC-41C5-8DB7-E9134F1C1EF5}" type="parTrans" cxnId="{34526A38-AF5C-422D-B5C5-5CDA3500E39B}">
      <dgm:prSet/>
      <dgm:spPr/>
      <dgm:t>
        <a:bodyPr/>
        <a:lstStyle/>
        <a:p>
          <a:endParaRPr kumimoji="1" lang="ja-JP" altLang="en-US"/>
        </a:p>
      </dgm:t>
    </dgm:pt>
    <dgm:pt modelId="{7008F3F3-AF30-4B0D-B2F0-9508920CA8D0}" type="sibTrans" cxnId="{34526A38-AF5C-422D-B5C5-5CDA3500E39B}">
      <dgm:prSet/>
      <dgm:spPr/>
      <dgm:t>
        <a:bodyPr/>
        <a:lstStyle/>
        <a:p>
          <a:endParaRPr kumimoji="1" lang="ja-JP" altLang="en-US"/>
        </a:p>
      </dgm:t>
    </dgm:pt>
    <dgm:pt modelId="{762D8360-9D88-4466-ADC3-B324A13ABC46}">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標準ネットワークプロトコル（機器間の接続性）</a:t>
          </a:r>
          <a:endParaRPr kumimoji="1" lang="ja-JP" altLang="en-US" dirty="0">
            <a:latin typeface="HG丸ｺﾞｼｯｸM-PRO" pitchFamily="50" charset="-128"/>
            <a:ea typeface="HG丸ｺﾞｼｯｸM-PRO" pitchFamily="50" charset="-128"/>
          </a:endParaRPr>
        </a:p>
      </dgm:t>
    </dgm:pt>
    <dgm:pt modelId="{52A1DAAB-F524-479B-BC59-24EA86A829CB}" type="parTrans" cxnId="{151F4170-162B-4387-9DFB-5E090117FD38}">
      <dgm:prSet/>
      <dgm:spPr/>
      <dgm:t>
        <a:bodyPr/>
        <a:lstStyle/>
        <a:p>
          <a:endParaRPr kumimoji="1" lang="ja-JP" altLang="en-US"/>
        </a:p>
      </dgm:t>
    </dgm:pt>
    <dgm:pt modelId="{66B26036-791C-4DBF-A6E1-06D8FB9E5647}" type="sibTrans" cxnId="{151F4170-162B-4387-9DFB-5E090117FD38}">
      <dgm:prSet/>
      <dgm:spPr/>
      <dgm:t>
        <a:bodyPr/>
        <a:lstStyle/>
        <a:p>
          <a:endParaRPr kumimoji="1" lang="ja-JP" altLang="en-US"/>
        </a:p>
      </dgm:t>
    </dgm:pt>
    <dgm:pt modelId="{7B3C1826-D4F0-41A3-A007-682429ECCE8E}">
      <dgm:prSet phldrT="[テキスト]" custT="1"/>
      <dgm:spPr>
        <a:ln>
          <a:noFill/>
        </a:ln>
      </dgm:spPr>
      <dgm:t>
        <a:bodyPr/>
        <a:lstStyle/>
        <a:p>
          <a:r>
            <a:rPr kumimoji="1" lang="ja-JP" altLang="en-US" sz="4000" dirty="0" smtClean="0">
              <a:latin typeface="HG丸ｺﾞｼｯｸM-PRO" pitchFamily="50" charset="-128"/>
              <a:ea typeface="HG丸ｺﾞｼｯｸM-PRO" pitchFamily="50" charset="-128"/>
            </a:rPr>
            <a:t>経済性</a:t>
          </a:r>
          <a:endParaRPr kumimoji="1" lang="ja-JP" altLang="en-US" sz="4000" dirty="0">
            <a:latin typeface="HG丸ｺﾞｼｯｸM-PRO" pitchFamily="50" charset="-128"/>
            <a:ea typeface="HG丸ｺﾞｼｯｸM-PRO" pitchFamily="50" charset="-128"/>
          </a:endParaRPr>
        </a:p>
      </dgm:t>
    </dgm:pt>
    <dgm:pt modelId="{96622DD7-7ED4-4719-A77C-1A1F54F92B38}" type="parTrans" cxnId="{4A5A4C3C-77C6-463E-B436-9F765E188404}">
      <dgm:prSet/>
      <dgm:spPr/>
      <dgm:t>
        <a:bodyPr/>
        <a:lstStyle/>
        <a:p>
          <a:endParaRPr kumimoji="1" lang="ja-JP" altLang="en-US"/>
        </a:p>
      </dgm:t>
    </dgm:pt>
    <dgm:pt modelId="{0D187BA7-5964-40F9-901E-1AAB522C5FE0}" type="sibTrans" cxnId="{4A5A4C3C-77C6-463E-B436-9F765E188404}">
      <dgm:prSet/>
      <dgm:spPr/>
      <dgm:t>
        <a:bodyPr/>
        <a:lstStyle/>
        <a:p>
          <a:endParaRPr kumimoji="1" lang="ja-JP" altLang="en-US"/>
        </a:p>
      </dgm:t>
    </dgm:pt>
    <dgm:pt modelId="{985D26E8-768D-4C52-B3E8-1211CB9BD388}">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独自 </a:t>
          </a:r>
          <a:r>
            <a:rPr kumimoji="1" lang="en-US" altLang="ja-JP" dirty="0" smtClean="0">
              <a:latin typeface="HG丸ｺﾞｼｯｸM-PRO" pitchFamily="50" charset="-128"/>
              <a:ea typeface="HG丸ｺﾞｼｯｸM-PRO" pitchFamily="50" charset="-128"/>
            </a:rPr>
            <a:t>OS</a:t>
          </a:r>
          <a:r>
            <a:rPr kumimoji="1" lang="ja-JP" altLang="en-US" dirty="0" smtClean="0">
              <a:latin typeface="HG丸ｺﾞｼｯｸM-PRO" pitchFamily="50" charset="-128"/>
              <a:ea typeface="HG丸ｺﾞｼｯｸM-PRO" pitchFamily="50" charset="-128"/>
            </a:rPr>
            <a:t> からの転換（開発負担過大のため）</a:t>
          </a:r>
          <a:endParaRPr kumimoji="1" lang="ja-JP" altLang="en-US" dirty="0">
            <a:latin typeface="HG丸ｺﾞｼｯｸM-PRO" pitchFamily="50" charset="-128"/>
            <a:ea typeface="HG丸ｺﾞｼｯｸM-PRO" pitchFamily="50" charset="-128"/>
          </a:endParaRPr>
        </a:p>
      </dgm:t>
    </dgm:pt>
    <dgm:pt modelId="{D6E5BF9A-F4DC-4C66-9308-125F4123070B}" type="parTrans" cxnId="{4D6182E0-3B59-44BD-BB86-A48956529AEE}">
      <dgm:prSet/>
      <dgm:spPr/>
      <dgm:t>
        <a:bodyPr/>
        <a:lstStyle/>
        <a:p>
          <a:endParaRPr kumimoji="1" lang="ja-JP" altLang="en-US"/>
        </a:p>
      </dgm:t>
    </dgm:pt>
    <dgm:pt modelId="{2EF59751-A61F-4594-B718-C6D3355B6DDA}" type="sibTrans" cxnId="{4D6182E0-3B59-44BD-BB86-A48956529AEE}">
      <dgm:prSet/>
      <dgm:spPr/>
      <dgm:t>
        <a:bodyPr/>
        <a:lstStyle/>
        <a:p>
          <a:endParaRPr kumimoji="1" lang="ja-JP" altLang="en-US"/>
        </a:p>
      </dgm:t>
    </dgm:pt>
    <dgm:pt modelId="{56848793-8A86-4E47-84BE-C1A06A8C290D}">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商用 </a:t>
          </a:r>
          <a:r>
            <a:rPr kumimoji="1" lang="en-US" altLang="ja-JP" dirty="0" smtClean="0">
              <a:latin typeface="HG丸ｺﾞｼｯｸM-PRO" pitchFamily="50" charset="-128"/>
              <a:ea typeface="HG丸ｺﾞｼｯｸM-PRO" pitchFamily="50" charset="-128"/>
            </a:rPr>
            <a:t>OS</a:t>
          </a:r>
          <a:r>
            <a:rPr kumimoji="1" lang="ja-JP" altLang="en-US" dirty="0" smtClean="0">
              <a:latin typeface="HG丸ｺﾞｼｯｸM-PRO" pitchFamily="50" charset="-128"/>
              <a:ea typeface="HG丸ｺﾞｼｯｸM-PRO" pitchFamily="50" charset="-128"/>
            </a:rPr>
            <a:t> からの転換（</a:t>
          </a:r>
          <a:r>
            <a:rPr kumimoji="1" lang="en-US" altLang="ja-JP" dirty="0" smtClean="0">
              <a:latin typeface="HG丸ｺﾞｼｯｸM-PRO" pitchFamily="50" charset="-128"/>
              <a:ea typeface="HG丸ｺﾞｼｯｸM-PRO" pitchFamily="50" charset="-128"/>
            </a:rPr>
            <a:t>Black</a:t>
          </a:r>
          <a:r>
            <a:rPr kumimoji="1" lang="ja-JP" altLang="en-US" dirty="0" smtClean="0">
              <a:latin typeface="HG丸ｺﾞｼｯｸM-PRO" pitchFamily="50" charset="-128"/>
              <a:ea typeface="HG丸ｺﾞｼｯｸM-PRO" pitchFamily="50" charset="-128"/>
            </a:rPr>
            <a:t> </a:t>
          </a:r>
          <a:r>
            <a:rPr kumimoji="1" lang="en-US" altLang="ja-JP" dirty="0" smtClean="0">
              <a:latin typeface="HG丸ｺﾞｼｯｸM-PRO" pitchFamily="50" charset="-128"/>
              <a:ea typeface="HG丸ｺﾞｼｯｸM-PRO" pitchFamily="50" charset="-128"/>
            </a:rPr>
            <a:t>Box</a:t>
          </a:r>
          <a:r>
            <a:rPr kumimoji="1" lang="ja-JP" altLang="en-US" dirty="0" smtClean="0">
              <a:latin typeface="HG丸ｺﾞｼｯｸM-PRO" pitchFamily="50" charset="-128"/>
              <a:ea typeface="HG丸ｺﾞｼｯｸM-PRO" pitchFamily="50" charset="-128"/>
            </a:rPr>
            <a:t> 回避）</a:t>
          </a:r>
          <a:endParaRPr kumimoji="1" lang="ja-JP" altLang="en-US" dirty="0">
            <a:latin typeface="HG丸ｺﾞｼｯｸM-PRO" pitchFamily="50" charset="-128"/>
            <a:ea typeface="HG丸ｺﾞｼｯｸM-PRO" pitchFamily="50" charset="-128"/>
          </a:endParaRPr>
        </a:p>
      </dgm:t>
    </dgm:pt>
    <dgm:pt modelId="{82220A67-6585-4901-8E62-73B3300D75F4}" type="parTrans" cxnId="{0C0440FF-CB9B-4C26-8C02-78131C96ACEF}">
      <dgm:prSet/>
      <dgm:spPr/>
      <dgm:t>
        <a:bodyPr/>
        <a:lstStyle/>
        <a:p>
          <a:endParaRPr kumimoji="1" lang="ja-JP" altLang="en-US"/>
        </a:p>
      </dgm:t>
    </dgm:pt>
    <dgm:pt modelId="{CB4975FC-7A83-443E-98E6-E993B04E3C77}" type="sibTrans" cxnId="{0C0440FF-CB9B-4C26-8C02-78131C96ACEF}">
      <dgm:prSet/>
      <dgm:spPr/>
      <dgm:t>
        <a:bodyPr/>
        <a:lstStyle/>
        <a:p>
          <a:endParaRPr kumimoji="1" lang="ja-JP" altLang="en-US"/>
        </a:p>
      </dgm:t>
    </dgm:pt>
    <dgm:pt modelId="{341EA6A0-C190-41DE-B193-1430BD4BAECA}">
      <dgm:prSet phldrT="[テキスト]" custT="1"/>
      <dgm:spPr>
        <a:ln>
          <a:noFill/>
        </a:ln>
      </dgm:spPr>
      <dgm:t>
        <a:bodyPr/>
        <a:lstStyle/>
        <a:p>
          <a:r>
            <a:rPr kumimoji="1" lang="ja-JP" altLang="en-US" sz="4000" dirty="0" smtClean="0">
              <a:latin typeface="HG丸ｺﾞｼｯｸM-PRO" pitchFamily="50" charset="-128"/>
              <a:ea typeface="HG丸ｺﾞｼｯｸM-PRO" pitchFamily="50" charset="-128"/>
            </a:rPr>
            <a:t>標準化</a:t>
          </a:r>
          <a:endParaRPr kumimoji="1" lang="ja-JP" altLang="en-US" sz="4000" dirty="0">
            <a:latin typeface="HG丸ｺﾞｼｯｸM-PRO" pitchFamily="50" charset="-128"/>
            <a:ea typeface="HG丸ｺﾞｼｯｸM-PRO" pitchFamily="50" charset="-128"/>
          </a:endParaRPr>
        </a:p>
      </dgm:t>
    </dgm:pt>
    <dgm:pt modelId="{9D7E8F9B-CA97-4115-9F1F-7B3DBED671A7}" type="parTrans" cxnId="{51B123EE-0106-44BC-808A-A26E29383386}">
      <dgm:prSet/>
      <dgm:spPr/>
      <dgm:t>
        <a:bodyPr/>
        <a:lstStyle/>
        <a:p>
          <a:endParaRPr kumimoji="1" lang="ja-JP" altLang="en-US"/>
        </a:p>
      </dgm:t>
    </dgm:pt>
    <dgm:pt modelId="{CC939AFB-9F88-40FF-8B2F-31F9E2427408}" type="sibTrans" cxnId="{51B123EE-0106-44BC-808A-A26E29383386}">
      <dgm:prSet/>
      <dgm:spPr/>
      <dgm:t>
        <a:bodyPr/>
        <a:lstStyle/>
        <a:p>
          <a:endParaRPr kumimoji="1" lang="ja-JP" altLang="en-US"/>
        </a:p>
      </dgm:t>
    </dgm:pt>
    <dgm:pt modelId="{D4459FEA-7536-41BE-B104-33C2822C02FA}">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プラットフォームのベース （</a:t>
          </a:r>
          <a:r>
            <a:rPr kumimoji="1" lang="en-US" altLang="ja-JP" dirty="0" smtClean="0">
              <a:latin typeface="HG丸ｺﾞｼｯｸM-PRO" pitchFamily="50" charset="-128"/>
              <a:ea typeface="HG丸ｺﾞｼｯｸM-PRO" pitchFamily="50" charset="-128"/>
            </a:rPr>
            <a:t>Android</a:t>
          </a:r>
          <a:r>
            <a:rPr kumimoji="1" lang="ja-JP" altLang="en-US" dirty="0" err="1" smtClean="0">
              <a:latin typeface="HG丸ｺﾞｼｯｸM-PRO" pitchFamily="50" charset="-128"/>
              <a:ea typeface="HG丸ｺﾞｼｯｸM-PRO" pitchFamily="50" charset="-128"/>
            </a:rPr>
            <a:t>、</a:t>
          </a:r>
          <a:r>
            <a:rPr kumimoji="1" lang="en-US" altLang="ja-JP" dirty="0" smtClean="0">
              <a:latin typeface="HG丸ｺﾞｼｯｸM-PRO" pitchFamily="50" charset="-128"/>
              <a:ea typeface="HG丸ｺﾞｼｯｸM-PRO" pitchFamily="50" charset="-128"/>
            </a:rPr>
            <a:t>Rails</a:t>
          </a:r>
          <a:r>
            <a:rPr kumimoji="1" lang="ja-JP" altLang="en-US" dirty="0" smtClean="0">
              <a:latin typeface="HG丸ｺﾞｼｯｸM-PRO" pitchFamily="50" charset="-128"/>
              <a:ea typeface="HG丸ｺﾞｼｯｸM-PRO" pitchFamily="50" charset="-128"/>
            </a:rPr>
            <a:t> 等）</a:t>
          </a:r>
          <a:endParaRPr kumimoji="1" lang="ja-JP" altLang="en-US" dirty="0">
            <a:latin typeface="HG丸ｺﾞｼｯｸM-PRO" pitchFamily="50" charset="-128"/>
            <a:ea typeface="HG丸ｺﾞｼｯｸM-PRO" pitchFamily="50" charset="-128"/>
          </a:endParaRPr>
        </a:p>
      </dgm:t>
    </dgm:pt>
    <dgm:pt modelId="{49C12A19-5DC5-4375-BA3A-DB3A7B394B20}" type="parTrans" cxnId="{2934B3D6-FE91-4BBC-A1C2-D26D9D2DB0A5}">
      <dgm:prSet/>
      <dgm:spPr/>
      <dgm:t>
        <a:bodyPr/>
        <a:lstStyle/>
        <a:p>
          <a:endParaRPr kumimoji="1" lang="ja-JP" altLang="en-US"/>
        </a:p>
      </dgm:t>
    </dgm:pt>
    <dgm:pt modelId="{CF2E220B-149B-485F-B192-4F2FC6C741E3}" type="sibTrans" cxnId="{2934B3D6-FE91-4BBC-A1C2-D26D9D2DB0A5}">
      <dgm:prSet/>
      <dgm:spPr/>
      <dgm:t>
        <a:bodyPr/>
        <a:lstStyle/>
        <a:p>
          <a:endParaRPr kumimoji="1" lang="ja-JP" altLang="en-US"/>
        </a:p>
      </dgm:t>
    </dgm:pt>
    <dgm:pt modelId="{913F10D1-9559-4477-B918-5EA2720CC0BE}">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チップがサポートするから （組込み系 </a:t>
          </a:r>
          <a:r>
            <a:rPr kumimoji="1" lang="en-US" altLang="ja-JP" dirty="0" smtClean="0">
              <a:latin typeface="HG丸ｺﾞｼｯｸM-PRO" pitchFamily="50" charset="-128"/>
              <a:ea typeface="HG丸ｺﾞｼｯｸM-PRO" pitchFamily="50" charset="-128"/>
            </a:rPr>
            <a:t>TDV, BD </a:t>
          </a:r>
          <a:r>
            <a:rPr kumimoji="1" lang="ja-JP" altLang="en-US" dirty="0" smtClean="0">
              <a:latin typeface="HG丸ｺﾞｼｯｸM-PRO" pitchFamily="50" charset="-128"/>
              <a:ea typeface="HG丸ｺﾞｼｯｸM-PRO" pitchFamily="50" charset="-128"/>
            </a:rPr>
            <a:t>等）</a:t>
          </a:r>
          <a:endParaRPr kumimoji="1" lang="ja-JP" altLang="en-US" dirty="0">
            <a:latin typeface="HG丸ｺﾞｼｯｸM-PRO" pitchFamily="50" charset="-128"/>
            <a:ea typeface="HG丸ｺﾞｼｯｸM-PRO" pitchFamily="50" charset="-128"/>
          </a:endParaRPr>
        </a:p>
      </dgm:t>
    </dgm:pt>
    <dgm:pt modelId="{61AC58EF-4A65-4C83-9D7A-13A3E057C217}" type="parTrans" cxnId="{3C004871-5DDA-4D8F-86C0-BA63075FED8F}">
      <dgm:prSet/>
      <dgm:spPr/>
      <dgm:t>
        <a:bodyPr/>
        <a:lstStyle/>
        <a:p>
          <a:endParaRPr kumimoji="1" lang="ja-JP" altLang="en-US"/>
        </a:p>
      </dgm:t>
    </dgm:pt>
    <dgm:pt modelId="{99F96AEF-315C-49C4-A51B-E6F5573A08A4}" type="sibTrans" cxnId="{3C004871-5DDA-4D8F-86C0-BA63075FED8F}">
      <dgm:prSet/>
      <dgm:spPr/>
      <dgm:t>
        <a:bodyPr/>
        <a:lstStyle/>
        <a:p>
          <a:endParaRPr kumimoji="1" lang="ja-JP" altLang="en-US"/>
        </a:p>
      </dgm:t>
    </dgm:pt>
    <dgm:pt modelId="{2F7A684D-575B-4909-AFF8-51F46A24824D}">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アプリケーション実行環境（データベース 等）</a:t>
          </a:r>
          <a:endParaRPr kumimoji="1" lang="ja-JP" altLang="en-US" dirty="0">
            <a:latin typeface="HG丸ｺﾞｼｯｸM-PRO" pitchFamily="50" charset="-128"/>
            <a:ea typeface="HG丸ｺﾞｼｯｸM-PRO" pitchFamily="50" charset="-128"/>
          </a:endParaRPr>
        </a:p>
      </dgm:t>
    </dgm:pt>
    <dgm:pt modelId="{BA4F9A23-9D28-41AF-8FEA-155631710F8B}" type="parTrans" cxnId="{0B61CBF1-01FA-42B4-A84F-5A1775CF8D20}">
      <dgm:prSet/>
      <dgm:spPr/>
      <dgm:t>
        <a:bodyPr/>
        <a:lstStyle/>
        <a:p>
          <a:endParaRPr kumimoji="1" lang="ja-JP" altLang="en-US"/>
        </a:p>
      </dgm:t>
    </dgm:pt>
    <dgm:pt modelId="{B028982F-BCB8-41C0-B878-F69BBB402A29}" type="sibTrans" cxnId="{0B61CBF1-01FA-42B4-A84F-5A1775CF8D20}">
      <dgm:prSet/>
      <dgm:spPr/>
      <dgm:t>
        <a:bodyPr/>
        <a:lstStyle/>
        <a:p>
          <a:endParaRPr kumimoji="1" lang="ja-JP" altLang="en-US"/>
        </a:p>
      </dgm:t>
    </dgm:pt>
    <dgm:pt modelId="{684EB40D-7A75-4892-9CD2-573859C62E58}">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開発、サポートの国際化対応 </a:t>
          </a:r>
          <a:endParaRPr kumimoji="1" lang="ja-JP" altLang="en-US" dirty="0">
            <a:latin typeface="HG丸ｺﾞｼｯｸM-PRO" pitchFamily="50" charset="-128"/>
            <a:ea typeface="HG丸ｺﾞｼｯｸM-PRO" pitchFamily="50" charset="-128"/>
          </a:endParaRPr>
        </a:p>
      </dgm:t>
    </dgm:pt>
    <dgm:pt modelId="{C5E06E12-2F9A-40FC-B7C6-4199DA4EC696}" type="parTrans" cxnId="{D8ED89D4-EEF8-4987-8190-BA82C3945488}">
      <dgm:prSet/>
      <dgm:spPr/>
      <dgm:t>
        <a:bodyPr/>
        <a:lstStyle/>
        <a:p>
          <a:endParaRPr kumimoji="1" lang="ja-JP" altLang="en-US"/>
        </a:p>
      </dgm:t>
    </dgm:pt>
    <dgm:pt modelId="{09C0C007-74EE-42C9-895D-F491A554C4B8}" type="sibTrans" cxnId="{D8ED89D4-EEF8-4987-8190-BA82C3945488}">
      <dgm:prSet/>
      <dgm:spPr/>
      <dgm:t>
        <a:bodyPr/>
        <a:lstStyle/>
        <a:p>
          <a:endParaRPr kumimoji="1" lang="ja-JP" altLang="en-US"/>
        </a:p>
      </dgm:t>
    </dgm:pt>
    <dgm:pt modelId="{6CDD7B88-DC64-4C12-8390-6B1812CCB7EB}">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各種ネットサービスのベース</a:t>
          </a:r>
          <a:endParaRPr kumimoji="1" lang="ja-JP" altLang="en-US" dirty="0">
            <a:latin typeface="HG丸ｺﾞｼｯｸM-PRO" pitchFamily="50" charset="-128"/>
            <a:ea typeface="HG丸ｺﾞｼｯｸM-PRO" pitchFamily="50" charset="-128"/>
          </a:endParaRPr>
        </a:p>
      </dgm:t>
    </dgm:pt>
    <dgm:pt modelId="{8CCB9A7D-805D-4E8A-A6A1-955766A22786}" type="parTrans" cxnId="{895A2E8D-46E4-4DCD-BDFF-89A4C73A5E51}">
      <dgm:prSet/>
      <dgm:spPr/>
      <dgm:t>
        <a:bodyPr/>
        <a:lstStyle/>
        <a:p>
          <a:endParaRPr kumimoji="1" lang="ja-JP" altLang="en-US"/>
        </a:p>
      </dgm:t>
    </dgm:pt>
    <dgm:pt modelId="{9A35BFEB-CC71-4DBC-A3D9-506802FC3255}" type="sibTrans" cxnId="{895A2E8D-46E4-4DCD-BDFF-89A4C73A5E51}">
      <dgm:prSet/>
      <dgm:spPr/>
      <dgm:t>
        <a:bodyPr/>
        <a:lstStyle/>
        <a:p>
          <a:endParaRPr kumimoji="1" lang="ja-JP" altLang="en-US"/>
        </a:p>
      </dgm:t>
    </dgm:pt>
    <dgm:pt modelId="{9F59C23A-9280-4FFF-A6E7-9126E3BD4817}" type="pres">
      <dgm:prSet presAssocID="{2E89086D-753A-4C7D-B1FC-9E67CFFBBCF0}" presName="Name0" presStyleCnt="0">
        <dgm:presLayoutVars>
          <dgm:dir/>
          <dgm:animLvl val="lvl"/>
          <dgm:resizeHandles/>
        </dgm:presLayoutVars>
      </dgm:prSet>
      <dgm:spPr/>
      <dgm:t>
        <a:bodyPr/>
        <a:lstStyle/>
        <a:p>
          <a:endParaRPr kumimoji="1" lang="ja-JP" altLang="en-US"/>
        </a:p>
      </dgm:t>
    </dgm:pt>
    <dgm:pt modelId="{AED63E69-7139-42F9-8417-19380F155B8D}" type="pres">
      <dgm:prSet presAssocID="{1EB8820D-F2A7-4B5A-A7A8-A8602B37038D}" presName="linNode" presStyleCnt="0"/>
      <dgm:spPr/>
    </dgm:pt>
    <dgm:pt modelId="{D31425EA-636A-4055-A539-C5F2EB49F74E}" type="pres">
      <dgm:prSet presAssocID="{1EB8820D-F2A7-4B5A-A7A8-A8602B37038D}" presName="parentShp" presStyleLbl="node1" presStyleIdx="0" presStyleCnt="3" custScaleX="66673" custLinFactNeighborX="-8260">
        <dgm:presLayoutVars>
          <dgm:bulletEnabled val="1"/>
        </dgm:presLayoutVars>
      </dgm:prSet>
      <dgm:spPr/>
      <dgm:t>
        <a:bodyPr/>
        <a:lstStyle/>
        <a:p>
          <a:endParaRPr kumimoji="1" lang="ja-JP" altLang="en-US"/>
        </a:p>
      </dgm:t>
    </dgm:pt>
    <dgm:pt modelId="{5FFE75A3-1001-4ACF-A226-73B33502D71F}" type="pres">
      <dgm:prSet presAssocID="{1EB8820D-F2A7-4B5A-A7A8-A8602B37038D}" presName="childShp" presStyleLbl="bgAccFollowNode1" presStyleIdx="0" presStyleCnt="3" custScaleX="122744" custLinFactNeighborX="-4678">
        <dgm:presLayoutVars>
          <dgm:bulletEnabled val="1"/>
        </dgm:presLayoutVars>
      </dgm:prSet>
      <dgm:spPr/>
      <dgm:t>
        <a:bodyPr/>
        <a:lstStyle/>
        <a:p>
          <a:endParaRPr kumimoji="1" lang="ja-JP" altLang="en-US"/>
        </a:p>
      </dgm:t>
    </dgm:pt>
    <dgm:pt modelId="{124F0A67-B260-4D4F-9E3D-1F0BCA108E8F}" type="pres">
      <dgm:prSet presAssocID="{CCF60748-DCA5-4D6A-B03F-7E7F30C2E83B}" presName="spacing" presStyleCnt="0"/>
      <dgm:spPr/>
    </dgm:pt>
    <dgm:pt modelId="{B7CC3F3C-997F-40F6-A74B-D641EBFC2407}" type="pres">
      <dgm:prSet presAssocID="{7B3C1826-D4F0-41A3-A007-682429ECCE8E}" presName="linNode" presStyleCnt="0"/>
      <dgm:spPr/>
    </dgm:pt>
    <dgm:pt modelId="{DFB10758-60AD-4B10-B90F-AA76E3FCCFF0}" type="pres">
      <dgm:prSet presAssocID="{7B3C1826-D4F0-41A3-A007-682429ECCE8E}" presName="parentShp" presStyleLbl="node1" presStyleIdx="1" presStyleCnt="3" custScaleX="66673" custLinFactNeighborX="-8260">
        <dgm:presLayoutVars>
          <dgm:bulletEnabled val="1"/>
        </dgm:presLayoutVars>
      </dgm:prSet>
      <dgm:spPr/>
      <dgm:t>
        <a:bodyPr/>
        <a:lstStyle/>
        <a:p>
          <a:endParaRPr kumimoji="1" lang="ja-JP" altLang="en-US"/>
        </a:p>
      </dgm:t>
    </dgm:pt>
    <dgm:pt modelId="{B901AC39-3C85-49AC-9DAE-36CDCB2AB3F5}" type="pres">
      <dgm:prSet presAssocID="{7B3C1826-D4F0-41A3-A007-682429ECCE8E}" presName="childShp" presStyleLbl="bgAccFollowNode1" presStyleIdx="1" presStyleCnt="3" custScaleX="122744" custLinFactNeighborX="-4678">
        <dgm:presLayoutVars>
          <dgm:bulletEnabled val="1"/>
        </dgm:presLayoutVars>
      </dgm:prSet>
      <dgm:spPr/>
      <dgm:t>
        <a:bodyPr/>
        <a:lstStyle/>
        <a:p>
          <a:endParaRPr kumimoji="1" lang="ja-JP" altLang="en-US"/>
        </a:p>
      </dgm:t>
    </dgm:pt>
    <dgm:pt modelId="{812E7505-9D58-490A-90DA-D690FC9EE526}" type="pres">
      <dgm:prSet presAssocID="{0D187BA7-5964-40F9-901E-1AAB522C5FE0}" presName="spacing" presStyleCnt="0"/>
      <dgm:spPr/>
    </dgm:pt>
    <dgm:pt modelId="{F39FF689-1B3B-40F4-93AD-B72EBEE9EB94}" type="pres">
      <dgm:prSet presAssocID="{341EA6A0-C190-41DE-B193-1430BD4BAECA}" presName="linNode" presStyleCnt="0"/>
      <dgm:spPr/>
    </dgm:pt>
    <dgm:pt modelId="{27DAE722-B74B-4F25-A3D7-989B1783EC37}" type="pres">
      <dgm:prSet presAssocID="{341EA6A0-C190-41DE-B193-1430BD4BAECA}" presName="parentShp" presStyleLbl="node1" presStyleIdx="2" presStyleCnt="3" custScaleX="66673" custLinFactNeighborX="-8260">
        <dgm:presLayoutVars>
          <dgm:bulletEnabled val="1"/>
        </dgm:presLayoutVars>
      </dgm:prSet>
      <dgm:spPr/>
      <dgm:t>
        <a:bodyPr/>
        <a:lstStyle/>
        <a:p>
          <a:endParaRPr kumimoji="1" lang="ja-JP" altLang="en-US"/>
        </a:p>
      </dgm:t>
    </dgm:pt>
    <dgm:pt modelId="{9B3E12E9-102C-4B2C-96C9-6431C60E9D5D}" type="pres">
      <dgm:prSet presAssocID="{341EA6A0-C190-41DE-B193-1430BD4BAECA}" presName="childShp" presStyleLbl="bgAccFollowNode1" presStyleIdx="2" presStyleCnt="3" custScaleX="122744" custLinFactNeighborX="-4678">
        <dgm:presLayoutVars>
          <dgm:bulletEnabled val="1"/>
        </dgm:presLayoutVars>
      </dgm:prSet>
      <dgm:spPr/>
      <dgm:t>
        <a:bodyPr/>
        <a:lstStyle/>
        <a:p>
          <a:endParaRPr kumimoji="1" lang="ja-JP" altLang="en-US"/>
        </a:p>
      </dgm:t>
    </dgm:pt>
  </dgm:ptLst>
  <dgm:cxnLst>
    <dgm:cxn modelId="{895A2E8D-46E4-4DCD-BDFF-89A4C73A5E51}" srcId="{341EA6A0-C190-41DE-B193-1430BD4BAECA}" destId="{6CDD7B88-DC64-4C12-8390-6B1812CCB7EB}" srcOrd="2" destOrd="0" parTransId="{8CCB9A7D-805D-4E8A-A6A1-955766A22786}" sibTransId="{9A35BFEB-CC71-4DBC-A3D9-506802FC3255}"/>
    <dgm:cxn modelId="{0F33267B-F5A9-478D-BD25-5BC4B7B1B6FF}" type="presOf" srcId="{913F10D1-9559-4477-B918-5EA2720CC0BE}" destId="{9B3E12E9-102C-4B2C-96C9-6431C60E9D5D}" srcOrd="0" destOrd="1" presId="urn:microsoft.com/office/officeart/2005/8/layout/vList6"/>
    <dgm:cxn modelId="{19F7780E-14A3-404E-96A7-D1D925F6BC8A}" type="presOf" srcId="{985D26E8-768D-4C52-B3E8-1211CB9BD388}" destId="{B901AC39-3C85-49AC-9DAE-36CDCB2AB3F5}" srcOrd="0" destOrd="0" presId="urn:microsoft.com/office/officeart/2005/8/layout/vList6"/>
    <dgm:cxn modelId="{0C0440FF-CB9B-4C26-8C02-78131C96ACEF}" srcId="{7B3C1826-D4F0-41A3-A007-682429ECCE8E}" destId="{56848793-8A86-4E47-84BE-C1A06A8C290D}" srcOrd="1" destOrd="0" parTransId="{82220A67-6585-4901-8E62-73B3300D75F4}" sibTransId="{CB4975FC-7A83-443E-98E6-E993B04E3C77}"/>
    <dgm:cxn modelId="{3C004871-5DDA-4D8F-86C0-BA63075FED8F}" srcId="{341EA6A0-C190-41DE-B193-1430BD4BAECA}" destId="{913F10D1-9559-4477-B918-5EA2720CC0BE}" srcOrd="1" destOrd="0" parTransId="{61AC58EF-4A65-4C83-9D7A-13A3E057C217}" sibTransId="{99F96AEF-315C-49C4-A51B-E6F5573A08A4}"/>
    <dgm:cxn modelId="{0B61CBF1-01FA-42B4-A84F-5A1775CF8D20}" srcId="{1EB8820D-F2A7-4B5A-A7A8-A8602B37038D}" destId="{2F7A684D-575B-4909-AFF8-51F46A24824D}" srcOrd="2" destOrd="0" parTransId="{BA4F9A23-9D28-41AF-8FEA-155631710F8B}" sibTransId="{B028982F-BCB8-41C0-B878-F69BBB402A29}"/>
    <dgm:cxn modelId="{5BA9BA01-ECBB-41AD-AC59-74CB5B47EA3F}" type="presOf" srcId="{341EA6A0-C190-41DE-B193-1430BD4BAECA}" destId="{27DAE722-B74B-4F25-A3D7-989B1783EC37}" srcOrd="0" destOrd="0" presId="urn:microsoft.com/office/officeart/2005/8/layout/vList6"/>
    <dgm:cxn modelId="{43CAE9F9-C12B-409F-A32C-CC21C2A36095}" srcId="{2E89086D-753A-4C7D-B1FC-9E67CFFBBCF0}" destId="{1EB8820D-F2A7-4B5A-A7A8-A8602B37038D}" srcOrd="0" destOrd="0" parTransId="{8FADFBB2-F7AE-48BD-9952-5D9DFCF4A622}" sibTransId="{CCF60748-DCA5-4D6A-B03F-7E7F30C2E83B}"/>
    <dgm:cxn modelId="{51B123EE-0106-44BC-808A-A26E29383386}" srcId="{2E89086D-753A-4C7D-B1FC-9E67CFFBBCF0}" destId="{341EA6A0-C190-41DE-B193-1430BD4BAECA}" srcOrd="2" destOrd="0" parTransId="{9D7E8F9B-CA97-4115-9F1F-7B3DBED671A7}" sibTransId="{CC939AFB-9F88-40FF-8B2F-31F9E2427408}"/>
    <dgm:cxn modelId="{34526A38-AF5C-422D-B5C5-5CDA3500E39B}" srcId="{1EB8820D-F2A7-4B5A-A7A8-A8602B37038D}" destId="{C54F64E1-5410-41FE-A406-711F9BFB668D}" srcOrd="0" destOrd="0" parTransId="{5C8EE16D-A9BC-41C5-8DB7-E9134F1C1EF5}" sibTransId="{7008F3F3-AF30-4B0D-B2F0-9508920CA8D0}"/>
    <dgm:cxn modelId="{17FE308D-9A42-47FC-A20F-85644EDF1FC5}" type="presOf" srcId="{C54F64E1-5410-41FE-A406-711F9BFB668D}" destId="{5FFE75A3-1001-4ACF-A226-73B33502D71F}" srcOrd="0" destOrd="0" presId="urn:microsoft.com/office/officeart/2005/8/layout/vList6"/>
    <dgm:cxn modelId="{D8ED89D4-EEF8-4987-8190-BA82C3945488}" srcId="{7B3C1826-D4F0-41A3-A007-682429ECCE8E}" destId="{684EB40D-7A75-4892-9CD2-573859C62E58}" srcOrd="2" destOrd="0" parTransId="{C5E06E12-2F9A-40FC-B7C6-4199DA4EC696}" sibTransId="{09C0C007-74EE-42C9-895D-F491A554C4B8}"/>
    <dgm:cxn modelId="{A5A7B04E-CF5B-42D9-A269-5C55DD7788F9}" type="presOf" srcId="{684EB40D-7A75-4892-9CD2-573859C62E58}" destId="{B901AC39-3C85-49AC-9DAE-36CDCB2AB3F5}" srcOrd="0" destOrd="2" presId="urn:microsoft.com/office/officeart/2005/8/layout/vList6"/>
    <dgm:cxn modelId="{4A5A4C3C-77C6-463E-B436-9F765E188404}" srcId="{2E89086D-753A-4C7D-B1FC-9E67CFFBBCF0}" destId="{7B3C1826-D4F0-41A3-A007-682429ECCE8E}" srcOrd="1" destOrd="0" parTransId="{96622DD7-7ED4-4719-A77C-1A1F54F92B38}" sibTransId="{0D187BA7-5964-40F9-901E-1AAB522C5FE0}"/>
    <dgm:cxn modelId="{31AEDF78-C231-4FCF-8C5E-90A9B9D1F1DA}" type="presOf" srcId="{6CDD7B88-DC64-4C12-8390-6B1812CCB7EB}" destId="{9B3E12E9-102C-4B2C-96C9-6431C60E9D5D}" srcOrd="0" destOrd="2" presId="urn:microsoft.com/office/officeart/2005/8/layout/vList6"/>
    <dgm:cxn modelId="{151F4170-162B-4387-9DFB-5E090117FD38}" srcId="{1EB8820D-F2A7-4B5A-A7A8-A8602B37038D}" destId="{762D8360-9D88-4466-ADC3-B324A13ABC46}" srcOrd="1" destOrd="0" parTransId="{52A1DAAB-F524-479B-BC59-24EA86A829CB}" sibTransId="{66B26036-791C-4DBF-A6E1-06D8FB9E5647}"/>
    <dgm:cxn modelId="{22DCBE8E-33C0-4E5B-A6B4-806E642C6933}" type="presOf" srcId="{2E89086D-753A-4C7D-B1FC-9E67CFFBBCF0}" destId="{9F59C23A-9280-4FFF-A6E7-9126E3BD4817}" srcOrd="0" destOrd="0" presId="urn:microsoft.com/office/officeart/2005/8/layout/vList6"/>
    <dgm:cxn modelId="{010CA1B6-FD41-412B-B3D7-39120E63A540}" type="presOf" srcId="{56848793-8A86-4E47-84BE-C1A06A8C290D}" destId="{B901AC39-3C85-49AC-9DAE-36CDCB2AB3F5}" srcOrd="0" destOrd="1" presId="urn:microsoft.com/office/officeart/2005/8/layout/vList6"/>
    <dgm:cxn modelId="{1E8BF9FF-E97C-4895-8FCC-5E9F0A8D02BE}" type="presOf" srcId="{1EB8820D-F2A7-4B5A-A7A8-A8602B37038D}" destId="{D31425EA-636A-4055-A539-C5F2EB49F74E}" srcOrd="0" destOrd="0" presId="urn:microsoft.com/office/officeart/2005/8/layout/vList6"/>
    <dgm:cxn modelId="{4D6182E0-3B59-44BD-BB86-A48956529AEE}" srcId="{7B3C1826-D4F0-41A3-A007-682429ECCE8E}" destId="{985D26E8-768D-4C52-B3E8-1211CB9BD388}" srcOrd="0" destOrd="0" parTransId="{D6E5BF9A-F4DC-4C66-9308-125F4123070B}" sibTransId="{2EF59751-A61F-4594-B718-C6D3355B6DDA}"/>
    <dgm:cxn modelId="{2934B3D6-FE91-4BBC-A1C2-D26D9D2DB0A5}" srcId="{341EA6A0-C190-41DE-B193-1430BD4BAECA}" destId="{D4459FEA-7536-41BE-B104-33C2822C02FA}" srcOrd="0" destOrd="0" parTransId="{49C12A19-5DC5-4375-BA3A-DB3A7B394B20}" sibTransId="{CF2E220B-149B-485F-B192-4F2FC6C741E3}"/>
    <dgm:cxn modelId="{147413CA-5D97-4E31-A6EE-D11647769B7F}" type="presOf" srcId="{2F7A684D-575B-4909-AFF8-51F46A24824D}" destId="{5FFE75A3-1001-4ACF-A226-73B33502D71F}" srcOrd="0" destOrd="2" presId="urn:microsoft.com/office/officeart/2005/8/layout/vList6"/>
    <dgm:cxn modelId="{AA8411DA-C087-4C55-AF95-391336700264}" type="presOf" srcId="{762D8360-9D88-4466-ADC3-B324A13ABC46}" destId="{5FFE75A3-1001-4ACF-A226-73B33502D71F}" srcOrd="0" destOrd="1" presId="urn:microsoft.com/office/officeart/2005/8/layout/vList6"/>
    <dgm:cxn modelId="{7E52472D-4F0D-462E-A5D5-0D11EA51DF9E}" type="presOf" srcId="{D4459FEA-7536-41BE-B104-33C2822C02FA}" destId="{9B3E12E9-102C-4B2C-96C9-6431C60E9D5D}" srcOrd="0" destOrd="0" presId="urn:microsoft.com/office/officeart/2005/8/layout/vList6"/>
    <dgm:cxn modelId="{C93683BE-9478-425C-9D64-7450BCA49CA2}" type="presOf" srcId="{7B3C1826-D4F0-41A3-A007-682429ECCE8E}" destId="{DFB10758-60AD-4B10-B90F-AA76E3FCCFF0}" srcOrd="0" destOrd="0" presId="urn:microsoft.com/office/officeart/2005/8/layout/vList6"/>
    <dgm:cxn modelId="{8F09CCFC-FF0A-42FB-A441-1DD88BA1E3A8}" type="presParOf" srcId="{9F59C23A-9280-4FFF-A6E7-9126E3BD4817}" destId="{AED63E69-7139-42F9-8417-19380F155B8D}" srcOrd="0" destOrd="0" presId="urn:microsoft.com/office/officeart/2005/8/layout/vList6"/>
    <dgm:cxn modelId="{38EBB149-3A24-4BB9-9AF2-35BB9E4207CA}" type="presParOf" srcId="{AED63E69-7139-42F9-8417-19380F155B8D}" destId="{D31425EA-636A-4055-A539-C5F2EB49F74E}" srcOrd="0" destOrd="0" presId="urn:microsoft.com/office/officeart/2005/8/layout/vList6"/>
    <dgm:cxn modelId="{0A04008F-C79D-42AB-A5F9-24CE286BA1D5}" type="presParOf" srcId="{AED63E69-7139-42F9-8417-19380F155B8D}" destId="{5FFE75A3-1001-4ACF-A226-73B33502D71F}" srcOrd="1" destOrd="0" presId="urn:microsoft.com/office/officeart/2005/8/layout/vList6"/>
    <dgm:cxn modelId="{9E7C973D-76FB-4800-A25B-97FBF4B6EAD1}" type="presParOf" srcId="{9F59C23A-9280-4FFF-A6E7-9126E3BD4817}" destId="{124F0A67-B260-4D4F-9E3D-1F0BCA108E8F}" srcOrd="1" destOrd="0" presId="urn:microsoft.com/office/officeart/2005/8/layout/vList6"/>
    <dgm:cxn modelId="{C565DDF9-7981-444E-AC91-5BF16252991E}" type="presParOf" srcId="{9F59C23A-9280-4FFF-A6E7-9126E3BD4817}" destId="{B7CC3F3C-997F-40F6-A74B-D641EBFC2407}" srcOrd="2" destOrd="0" presId="urn:microsoft.com/office/officeart/2005/8/layout/vList6"/>
    <dgm:cxn modelId="{A54C01A5-7938-4399-AEA0-CDEA8DD9F66E}" type="presParOf" srcId="{B7CC3F3C-997F-40F6-A74B-D641EBFC2407}" destId="{DFB10758-60AD-4B10-B90F-AA76E3FCCFF0}" srcOrd="0" destOrd="0" presId="urn:microsoft.com/office/officeart/2005/8/layout/vList6"/>
    <dgm:cxn modelId="{3971224E-B44B-4DBC-942C-D7FA61B56870}" type="presParOf" srcId="{B7CC3F3C-997F-40F6-A74B-D641EBFC2407}" destId="{B901AC39-3C85-49AC-9DAE-36CDCB2AB3F5}" srcOrd="1" destOrd="0" presId="urn:microsoft.com/office/officeart/2005/8/layout/vList6"/>
    <dgm:cxn modelId="{DDBD2015-8839-44C0-9CE9-2925B833E243}" type="presParOf" srcId="{9F59C23A-9280-4FFF-A6E7-9126E3BD4817}" destId="{812E7505-9D58-490A-90DA-D690FC9EE526}" srcOrd="3" destOrd="0" presId="urn:microsoft.com/office/officeart/2005/8/layout/vList6"/>
    <dgm:cxn modelId="{811945EC-62A9-4AF4-83DC-A7F46EF5AFE0}" type="presParOf" srcId="{9F59C23A-9280-4FFF-A6E7-9126E3BD4817}" destId="{F39FF689-1B3B-40F4-93AD-B72EBEE9EB94}" srcOrd="4" destOrd="0" presId="urn:microsoft.com/office/officeart/2005/8/layout/vList6"/>
    <dgm:cxn modelId="{525FCBF6-86F0-4F40-8220-4AD2D054B231}" type="presParOf" srcId="{F39FF689-1B3B-40F4-93AD-B72EBEE9EB94}" destId="{27DAE722-B74B-4F25-A3D7-989B1783EC37}" srcOrd="0" destOrd="0" presId="urn:microsoft.com/office/officeart/2005/8/layout/vList6"/>
    <dgm:cxn modelId="{CA3A78F2-232D-4104-BCEA-527828CB57FC}" type="presParOf" srcId="{F39FF689-1B3B-40F4-93AD-B72EBEE9EB94}" destId="{9B3E12E9-102C-4B2C-96C9-6431C60E9D5D}"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FE75A3-1001-4ACF-A226-73B33502D71F}">
      <dsp:nvSpPr>
        <dsp:cNvPr id="0" name=""/>
        <dsp:cNvSpPr/>
      </dsp:nvSpPr>
      <dsp:spPr>
        <a:xfrm>
          <a:off x="2084187" y="0"/>
          <a:ext cx="6180188" cy="1490094"/>
        </a:xfrm>
        <a:prstGeom prst="rightArrow">
          <a:avLst>
            <a:gd name="adj1" fmla="val 75000"/>
            <a:gd name="adj2" fmla="val 50000"/>
          </a:avLst>
        </a:prstGeom>
        <a:solidFill>
          <a:schemeClr val="accent5">
            <a:tint val="40000"/>
            <a:alpha val="90000"/>
            <a:hueOff val="0"/>
            <a:satOff val="0"/>
            <a:lumOff val="0"/>
            <a:alphaOff val="0"/>
          </a:schemeClr>
        </a:solidFill>
        <a:ln w="11429" cap="flat" cmpd="sng" algn="ctr">
          <a:solidFill>
            <a:schemeClr val="accent5">
              <a:tint val="40000"/>
              <a:alpha val="90000"/>
              <a:hueOff val="0"/>
              <a:satOff val="0"/>
              <a:lumOff val="0"/>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10795" tIns="72000" rIns="10795" bIns="0" numCol="1" spcCol="1270" anchor="ctr" anchorCtr="0">
          <a:noAutofit/>
        </a:bodyPr>
        <a:lstStyle/>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ファイルシステム対応 （データ保全、</a:t>
          </a:r>
          <a:r>
            <a:rPr kumimoji="1" lang="en-US" altLang="ja-JP" sz="1700" kern="1200" dirty="0" smtClean="0">
              <a:latin typeface="HG丸ｺﾞｼｯｸM-PRO" pitchFamily="50" charset="-128"/>
              <a:ea typeface="HG丸ｺﾞｼｯｸM-PRO" pitchFamily="50" charset="-128"/>
            </a:rPr>
            <a:t>PC</a:t>
          </a:r>
          <a:r>
            <a:rPr kumimoji="1" lang="ja-JP" altLang="en-US" sz="1700" kern="1200" dirty="0" smtClean="0">
              <a:latin typeface="HG丸ｺﾞｼｯｸM-PRO" pitchFamily="50" charset="-128"/>
              <a:ea typeface="HG丸ｺﾞｼｯｸM-PRO" pitchFamily="50" charset="-128"/>
            </a:rPr>
            <a:t>連携）</a:t>
          </a:r>
          <a:endParaRPr kumimoji="1" lang="ja-JP" altLang="en-US" sz="1700" kern="1200" dirty="0">
            <a:latin typeface="HG丸ｺﾞｼｯｸM-PRO" pitchFamily="50" charset="-128"/>
            <a:ea typeface="HG丸ｺﾞｼｯｸM-PRO" pitchFamily="50" charset="-128"/>
          </a:endParaRPr>
        </a:p>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標準ネットワークプロトコル（機器間の接続性）</a:t>
          </a:r>
          <a:endParaRPr kumimoji="1" lang="ja-JP" altLang="en-US" sz="1700" kern="1200" dirty="0">
            <a:latin typeface="HG丸ｺﾞｼｯｸM-PRO" pitchFamily="50" charset="-128"/>
            <a:ea typeface="HG丸ｺﾞｼｯｸM-PRO" pitchFamily="50" charset="-128"/>
          </a:endParaRPr>
        </a:p>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アプリケーション実行環境（データベース 等）</a:t>
          </a:r>
          <a:endParaRPr kumimoji="1" lang="ja-JP" altLang="en-US" sz="1700" kern="1200" dirty="0">
            <a:latin typeface="HG丸ｺﾞｼｯｸM-PRO" pitchFamily="50" charset="-128"/>
            <a:ea typeface="HG丸ｺﾞｼｯｸM-PRO" pitchFamily="50" charset="-128"/>
          </a:endParaRPr>
        </a:p>
      </dsp:txBody>
      <dsp:txXfrm>
        <a:off x="2084187" y="186262"/>
        <a:ext cx="5621403" cy="1117570"/>
      </dsp:txXfrm>
    </dsp:sp>
    <dsp:sp modelId="{D31425EA-636A-4055-A539-C5F2EB49F74E}">
      <dsp:nvSpPr>
        <dsp:cNvPr id="0" name=""/>
        <dsp:cNvSpPr/>
      </dsp:nvSpPr>
      <dsp:spPr>
        <a:xfrm>
          <a:off x="0" y="0"/>
          <a:ext cx="2238000" cy="1490094"/>
        </a:xfrm>
        <a:prstGeom prst="roundRect">
          <a:avLst/>
        </a:prstGeom>
        <a:solidFill>
          <a:schemeClr val="accent5">
            <a:hueOff val="0"/>
            <a:satOff val="0"/>
            <a:lumOff val="0"/>
            <a:alphaOff val="0"/>
          </a:schemeClr>
        </a:solidFill>
        <a:ln w="11429" cap="flat" cmpd="sng" algn="ctr">
          <a:no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lvl="0" algn="ctr" defTabSz="1778000">
            <a:lnSpc>
              <a:spcPct val="90000"/>
            </a:lnSpc>
            <a:spcBef>
              <a:spcPct val="0"/>
            </a:spcBef>
            <a:spcAft>
              <a:spcPct val="35000"/>
            </a:spcAft>
          </a:pPr>
          <a:r>
            <a:rPr kumimoji="1" lang="ja-JP" altLang="en-US" sz="4000" kern="1200" dirty="0" smtClean="0">
              <a:latin typeface="HG丸ｺﾞｼｯｸM-PRO" pitchFamily="50" charset="-128"/>
              <a:ea typeface="HG丸ｺﾞｼｯｸM-PRO" pitchFamily="50" charset="-128"/>
            </a:rPr>
            <a:t>機 能</a:t>
          </a:r>
          <a:endParaRPr kumimoji="1" lang="ja-JP" altLang="en-US" sz="4000" kern="1200" dirty="0">
            <a:latin typeface="HG丸ｺﾞｼｯｸM-PRO" pitchFamily="50" charset="-128"/>
            <a:ea typeface="HG丸ｺﾞｼｯｸM-PRO" pitchFamily="50" charset="-128"/>
          </a:endParaRPr>
        </a:p>
      </dsp:txBody>
      <dsp:txXfrm>
        <a:off x="72740" y="72740"/>
        <a:ext cx="2092520" cy="1344614"/>
      </dsp:txXfrm>
    </dsp:sp>
    <dsp:sp modelId="{B901AC39-3C85-49AC-9DAE-36CDCB2AB3F5}">
      <dsp:nvSpPr>
        <dsp:cNvPr id="0" name=""/>
        <dsp:cNvSpPr/>
      </dsp:nvSpPr>
      <dsp:spPr>
        <a:xfrm>
          <a:off x="2084187" y="1639104"/>
          <a:ext cx="6180188" cy="1490094"/>
        </a:xfrm>
        <a:prstGeom prst="rightArrow">
          <a:avLst>
            <a:gd name="adj1" fmla="val 75000"/>
            <a:gd name="adj2" fmla="val 50000"/>
          </a:avLst>
        </a:prstGeom>
        <a:solidFill>
          <a:schemeClr val="accent5">
            <a:tint val="40000"/>
            <a:alpha val="90000"/>
            <a:hueOff val="-2758569"/>
            <a:satOff val="16481"/>
            <a:lumOff val="-82"/>
            <a:alphaOff val="0"/>
          </a:schemeClr>
        </a:solidFill>
        <a:ln w="11429" cap="flat" cmpd="sng" algn="ctr">
          <a:solidFill>
            <a:schemeClr val="accent5">
              <a:tint val="40000"/>
              <a:alpha val="90000"/>
              <a:hueOff val="-2758569"/>
              <a:satOff val="16481"/>
              <a:lumOff val="-82"/>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10795" tIns="72000" rIns="10795" bIns="0" numCol="1" spcCol="1270" anchor="ctr" anchorCtr="0">
          <a:noAutofit/>
        </a:bodyPr>
        <a:lstStyle/>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独自 </a:t>
          </a:r>
          <a:r>
            <a:rPr kumimoji="1" lang="en-US" altLang="ja-JP" sz="1700" kern="1200" dirty="0" smtClean="0">
              <a:latin typeface="HG丸ｺﾞｼｯｸM-PRO" pitchFamily="50" charset="-128"/>
              <a:ea typeface="HG丸ｺﾞｼｯｸM-PRO" pitchFamily="50" charset="-128"/>
            </a:rPr>
            <a:t>OS</a:t>
          </a:r>
          <a:r>
            <a:rPr kumimoji="1" lang="ja-JP" altLang="en-US" sz="1700" kern="1200" dirty="0" smtClean="0">
              <a:latin typeface="HG丸ｺﾞｼｯｸM-PRO" pitchFamily="50" charset="-128"/>
              <a:ea typeface="HG丸ｺﾞｼｯｸM-PRO" pitchFamily="50" charset="-128"/>
            </a:rPr>
            <a:t> からの転換（開発負担過大のため）</a:t>
          </a:r>
          <a:endParaRPr kumimoji="1" lang="ja-JP" altLang="en-US" sz="1700" kern="1200" dirty="0">
            <a:latin typeface="HG丸ｺﾞｼｯｸM-PRO" pitchFamily="50" charset="-128"/>
            <a:ea typeface="HG丸ｺﾞｼｯｸM-PRO" pitchFamily="50" charset="-128"/>
          </a:endParaRPr>
        </a:p>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商用 </a:t>
          </a:r>
          <a:r>
            <a:rPr kumimoji="1" lang="en-US" altLang="ja-JP" sz="1700" kern="1200" dirty="0" smtClean="0">
              <a:latin typeface="HG丸ｺﾞｼｯｸM-PRO" pitchFamily="50" charset="-128"/>
              <a:ea typeface="HG丸ｺﾞｼｯｸM-PRO" pitchFamily="50" charset="-128"/>
            </a:rPr>
            <a:t>OS</a:t>
          </a:r>
          <a:r>
            <a:rPr kumimoji="1" lang="ja-JP" altLang="en-US" sz="1700" kern="1200" dirty="0" smtClean="0">
              <a:latin typeface="HG丸ｺﾞｼｯｸM-PRO" pitchFamily="50" charset="-128"/>
              <a:ea typeface="HG丸ｺﾞｼｯｸM-PRO" pitchFamily="50" charset="-128"/>
            </a:rPr>
            <a:t> からの転換（</a:t>
          </a:r>
          <a:r>
            <a:rPr kumimoji="1" lang="en-US" altLang="ja-JP" sz="1700" kern="1200" dirty="0" smtClean="0">
              <a:latin typeface="HG丸ｺﾞｼｯｸM-PRO" pitchFamily="50" charset="-128"/>
              <a:ea typeface="HG丸ｺﾞｼｯｸM-PRO" pitchFamily="50" charset="-128"/>
            </a:rPr>
            <a:t>Black</a:t>
          </a:r>
          <a:r>
            <a:rPr kumimoji="1" lang="ja-JP" altLang="en-US" sz="1700" kern="1200" dirty="0" smtClean="0">
              <a:latin typeface="HG丸ｺﾞｼｯｸM-PRO" pitchFamily="50" charset="-128"/>
              <a:ea typeface="HG丸ｺﾞｼｯｸM-PRO" pitchFamily="50" charset="-128"/>
            </a:rPr>
            <a:t> </a:t>
          </a:r>
          <a:r>
            <a:rPr kumimoji="1" lang="en-US" altLang="ja-JP" sz="1700" kern="1200" dirty="0" smtClean="0">
              <a:latin typeface="HG丸ｺﾞｼｯｸM-PRO" pitchFamily="50" charset="-128"/>
              <a:ea typeface="HG丸ｺﾞｼｯｸM-PRO" pitchFamily="50" charset="-128"/>
            </a:rPr>
            <a:t>Box</a:t>
          </a:r>
          <a:r>
            <a:rPr kumimoji="1" lang="ja-JP" altLang="en-US" sz="1700" kern="1200" dirty="0" smtClean="0">
              <a:latin typeface="HG丸ｺﾞｼｯｸM-PRO" pitchFamily="50" charset="-128"/>
              <a:ea typeface="HG丸ｺﾞｼｯｸM-PRO" pitchFamily="50" charset="-128"/>
            </a:rPr>
            <a:t> 回避）</a:t>
          </a:r>
          <a:endParaRPr kumimoji="1" lang="ja-JP" altLang="en-US" sz="1700" kern="1200" dirty="0">
            <a:latin typeface="HG丸ｺﾞｼｯｸM-PRO" pitchFamily="50" charset="-128"/>
            <a:ea typeface="HG丸ｺﾞｼｯｸM-PRO" pitchFamily="50" charset="-128"/>
          </a:endParaRPr>
        </a:p>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開発、サポートの国際化対応 </a:t>
          </a:r>
          <a:endParaRPr kumimoji="1" lang="ja-JP" altLang="en-US" sz="1700" kern="1200" dirty="0">
            <a:latin typeface="HG丸ｺﾞｼｯｸM-PRO" pitchFamily="50" charset="-128"/>
            <a:ea typeface="HG丸ｺﾞｼｯｸM-PRO" pitchFamily="50" charset="-128"/>
          </a:endParaRPr>
        </a:p>
      </dsp:txBody>
      <dsp:txXfrm>
        <a:off x="2084187" y="1825366"/>
        <a:ext cx="5621403" cy="1117570"/>
      </dsp:txXfrm>
    </dsp:sp>
    <dsp:sp modelId="{DFB10758-60AD-4B10-B90F-AA76E3FCCFF0}">
      <dsp:nvSpPr>
        <dsp:cNvPr id="0" name=""/>
        <dsp:cNvSpPr/>
      </dsp:nvSpPr>
      <dsp:spPr>
        <a:xfrm>
          <a:off x="0" y="1639104"/>
          <a:ext cx="2238000" cy="1490094"/>
        </a:xfrm>
        <a:prstGeom prst="roundRect">
          <a:avLst/>
        </a:prstGeom>
        <a:solidFill>
          <a:schemeClr val="accent5">
            <a:hueOff val="-2510283"/>
            <a:satOff val="20547"/>
            <a:lumOff val="-3333"/>
            <a:alphaOff val="0"/>
          </a:schemeClr>
        </a:solidFill>
        <a:ln w="11429" cap="flat" cmpd="sng" algn="ctr">
          <a:no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lvl="0" algn="ctr" defTabSz="1778000">
            <a:lnSpc>
              <a:spcPct val="90000"/>
            </a:lnSpc>
            <a:spcBef>
              <a:spcPct val="0"/>
            </a:spcBef>
            <a:spcAft>
              <a:spcPct val="35000"/>
            </a:spcAft>
          </a:pPr>
          <a:r>
            <a:rPr kumimoji="1" lang="ja-JP" altLang="en-US" sz="4000" kern="1200" dirty="0" smtClean="0">
              <a:latin typeface="HG丸ｺﾞｼｯｸM-PRO" pitchFamily="50" charset="-128"/>
              <a:ea typeface="HG丸ｺﾞｼｯｸM-PRO" pitchFamily="50" charset="-128"/>
            </a:rPr>
            <a:t>経済性</a:t>
          </a:r>
          <a:endParaRPr kumimoji="1" lang="ja-JP" altLang="en-US" sz="4000" kern="1200" dirty="0">
            <a:latin typeface="HG丸ｺﾞｼｯｸM-PRO" pitchFamily="50" charset="-128"/>
            <a:ea typeface="HG丸ｺﾞｼｯｸM-PRO" pitchFamily="50" charset="-128"/>
          </a:endParaRPr>
        </a:p>
      </dsp:txBody>
      <dsp:txXfrm>
        <a:off x="72740" y="1711844"/>
        <a:ext cx="2092520" cy="1344614"/>
      </dsp:txXfrm>
    </dsp:sp>
    <dsp:sp modelId="{9B3E12E9-102C-4B2C-96C9-6431C60E9D5D}">
      <dsp:nvSpPr>
        <dsp:cNvPr id="0" name=""/>
        <dsp:cNvSpPr/>
      </dsp:nvSpPr>
      <dsp:spPr>
        <a:xfrm>
          <a:off x="2084187" y="3278208"/>
          <a:ext cx="6180188" cy="1490094"/>
        </a:xfrm>
        <a:prstGeom prst="rightArrow">
          <a:avLst>
            <a:gd name="adj1" fmla="val 75000"/>
            <a:gd name="adj2" fmla="val 50000"/>
          </a:avLst>
        </a:prstGeom>
        <a:solidFill>
          <a:schemeClr val="accent5">
            <a:tint val="40000"/>
            <a:alpha val="90000"/>
            <a:hueOff val="-5517137"/>
            <a:satOff val="32962"/>
            <a:lumOff val="-164"/>
            <a:alphaOff val="0"/>
          </a:schemeClr>
        </a:solidFill>
        <a:ln w="11429" cap="flat" cmpd="sng" algn="ctr">
          <a:solidFill>
            <a:schemeClr val="accent5">
              <a:tint val="40000"/>
              <a:alpha val="90000"/>
              <a:hueOff val="-5517137"/>
              <a:satOff val="32962"/>
              <a:lumOff val="-164"/>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10795" tIns="72000" rIns="10795" bIns="0" numCol="1" spcCol="1270" anchor="ctr" anchorCtr="0">
          <a:noAutofit/>
        </a:bodyPr>
        <a:lstStyle/>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プラットフォームのベース （</a:t>
          </a:r>
          <a:r>
            <a:rPr kumimoji="1" lang="en-US" altLang="ja-JP" sz="1700" kern="1200" dirty="0" smtClean="0">
              <a:latin typeface="HG丸ｺﾞｼｯｸM-PRO" pitchFamily="50" charset="-128"/>
              <a:ea typeface="HG丸ｺﾞｼｯｸM-PRO" pitchFamily="50" charset="-128"/>
            </a:rPr>
            <a:t>Android</a:t>
          </a:r>
          <a:r>
            <a:rPr kumimoji="1" lang="ja-JP" altLang="en-US" sz="1700" kern="1200" dirty="0" err="1" smtClean="0">
              <a:latin typeface="HG丸ｺﾞｼｯｸM-PRO" pitchFamily="50" charset="-128"/>
              <a:ea typeface="HG丸ｺﾞｼｯｸM-PRO" pitchFamily="50" charset="-128"/>
            </a:rPr>
            <a:t>、</a:t>
          </a:r>
          <a:r>
            <a:rPr kumimoji="1" lang="en-US" altLang="ja-JP" sz="1700" kern="1200" dirty="0" smtClean="0">
              <a:latin typeface="HG丸ｺﾞｼｯｸM-PRO" pitchFamily="50" charset="-128"/>
              <a:ea typeface="HG丸ｺﾞｼｯｸM-PRO" pitchFamily="50" charset="-128"/>
            </a:rPr>
            <a:t>Rails</a:t>
          </a:r>
          <a:r>
            <a:rPr kumimoji="1" lang="ja-JP" altLang="en-US" sz="1700" kern="1200" dirty="0" smtClean="0">
              <a:latin typeface="HG丸ｺﾞｼｯｸM-PRO" pitchFamily="50" charset="-128"/>
              <a:ea typeface="HG丸ｺﾞｼｯｸM-PRO" pitchFamily="50" charset="-128"/>
            </a:rPr>
            <a:t> 等）</a:t>
          </a:r>
          <a:endParaRPr kumimoji="1" lang="ja-JP" altLang="en-US" sz="1700" kern="1200" dirty="0">
            <a:latin typeface="HG丸ｺﾞｼｯｸM-PRO" pitchFamily="50" charset="-128"/>
            <a:ea typeface="HG丸ｺﾞｼｯｸM-PRO" pitchFamily="50" charset="-128"/>
          </a:endParaRPr>
        </a:p>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チップがサポートするから （組込み系 </a:t>
          </a:r>
          <a:r>
            <a:rPr kumimoji="1" lang="en-US" altLang="ja-JP" sz="1700" kern="1200" dirty="0" smtClean="0">
              <a:latin typeface="HG丸ｺﾞｼｯｸM-PRO" pitchFamily="50" charset="-128"/>
              <a:ea typeface="HG丸ｺﾞｼｯｸM-PRO" pitchFamily="50" charset="-128"/>
            </a:rPr>
            <a:t>TDV, BD </a:t>
          </a:r>
          <a:r>
            <a:rPr kumimoji="1" lang="ja-JP" altLang="en-US" sz="1700" kern="1200" dirty="0" smtClean="0">
              <a:latin typeface="HG丸ｺﾞｼｯｸM-PRO" pitchFamily="50" charset="-128"/>
              <a:ea typeface="HG丸ｺﾞｼｯｸM-PRO" pitchFamily="50" charset="-128"/>
            </a:rPr>
            <a:t>等）</a:t>
          </a:r>
          <a:endParaRPr kumimoji="1" lang="ja-JP" altLang="en-US" sz="1700" kern="1200" dirty="0">
            <a:latin typeface="HG丸ｺﾞｼｯｸM-PRO" pitchFamily="50" charset="-128"/>
            <a:ea typeface="HG丸ｺﾞｼｯｸM-PRO" pitchFamily="50" charset="-128"/>
          </a:endParaRPr>
        </a:p>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各種ネットサービスのベース</a:t>
          </a:r>
          <a:endParaRPr kumimoji="1" lang="ja-JP" altLang="en-US" sz="1700" kern="1200" dirty="0">
            <a:latin typeface="HG丸ｺﾞｼｯｸM-PRO" pitchFamily="50" charset="-128"/>
            <a:ea typeface="HG丸ｺﾞｼｯｸM-PRO" pitchFamily="50" charset="-128"/>
          </a:endParaRPr>
        </a:p>
      </dsp:txBody>
      <dsp:txXfrm>
        <a:off x="2084187" y="3464470"/>
        <a:ext cx="5621403" cy="1117570"/>
      </dsp:txXfrm>
    </dsp:sp>
    <dsp:sp modelId="{27DAE722-B74B-4F25-A3D7-989B1783EC37}">
      <dsp:nvSpPr>
        <dsp:cNvPr id="0" name=""/>
        <dsp:cNvSpPr/>
      </dsp:nvSpPr>
      <dsp:spPr>
        <a:xfrm>
          <a:off x="0" y="3278208"/>
          <a:ext cx="2238000" cy="1490094"/>
        </a:xfrm>
        <a:prstGeom prst="roundRect">
          <a:avLst/>
        </a:prstGeom>
        <a:solidFill>
          <a:schemeClr val="accent5">
            <a:hueOff val="-5020566"/>
            <a:satOff val="41093"/>
            <a:lumOff val="-6666"/>
            <a:alphaOff val="0"/>
          </a:schemeClr>
        </a:solidFill>
        <a:ln w="11429" cap="flat" cmpd="sng" algn="ctr">
          <a:no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lvl="0" algn="ctr" defTabSz="1778000">
            <a:lnSpc>
              <a:spcPct val="90000"/>
            </a:lnSpc>
            <a:spcBef>
              <a:spcPct val="0"/>
            </a:spcBef>
            <a:spcAft>
              <a:spcPct val="35000"/>
            </a:spcAft>
          </a:pPr>
          <a:r>
            <a:rPr kumimoji="1" lang="ja-JP" altLang="en-US" sz="4000" kern="1200" dirty="0" smtClean="0">
              <a:latin typeface="HG丸ｺﾞｼｯｸM-PRO" pitchFamily="50" charset="-128"/>
              <a:ea typeface="HG丸ｺﾞｼｯｸM-PRO" pitchFamily="50" charset="-128"/>
            </a:rPr>
            <a:t>標準化</a:t>
          </a:r>
          <a:endParaRPr kumimoji="1" lang="ja-JP" altLang="en-US" sz="4000" kern="1200" dirty="0">
            <a:latin typeface="HG丸ｺﾞｼｯｸM-PRO" pitchFamily="50" charset="-128"/>
            <a:ea typeface="HG丸ｺﾞｼｯｸM-PRO" pitchFamily="50" charset="-128"/>
          </a:endParaRPr>
        </a:p>
      </dsp:txBody>
      <dsp:txXfrm>
        <a:off x="72740" y="3350948"/>
        <a:ext cx="2092520" cy="1344614"/>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19413" cy="493713"/>
          </a:xfrm>
          <a:prstGeom prst="rect">
            <a:avLst/>
          </a:prstGeom>
        </p:spPr>
        <p:txBody>
          <a:bodyPr vert="horz" lIns="91440" tIns="45720" rIns="91440" bIns="45720" rtlCol="0"/>
          <a:lstStyle>
            <a:lvl1pPr algn="l" fontAlgn="auto">
              <a:spcBef>
                <a:spcPts val="0"/>
              </a:spcBef>
              <a:spcAft>
                <a:spcPts val="0"/>
              </a:spcAft>
              <a:defRPr sz="1200" smtClean="0">
                <a:latin typeface="+mn-lt"/>
                <a:ea typeface="+mn-ea"/>
              </a:defRPr>
            </a:lvl1pPr>
          </a:lstStyle>
          <a:p>
            <a:pPr>
              <a:defRPr/>
            </a:pPr>
            <a:endParaRPr lang="ja-JP" altLang="en-US"/>
          </a:p>
        </p:txBody>
      </p:sp>
      <p:sp>
        <p:nvSpPr>
          <p:cNvPr id="3" name="日付プレースホルダー 2"/>
          <p:cNvSpPr>
            <a:spLocks noGrp="1"/>
          </p:cNvSpPr>
          <p:nvPr>
            <p:ph type="dt" idx="1"/>
          </p:nvPr>
        </p:nvSpPr>
        <p:spPr>
          <a:xfrm>
            <a:off x="3814763" y="0"/>
            <a:ext cx="2919412" cy="493713"/>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defRPr>
            </a:lvl1pPr>
          </a:lstStyle>
          <a:p>
            <a:pPr>
              <a:defRPr/>
            </a:pPr>
            <a:fld id="{7BD3BECF-12C2-4D90-82B9-B66D9A517406}" type="datetimeFigureOut">
              <a:rPr lang="ja-JP" altLang="en-US"/>
              <a:pPr>
                <a:defRPr/>
              </a:pPr>
              <a:t>2014/1/1</a:t>
            </a:fld>
            <a:endParaRPr lang="ja-JP" altLang="en-US"/>
          </a:p>
        </p:txBody>
      </p:sp>
      <p:sp>
        <p:nvSpPr>
          <p:cNvPr id="4" name="スライド イメージ プレースホルダー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pPr lvl="0"/>
            <a:endParaRPr lang="ja-JP" altLang="en-US" noProof="0" smtClean="0"/>
          </a:p>
        </p:txBody>
      </p:sp>
      <p:sp>
        <p:nvSpPr>
          <p:cNvPr id="5" name="ノート プレースホルダー 4"/>
          <p:cNvSpPr>
            <a:spLocks noGrp="1"/>
          </p:cNvSpPr>
          <p:nvPr>
            <p:ph type="body" sz="quarter" idx="3"/>
          </p:nvPr>
        </p:nvSpPr>
        <p:spPr>
          <a:xfrm>
            <a:off x="673100" y="4686300"/>
            <a:ext cx="5389563" cy="4440238"/>
          </a:xfrm>
          <a:prstGeom prst="rect">
            <a:avLst/>
          </a:prstGeom>
        </p:spPr>
        <p:txBody>
          <a:bodyPr vert="horz" lIns="91440" tIns="45720" rIns="91440" bIns="45720" rtlCol="0"/>
          <a:lstStyle/>
          <a:p>
            <a:pPr lvl="0"/>
            <a:r>
              <a:rPr lang="ja-JP" altLang="en-US" noProof="0" smtClean="0"/>
              <a:t>マスター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p>
        </p:txBody>
      </p:sp>
      <p:sp>
        <p:nvSpPr>
          <p:cNvPr id="6" name="フッター プレースホルダー 5"/>
          <p:cNvSpPr>
            <a:spLocks noGrp="1"/>
          </p:cNvSpPr>
          <p:nvPr>
            <p:ph type="ftr" sz="quarter" idx="4"/>
          </p:nvPr>
        </p:nvSpPr>
        <p:spPr>
          <a:xfrm>
            <a:off x="0" y="9371013"/>
            <a:ext cx="2919413" cy="493712"/>
          </a:xfrm>
          <a:prstGeom prst="rect">
            <a:avLst/>
          </a:prstGeom>
        </p:spPr>
        <p:txBody>
          <a:bodyPr vert="horz" lIns="91440" tIns="45720" rIns="91440" bIns="45720" rtlCol="0" anchor="b"/>
          <a:lstStyle>
            <a:lvl1pPr algn="l" fontAlgn="auto">
              <a:spcBef>
                <a:spcPts val="0"/>
              </a:spcBef>
              <a:spcAft>
                <a:spcPts val="0"/>
              </a:spcAft>
              <a:defRPr sz="1200" smtClean="0">
                <a:latin typeface="+mn-lt"/>
                <a:ea typeface="+mn-ea"/>
              </a:defRPr>
            </a:lvl1pPr>
          </a:lstStyle>
          <a:p>
            <a:pPr>
              <a:defRPr/>
            </a:pPr>
            <a:endParaRPr lang="ja-JP" altLang="en-US"/>
          </a:p>
        </p:txBody>
      </p:sp>
      <p:sp>
        <p:nvSpPr>
          <p:cNvPr id="7" name="スライド番号プレースホルダー 6"/>
          <p:cNvSpPr>
            <a:spLocks noGrp="1"/>
          </p:cNvSpPr>
          <p:nvPr>
            <p:ph type="sldNum" sz="quarter" idx="5"/>
          </p:nvPr>
        </p:nvSpPr>
        <p:spPr>
          <a:xfrm>
            <a:off x="3814763" y="9371013"/>
            <a:ext cx="2919412" cy="493712"/>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defRPr>
            </a:lvl1pPr>
          </a:lstStyle>
          <a:p>
            <a:pPr>
              <a:defRPr/>
            </a:pPr>
            <a:fld id="{C27FF974-377F-445A-8C09-92EA382E1BCC}" type="slidenum">
              <a:rPr lang="ja-JP" altLang="en-US"/>
              <a:pPr>
                <a:defRPr/>
              </a:pPr>
              <a:t>‹#›</a:t>
            </a:fld>
            <a:endParaRPr lang="ja-JP" altLang="en-US"/>
          </a:p>
        </p:txBody>
      </p:sp>
    </p:spTree>
    <p:extLst>
      <p:ext uri="{BB962C8B-B14F-4D97-AF65-F5344CB8AC3E}">
        <p14:creationId xmlns:p14="http://schemas.microsoft.com/office/powerpoint/2010/main" val="372744415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mn-lt"/>
        <a:ea typeface="+mn-ea"/>
        <a:cs typeface="+mn-cs"/>
      </a:defRPr>
    </a:lvl1pPr>
    <a:lvl2pPr marL="457200" algn="l" rtl="0" fontAlgn="base">
      <a:spcBef>
        <a:spcPct val="30000"/>
      </a:spcBef>
      <a:spcAft>
        <a:spcPct val="0"/>
      </a:spcAft>
      <a:defRPr kumimoji="1" sz="1200" kern="1200">
        <a:solidFill>
          <a:schemeClr val="tx1"/>
        </a:solidFill>
        <a:latin typeface="+mn-lt"/>
        <a:ea typeface="+mn-ea"/>
        <a:cs typeface="+mn-cs"/>
      </a:defRPr>
    </a:lvl2pPr>
    <a:lvl3pPr marL="914400" algn="l" rtl="0" fontAlgn="base">
      <a:spcBef>
        <a:spcPct val="30000"/>
      </a:spcBef>
      <a:spcAft>
        <a:spcPct val="0"/>
      </a:spcAft>
      <a:defRPr kumimoji="1" sz="1200" kern="1200">
        <a:solidFill>
          <a:schemeClr val="tx1"/>
        </a:solidFill>
        <a:latin typeface="+mn-lt"/>
        <a:ea typeface="+mn-ea"/>
        <a:cs typeface="+mn-cs"/>
      </a:defRPr>
    </a:lvl3pPr>
    <a:lvl4pPr marL="1371600" algn="l" rtl="0" fontAlgn="base">
      <a:spcBef>
        <a:spcPct val="30000"/>
      </a:spcBef>
      <a:spcAft>
        <a:spcPct val="0"/>
      </a:spcAft>
      <a:defRPr kumimoji="1" sz="1200" kern="1200">
        <a:solidFill>
          <a:schemeClr val="tx1"/>
        </a:solidFill>
        <a:latin typeface="+mn-lt"/>
        <a:ea typeface="+mn-ea"/>
        <a:cs typeface="+mn-cs"/>
      </a:defRPr>
    </a:lvl4pPr>
    <a:lvl5pPr marL="1828800" algn="l" rtl="0" fontAlgn="base">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pPr>
              <a:defRPr/>
            </a:pPr>
            <a:fld id="{C27FF974-377F-445A-8C09-92EA382E1BCC}" type="slidenum">
              <a:rPr lang="ja-JP" altLang="en-US" smtClean="0"/>
              <a:pPr>
                <a:defRPr/>
              </a:pPr>
              <a:t>1</a:t>
            </a:fld>
            <a:endParaRPr lang="ja-JP" altLang="en-US"/>
          </a:p>
        </p:txBody>
      </p:sp>
    </p:spTree>
    <p:extLst>
      <p:ext uri="{BB962C8B-B14F-4D97-AF65-F5344CB8AC3E}">
        <p14:creationId xmlns:p14="http://schemas.microsoft.com/office/powerpoint/2010/main" val="36387902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bg>
      <p:bgRef idx="1001">
        <a:schemeClr val="bg2"/>
      </p:bgRef>
    </p:bg>
    <p:spTree>
      <p:nvGrpSpPr>
        <p:cNvPr id="1" name=""/>
        <p:cNvGrpSpPr/>
        <p:nvPr/>
      </p:nvGrpSpPr>
      <p:grpSpPr>
        <a:xfrm>
          <a:off x="0" y="0"/>
          <a:ext cx="0" cy="0"/>
          <a:chOff x="0" y="0"/>
          <a:chExt cx="0" cy="0"/>
        </a:xfrm>
      </p:grpSpPr>
      <p:sp>
        <p:nvSpPr>
          <p:cNvPr id="4" name="正方形/長方形 19"/>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5" name="正方形/長方形 20"/>
          <p:cNvSpPr>
            <a:spLocks noChangeArrowheads="1"/>
          </p:cNvSpPr>
          <p:nvPr/>
        </p:nvSpPr>
        <p:spPr bwMode="white">
          <a:xfrm>
            <a:off x="8991600" y="3175"/>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6" name="正方形/長方形 23"/>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7" name="正方形/長方形 24"/>
          <p:cNvSpPr>
            <a:spLocks noChangeArrowheads="1"/>
          </p:cNvSpPr>
          <p:nvPr/>
        </p:nvSpPr>
        <p:spPr bwMode="white">
          <a:xfrm>
            <a:off x="0" y="0"/>
            <a:ext cx="9144000" cy="25146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正方形/長方形 9"/>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1" name="直線コネクタ 10"/>
          <p:cNvSpPr>
            <a:spLocks noChangeShapeType="1"/>
          </p:cNvSpPr>
          <p:nvPr/>
        </p:nvSpPr>
        <p:spPr bwMode="auto">
          <a:xfrm>
            <a:off x="155575" y="241935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2" name="正方形/長方形 11"/>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13" name="円/楕円 12"/>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4" name="円/楕円 13"/>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9" name="サブタイトル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ja-JP" altLang="en-US" smtClean="0"/>
              <a:t>マスター サブタイトルの書式設定</a:t>
            </a:r>
            <a:endParaRPr lang="en-US"/>
          </a:p>
        </p:txBody>
      </p:sp>
      <p:sp>
        <p:nvSpPr>
          <p:cNvPr id="8" name="タイトル 7"/>
          <p:cNvSpPr>
            <a:spLocks noGrp="1"/>
          </p:cNvSpPr>
          <p:nvPr>
            <p:ph type="ctrTitle"/>
          </p:nvPr>
        </p:nvSpPr>
        <p:spPr>
          <a:xfrm>
            <a:off x="685800" y="381000"/>
            <a:ext cx="7772400" cy="1752600"/>
          </a:xfrm>
        </p:spPr>
        <p:txBody>
          <a:bodyPr/>
          <a:lstStyle>
            <a:lvl1pPr>
              <a:defRPr sz="4200">
                <a:solidFill>
                  <a:schemeClr val="accent1"/>
                </a:solidFill>
              </a:defRPr>
            </a:lvl1pPr>
          </a:lstStyle>
          <a:p>
            <a:r>
              <a:rPr lang="ja-JP" altLang="en-US" smtClean="0"/>
              <a:t>マスター タイトルの書式設定</a:t>
            </a:r>
            <a:endParaRPr lang="en-US"/>
          </a:p>
        </p:txBody>
      </p:sp>
      <p:sp>
        <p:nvSpPr>
          <p:cNvPr id="15" name="日付プレースホルダー 27"/>
          <p:cNvSpPr>
            <a:spLocks noGrp="1"/>
          </p:cNvSpPr>
          <p:nvPr>
            <p:ph type="dt" sz="half" idx="10"/>
          </p:nvPr>
        </p:nvSpPr>
        <p:spPr/>
        <p:txBody>
          <a:bodyPr/>
          <a:lstStyle>
            <a:lvl1pPr>
              <a:defRPr/>
            </a:lvl1pPr>
          </a:lstStyle>
          <a:p>
            <a:pPr>
              <a:defRPr/>
            </a:pPr>
            <a:r>
              <a:rPr lang="en-US" altLang="ja-JP" smtClean="0"/>
              <a:t>2014/1/14</a:t>
            </a:r>
            <a:endParaRPr lang="ja-JP" altLang="en-US"/>
          </a:p>
        </p:txBody>
      </p:sp>
      <p:sp>
        <p:nvSpPr>
          <p:cNvPr id="16" name="フッター プレースホルダー 16"/>
          <p:cNvSpPr>
            <a:spLocks noGrp="1"/>
          </p:cNvSpPr>
          <p:nvPr>
            <p:ph type="ftr" sz="quarter" idx="11"/>
          </p:nvPr>
        </p:nvSpPr>
        <p:spPr/>
        <p:txBody>
          <a:bodyPr/>
          <a:lstStyle>
            <a:lvl1pPr>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17" name="スライド番号プレースホルダー 28"/>
          <p:cNvSpPr>
            <a:spLocks noGrp="1"/>
          </p:cNvSpPr>
          <p:nvPr>
            <p:ph type="sldNum" sz="quarter" idx="12"/>
          </p:nvPr>
        </p:nvSpPr>
        <p:spPr>
          <a:xfrm>
            <a:off x="4343400" y="2198688"/>
            <a:ext cx="457200" cy="441325"/>
          </a:xfrm>
        </p:spPr>
        <p:txBody>
          <a:bodyPr/>
          <a:lstStyle>
            <a:lvl1pPr>
              <a:defRPr smtClean="0">
                <a:solidFill>
                  <a:schemeClr val="accent3">
                    <a:shade val="75000"/>
                  </a:schemeClr>
                </a:solidFill>
              </a:defRPr>
            </a:lvl1pPr>
          </a:lstStyle>
          <a:p>
            <a:pPr>
              <a:defRPr/>
            </a:pPr>
            <a:fld id="{887440FD-3654-4467-9DA2-C6A751085954}" type="slidenum">
              <a:rPr lang="ja-JP" altLang="en-US"/>
              <a:pPr>
                <a:defRPr/>
              </a:pPr>
              <a:t>‹#›</a:t>
            </a:fld>
            <a:endParaRPr lang="ja-JP" altLang="en-US"/>
          </a:p>
        </p:txBody>
      </p:sp>
    </p:spTree>
    <p:extLst>
      <p:ext uri="{BB962C8B-B14F-4D97-AF65-F5344CB8AC3E}">
        <p14:creationId xmlns:p14="http://schemas.microsoft.com/office/powerpoint/2010/main" val="30639128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bg>
      <p:bgRef idx="1001">
        <a:schemeClr val="bg2"/>
      </p:bgRef>
    </p:bg>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solidFill>
                  <a:schemeClr val="accent3">
                    <a:shade val="75000"/>
                  </a:schemeClr>
                </a:solidFill>
                <a:latin typeface="Meiryo UI" panose="020B0604030504040204" pitchFamily="50" charset="-128"/>
                <a:ea typeface="Meiryo UI" panose="020B0604030504040204" pitchFamily="50" charset="-128"/>
                <a:cs typeface="Meiryo UI" panose="020B0604030504040204" pitchFamily="50" charset="-128"/>
              </a:defRPr>
            </a:lvl1pPr>
          </a:lstStyle>
          <a:p>
            <a:r>
              <a:rPr lang="ja-JP" altLang="en-US" smtClean="0"/>
              <a:t>マスター タイトルの書式設定</a:t>
            </a:r>
            <a:endParaRPr lang="en-US"/>
          </a:p>
        </p:txBody>
      </p:sp>
      <p:sp>
        <p:nvSpPr>
          <p:cNvPr id="8" name="コンテンツ プレースホルダー 7"/>
          <p:cNvSpPr>
            <a:spLocks noGrp="1"/>
          </p:cNvSpPr>
          <p:nvPr>
            <p:ph sz="quarter" idx="1"/>
          </p:nvPr>
        </p:nvSpPr>
        <p:spPr>
          <a:xfrm>
            <a:off x="301752" y="1527048"/>
            <a:ext cx="8503920" cy="4572000"/>
          </a:xfrm>
        </p:spPr>
        <p:txBody>
          <a:bodyPr/>
          <a:lstStyle>
            <a:lvl1pPr>
              <a:defRPr>
                <a:latin typeface="Meiryo UI" panose="020B0604030504040204" pitchFamily="50" charset="-128"/>
                <a:ea typeface="Meiryo UI" panose="020B0604030504040204" pitchFamily="50" charset="-128"/>
                <a:cs typeface="Meiryo UI" panose="020B0604030504040204" pitchFamily="50" charset="-128"/>
              </a:defRPr>
            </a:lvl1pPr>
            <a:lvl2pPr>
              <a:defRPr>
                <a:latin typeface="Meiryo UI" panose="020B0604030504040204" pitchFamily="50" charset="-128"/>
                <a:ea typeface="Meiryo UI" panose="020B0604030504040204" pitchFamily="50" charset="-128"/>
                <a:cs typeface="Meiryo UI" panose="020B0604030504040204" pitchFamily="50" charset="-128"/>
              </a:defRPr>
            </a:lvl2pPr>
            <a:lvl3pPr>
              <a:defRPr>
                <a:latin typeface="Meiryo UI" panose="020B0604030504040204" pitchFamily="50" charset="-128"/>
                <a:ea typeface="Meiryo UI" panose="020B0604030504040204" pitchFamily="50" charset="-128"/>
                <a:cs typeface="Meiryo UI" panose="020B0604030504040204" pitchFamily="50" charset="-128"/>
              </a:defRPr>
            </a:lvl3pPr>
            <a:lvl4pPr>
              <a:defRPr>
                <a:latin typeface="Meiryo UI" panose="020B0604030504040204" pitchFamily="50" charset="-128"/>
                <a:ea typeface="Meiryo UI" panose="020B0604030504040204" pitchFamily="50" charset="-128"/>
                <a:cs typeface="Meiryo UI" panose="020B0604030504040204" pitchFamily="50" charset="-128"/>
              </a:defRPr>
            </a:lvl4pPr>
            <a:lvl5pPr>
              <a:defRPr>
                <a:latin typeface="Meiryo UI" panose="020B0604030504040204" pitchFamily="50" charset="-128"/>
                <a:ea typeface="Meiryo UI" panose="020B0604030504040204" pitchFamily="50" charset="-128"/>
                <a:cs typeface="Meiryo UI" panose="020B0604030504040204" pitchFamily="50" charset="-128"/>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日付プレースホルダー 3"/>
          <p:cNvSpPr>
            <a:spLocks noGrp="1"/>
          </p:cNvSpPr>
          <p:nvPr>
            <p:ph type="dt" sz="half" idx="10"/>
          </p:nvPr>
        </p:nvSpPr>
        <p:spPr/>
        <p:txBody>
          <a:bodyPr/>
          <a:lstStyle>
            <a:lvl1pPr>
              <a:defRPr/>
            </a:lvl1pPr>
          </a:lstStyle>
          <a:p>
            <a:pPr>
              <a:defRPr/>
            </a:pPr>
            <a:r>
              <a:rPr lang="en-US" altLang="ja-JP" smtClean="0"/>
              <a:t>2014/1/14</a:t>
            </a:r>
            <a:endParaRPr lang="ja-JP" altLang="en-US"/>
          </a:p>
        </p:txBody>
      </p:sp>
      <p:sp>
        <p:nvSpPr>
          <p:cNvPr id="5" name="フッター プレースホルダー 4"/>
          <p:cNvSpPr>
            <a:spLocks noGrp="1"/>
          </p:cNvSpPr>
          <p:nvPr>
            <p:ph type="ftr" sz="quarter" idx="11"/>
          </p:nvPr>
        </p:nvSpPr>
        <p:spPr/>
        <p:txBody>
          <a:bodyPr/>
          <a:lstStyle>
            <a:lvl1pPr>
              <a:defRPr>
                <a:latin typeface="Meiryo UI" panose="020B0604030504040204" pitchFamily="50" charset="-128"/>
                <a:ea typeface="Meiryo UI" panose="020B0604030504040204" pitchFamily="50" charset="-128"/>
                <a:cs typeface="Meiryo UI" panose="020B0604030504040204" pitchFamily="50" charset="-128"/>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6" name="スライド番号プレースホルダー 5"/>
          <p:cNvSpPr>
            <a:spLocks noGrp="1"/>
          </p:cNvSpPr>
          <p:nvPr>
            <p:ph type="sldNum" sz="quarter" idx="12"/>
          </p:nvPr>
        </p:nvSpPr>
        <p:spPr>
          <a:xfrm>
            <a:off x="4362450" y="1027113"/>
            <a:ext cx="457200" cy="441325"/>
          </a:xfrm>
        </p:spPr>
        <p:txBody>
          <a:bodyPr/>
          <a:lstStyle>
            <a:lvl1pPr>
              <a:defRPr/>
            </a:lvl1pPr>
          </a:lstStyle>
          <a:p>
            <a:pPr>
              <a:defRPr/>
            </a:pPr>
            <a:fld id="{CD60981D-407C-4FE8-861F-7F565DD20712}" type="slidenum">
              <a:rPr lang="ja-JP" altLang="en-US"/>
              <a:pPr>
                <a:defRPr/>
              </a:pPr>
              <a:t>‹#›</a:t>
            </a:fld>
            <a:endParaRPr lang="ja-JP" altLang="en-US"/>
          </a:p>
        </p:txBody>
      </p:sp>
    </p:spTree>
    <p:extLst>
      <p:ext uri="{BB962C8B-B14F-4D97-AF65-F5344CB8AC3E}">
        <p14:creationId xmlns:p14="http://schemas.microsoft.com/office/powerpoint/2010/main" val="131089670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spTree>
      <p:nvGrpSpPr>
        <p:cNvPr id="1" name=""/>
        <p:cNvGrpSpPr/>
        <p:nvPr/>
      </p:nvGrpSpPr>
      <p:grpSpPr>
        <a:xfrm>
          <a:off x="0" y="0"/>
          <a:ext cx="0" cy="0"/>
          <a:chOff x="0" y="0"/>
          <a:chExt cx="0" cy="0"/>
        </a:xfrm>
      </p:grpSpPr>
      <p:sp>
        <p:nvSpPr>
          <p:cNvPr id="4" name="正方形/長方形 19"/>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5" name="正方形/長方形 20"/>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6" name="正方形/長方形 23"/>
          <p:cNvSpPr>
            <a:spLocks noChangeArrowheads="1"/>
          </p:cNvSpPr>
          <p:nvPr/>
        </p:nvSpPr>
        <p:spPr bwMode="white">
          <a:xfrm>
            <a:off x="0" y="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7" name="正方形/長方形 24"/>
          <p:cNvSpPr>
            <a:spLocks noChangeArrowheads="1"/>
          </p:cNvSpPr>
          <p:nvPr/>
        </p:nvSpPr>
        <p:spPr bwMode="white">
          <a:xfrm>
            <a:off x="8991600" y="1905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8" name="正方形/長方形 25"/>
          <p:cNvSpPr>
            <a:spLocks noChangeArrowheads="1"/>
          </p:cNvSpPr>
          <p:nvPr/>
        </p:nvSpPr>
        <p:spPr bwMode="white">
          <a:xfrm>
            <a:off x="152400" y="2286000"/>
            <a:ext cx="8832850" cy="3048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9" name="正方形/長方形 26"/>
          <p:cNvSpPr>
            <a:spLocks noChangeArrowheads="1"/>
          </p:cNvSpPr>
          <p:nvPr/>
        </p:nvSpPr>
        <p:spPr bwMode="auto">
          <a:xfrm>
            <a:off x="155575" y="142875"/>
            <a:ext cx="8832850" cy="2139950"/>
          </a:xfrm>
          <a:prstGeom prst="rect">
            <a:avLst/>
          </a:prstGeom>
          <a:solidFill>
            <a:schemeClr val="accent1"/>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10" name="正方形/長方形 9"/>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1" name="正方形/長方形 10"/>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12" name="直線コネクタ 11"/>
          <p:cNvSpPr>
            <a:spLocks noChangeShapeType="1"/>
          </p:cNvSpPr>
          <p:nvPr/>
        </p:nvSpPr>
        <p:spPr bwMode="auto">
          <a:xfrm>
            <a:off x="152400" y="2438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3" name="円/楕円 12"/>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4" name="円/楕円 13"/>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3" name="テキスト プレースホルダー 2"/>
          <p:cNvSpPr>
            <a:spLocks noGrp="1"/>
          </p:cNvSpPr>
          <p:nvPr>
            <p:ph type="body" idx="1"/>
          </p:nvPr>
        </p:nvSpPr>
        <p:spPr>
          <a:xfrm>
            <a:off x="1368426" y="2743200"/>
            <a:ext cx="6480174" cy="1673225"/>
          </a:xfrm>
        </p:spPr>
        <p:txBody>
          <a:bodyPr/>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ja-JP" altLang="en-US" smtClean="0"/>
              <a:t>マスター テキストの書式設定</a:t>
            </a:r>
          </a:p>
        </p:txBody>
      </p:sp>
      <p:sp>
        <p:nvSpPr>
          <p:cNvPr id="2" name="タイトル 1"/>
          <p:cNvSpPr>
            <a:spLocks noGrp="1"/>
          </p:cNvSpPr>
          <p:nvPr>
            <p:ph type="title"/>
          </p:nvPr>
        </p:nvSpPr>
        <p:spPr>
          <a:xfrm>
            <a:off x="722313" y="533400"/>
            <a:ext cx="7772400" cy="1524000"/>
          </a:xfrm>
        </p:spPr>
        <p:txBody>
          <a:bodyPr/>
          <a:lstStyle>
            <a:lvl1pPr algn="ctr">
              <a:buNone/>
              <a:defRPr sz="4200" b="0" cap="none" baseline="0">
                <a:solidFill>
                  <a:srgbClr val="FFFFFF"/>
                </a:solidFill>
              </a:defRPr>
            </a:lvl1pPr>
          </a:lstStyle>
          <a:p>
            <a:r>
              <a:rPr lang="ja-JP" altLang="en-US" smtClean="0"/>
              <a:t>マスター タイトルの書式設定</a:t>
            </a:r>
            <a:endParaRPr lang="en-US"/>
          </a:p>
        </p:txBody>
      </p:sp>
      <p:sp>
        <p:nvSpPr>
          <p:cNvPr id="15" name="フッター プレースホルダー 4"/>
          <p:cNvSpPr>
            <a:spLocks noGrp="1"/>
          </p:cNvSpPr>
          <p:nvPr>
            <p:ph type="ftr" sz="quarter" idx="10"/>
          </p:nvPr>
        </p:nvSpPr>
        <p:spPr/>
        <p:txBody>
          <a:bodyPr/>
          <a:lstStyle>
            <a:lvl1pPr>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16" name="日付プレースホルダー 3"/>
          <p:cNvSpPr>
            <a:spLocks noGrp="1"/>
          </p:cNvSpPr>
          <p:nvPr>
            <p:ph type="dt" sz="half" idx="11"/>
          </p:nvPr>
        </p:nvSpPr>
        <p:spPr/>
        <p:txBody>
          <a:bodyPr/>
          <a:lstStyle>
            <a:lvl1pPr>
              <a:defRPr/>
            </a:lvl1pPr>
          </a:lstStyle>
          <a:p>
            <a:pPr>
              <a:defRPr/>
            </a:pPr>
            <a:r>
              <a:rPr lang="en-US" altLang="ja-JP" smtClean="0"/>
              <a:t>2014/1/14</a:t>
            </a:r>
            <a:endParaRPr lang="ja-JP" altLang="en-US"/>
          </a:p>
        </p:txBody>
      </p:sp>
      <p:sp>
        <p:nvSpPr>
          <p:cNvPr id="17" name="スライド番号プレースホルダー 5"/>
          <p:cNvSpPr>
            <a:spLocks noGrp="1"/>
          </p:cNvSpPr>
          <p:nvPr>
            <p:ph type="sldNum" sz="quarter" idx="12"/>
          </p:nvPr>
        </p:nvSpPr>
        <p:spPr>
          <a:xfrm>
            <a:off x="4343400" y="2198688"/>
            <a:ext cx="457200" cy="441325"/>
          </a:xfrm>
        </p:spPr>
        <p:txBody>
          <a:bodyPr/>
          <a:lstStyle>
            <a:lvl1pPr>
              <a:defRPr smtClean="0">
                <a:solidFill>
                  <a:schemeClr val="accent3">
                    <a:shade val="75000"/>
                  </a:schemeClr>
                </a:solidFill>
              </a:defRPr>
            </a:lvl1pPr>
          </a:lstStyle>
          <a:p>
            <a:pPr>
              <a:defRPr/>
            </a:pPr>
            <a:fld id="{40600411-8146-473A-835A-1607050C1422}" type="slidenum">
              <a:rPr lang="ja-JP" altLang="en-US"/>
              <a:pPr>
                <a:defRPr/>
              </a:pPr>
              <a:t>‹#›</a:t>
            </a:fld>
            <a:endParaRPr lang="ja-JP" altLang="en-US"/>
          </a:p>
        </p:txBody>
      </p:sp>
    </p:spTree>
    <p:extLst>
      <p:ext uri="{BB962C8B-B14F-4D97-AF65-F5344CB8AC3E}">
        <p14:creationId xmlns:p14="http://schemas.microsoft.com/office/powerpoint/2010/main" val="3046769877"/>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bg>
      <p:bgRef idx="1001">
        <a:schemeClr val="bg2"/>
      </p:bgRef>
    </p:bg>
    <p:spTree>
      <p:nvGrpSpPr>
        <p:cNvPr id="1" name=""/>
        <p:cNvGrpSpPr/>
        <p:nvPr/>
      </p:nvGrpSpPr>
      <p:grpSpPr>
        <a:xfrm>
          <a:off x="0" y="0"/>
          <a:ext cx="0" cy="0"/>
          <a:chOff x="0" y="0"/>
          <a:chExt cx="0" cy="0"/>
        </a:xfrm>
      </p:grpSpPr>
      <p:sp>
        <p:nvSpPr>
          <p:cNvPr id="5" name="直線コネクタ 19"/>
          <p:cNvSpPr>
            <a:spLocks noChangeShapeType="1"/>
          </p:cNvSpPr>
          <p:nvPr/>
        </p:nvSpPr>
        <p:spPr bwMode="auto">
          <a:xfrm flipV="1">
            <a:off x="4562475" y="1576388"/>
            <a:ext cx="9525" cy="4818062"/>
          </a:xfrm>
          <a:prstGeom prst="line">
            <a:avLst/>
          </a:prstGeom>
          <a:noFill/>
          <a:ln w="9525" algn="ctr">
            <a:solidFill>
              <a:schemeClr val="tx2"/>
            </a:solidFill>
            <a:prstDash val="sysDash"/>
            <a:round/>
            <a:headEnd/>
            <a:tailEnd/>
          </a:ln>
          <a:extLst>
            <a:ext uri="{909E8E84-426E-40DD-AFC4-6F175D3DCCD1}">
              <a14:hiddenFill xmlns:a14="http://schemas.microsoft.com/office/drawing/2010/main">
                <a:noFill/>
              </a14:hiddenFill>
            </a:ext>
          </a:extLst>
        </p:spPr>
        <p:txBody>
          <a:bodyPr wrap="none" anchor="ctr"/>
          <a:lstStyle/>
          <a:p>
            <a:endParaRPr lang="ja-JP" altLang="en-US"/>
          </a:p>
        </p:txBody>
      </p:sp>
      <p:sp>
        <p:nvSpPr>
          <p:cNvPr id="2" name="タイトル 1"/>
          <p:cNvSpPr>
            <a:spLocks noGrp="1"/>
          </p:cNvSpPr>
          <p:nvPr>
            <p:ph type="title"/>
          </p:nvPr>
        </p:nvSpPr>
        <p:spPr>
          <a:xfrm>
            <a:off x="301752" y="228600"/>
            <a:ext cx="8534400" cy="758952"/>
          </a:xfrm>
        </p:spPr>
        <p:txBody>
          <a:bodyPr/>
          <a:lstStyle/>
          <a:p>
            <a:r>
              <a:rPr lang="ja-JP" altLang="en-US" smtClean="0"/>
              <a:t>マスター タイトルの書式設定</a:t>
            </a:r>
            <a:endParaRPr lang="en-US"/>
          </a:p>
        </p:txBody>
      </p:sp>
      <p:sp>
        <p:nvSpPr>
          <p:cNvPr id="10" name="コンテンツ プレースホルダー 9"/>
          <p:cNvSpPr>
            <a:spLocks noGrp="1"/>
          </p:cNvSpPr>
          <p:nvPr>
            <p:ph sz="half" idx="1"/>
          </p:nvPr>
        </p:nvSpPr>
        <p:spPr>
          <a:xfrm>
            <a:off x="301752" y="1371600"/>
            <a:ext cx="4038600" cy="4681728"/>
          </a:xfrm>
        </p:spPr>
        <p:txBody>
          <a:bodyPr/>
          <a:lstStyle>
            <a:lvl1pPr>
              <a:defRPr sz="2500"/>
            </a:lvl1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12" name="コンテンツ プレースホルダー 11"/>
          <p:cNvSpPr>
            <a:spLocks noGrp="1"/>
          </p:cNvSpPr>
          <p:nvPr>
            <p:ph sz="half" idx="2"/>
          </p:nvPr>
        </p:nvSpPr>
        <p:spPr>
          <a:xfrm>
            <a:off x="4800600" y="1371600"/>
            <a:ext cx="4038600" cy="4681728"/>
          </a:xfrm>
        </p:spPr>
        <p:txBody>
          <a:bodyPr/>
          <a:lstStyle>
            <a:lvl1pPr>
              <a:defRPr sz="2500"/>
            </a:lvl1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6" name="日付プレースホルダー 4"/>
          <p:cNvSpPr>
            <a:spLocks noGrp="1"/>
          </p:cNvSpPr>
          <p:nvPr>
            <p:ph type="dt" sz="half" idx="10"/>
          </p:nvPr>
        </p:nvSpPr>
        <p:spPr>
          <a:xfrm>
            <a:off x="5791200" y="6410325"/>
            <a:ext cx="3044825" cy="365125"/>
          </a:xfrm>
        </p:spPr>
        <p:txBody>
          <a:bodyPr/>
          <a:lstStyle>
            <a:lvl1pPr>
              <a:defRPr/>
            </a:lvl1pPr>
          </a:lstStyle>
          <a:p>
            <a:pPr>
              <a:defRPr/>
            </a:pPr>
            <a:r>
              <a:rPr lang="en-US" altLang="ja-JP" smtClean="0"/>
              <a:t>2014/1/14</a:t>
            </a:r>
            <a:endParaRPr lang="ja-JP" altLang="en-US"/>
          </a:p>
        </p:txBody>
      </p:sp>
      <p:sp>
        <p:nvSpPr>
          <p:cNvPr id="7" name="フッター プレースホルダー 5"/>
          <p:cNvSpPr>
            <a:spLocks noGrp="1"/>
          </p:cNvSpPr>
          <p:nvPr>
            <p:ph type="ftr" sz="quarter" idx="11"/>
          </p:nvPr>
        </p:nvSpPr>
        <p:spPr/>
        <p:txBody>
          <a:bodyPr/>
          <a:lstStyle>
            <a:lvl1pPr>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8" name="スライド番号プレースホルダー 6"/>
          <p:cNvSpPr>
            <a:spLocks noGrp="1"/>
          </p:cNvSpPr>
          <p:nvPr>
            <p:ph type="sldNum" sz="quarter" idx="12"/>
          </p:nvPr>
        </p:nvSpPr>
        <p:spPr/>
        <p:txBody>
          <a:bodyPr/>
          <a:lstStyle>
            <a:lvl1pPr>
              <a:defRPr/>
            </a:lvl1pPr>
          </a:lstStyle>
          <a:p>
            <a:pPr>
              <a:defRPr/>
            </a:pPr>
            <a:fld id="{3CCF5A9E-92A4-40E6-9400-B65D4CE9F33D}" type="slidenum">
              <a:rPr lang="ja-JP" altLang="en-US"/>
              <a:pPr>
                <a:defRPr/>
              </a:pPr>
              <a:t>‹#›</a:t>
            </a:fld>
            <a:endParaRPr lang="ja-JP" altLang="en-US"/>
          </a:p>
        </p:txBody>
      </p:sp>
    </p:spTree>
    <p:extLst>
      <p:ext uri="{BB962C8B-B14F-4D97-AF65-F5344CB8AC3E}">
        <p14:creationId xmlns:p14="http://schemas.microsoft.com/office/powerpoint/2010/main" val="3530388156"/>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較">
    <p:bg>
      <p:bgRef idx="1001">
        <a:schemeClr val="bg2"/>
      </p:bgRef>
    </p:bg>
    <p:spTree>
      <p:nvGrpSpPr>
        <p:cNvPr id="1" name=""/>
        <p:cNvGrpSpPr/>
        <p:nvPr/>
      </p:nvGrpSpPr>
      <p:grpSpPr>
        <a:xfrm>
          <a:off x="0" y="0"/>
          <a:ext cx="0" cy="0"/>
          <a:chOff x="0" y="0"/>
          <a:chExt cx="0" cy="0"/>
        </a:xfrm>
      </p:grpSpPr>
      <p:sp>
        <p:nvSpPr>
          <p:cNvPr id="7" name="直線コネクタ 19"/>
          <p:cNvSpPr>
            <a:spLocks noChangeShapeType="1"/>
          </p:cNvSpPr>
          <p:nvPr/>
        </p:nvSpPr>
        <p:spPr bwMode="auto">
          <a:xfrm flipV="1">
            <a:off x="4572000" y="2200275"/>
            <a:ext cx="0" cy="4187825"/>
          </a:xfrm>
          <a:prstGeom prst="line">
            <a:avLst/>
          </a:prstGeom>
          <a:noFill/>
          <a:ln w="9525" algn="ctr">
            <a:solidFill>
              <a:schemeClr val="tx2"/>
            </a:solidFill>
            <a:prstDash val="sysDash"/>
            <a:round/>
            <a:headEnd/>
            <a:tailEnd/>
          </a:ln>
          <a:extLst>
            <a:ext uri="{909E8E84-426E-40DD-AFC4-6F175D3DCCD1}">
              <a14:hiddenFill xmlns:a14="http://schemas.microsoft.com/office/drawing/2010/main">
                <a:noFill/>
              </a14:hiddenFill>
            </a:ext>
          </a:extLst>
        </p:spPr>
        <p:txBody>
          <a:bodyPr wrap="none" anchor="ctr"/>
          <a:lstStyle/>
          <a:p>
            <a:endParaRPr lang="ja-JP" altLang="en-US"/>
          </a:p>
        </p:txBody>
      </p:sp>
      <p:sp>
        <p:nvSpPr>
          <p:cNvPr id="8" name="正方形/長方形 20"/>
          <p:cNvSpPr>
            <a:spLocks noChangeArrowheads="1"/>
          </p:cNvSpPr>
          <p:nvPr/>
        </p:nvSpPr>
        <p:spPr bwMode="white">
          <a:xfrm>
            <a:off x="0" y="0"/>
            <a:ext cx="9144000" cy="14478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9" name="正方形/長方形 23"/>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10" name="正方形/長方形 24"/>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11" name="正方形/長方形 25"/>
          <p:cNvSpPr>
            <a:spLocks noChangeArrowheads="1"/>
          </p:cNvSpPr>
          <p:nvPr/>
        </p:nvSpPr>
        <p:spPr bwMode="white">
          <a:xfrm>
            <a:off x="899160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12" name="正方形/長方形 11"/>
          <p:cNvSpPr/>
          <p:nvPr/>
        </p:nvSpPr>
        <p:spPr>
          <a:xfrm>
            <a:off x="152400" y="1371600"/>
            <a:ext cx="8832850"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3" name="正方形/長方形 12"/>
          <p:cNvSpPr>
            <a:spLocks noChangeArrowheads="1"/>
          </p:cNvSpPr>
          <p:nvPr/>
        </p:nvSpPr>
        <p:spPr bwMode="auto">
          <a:xfrm>
            <a:off x="146050" y="6391275"/>
            <a:ext cx="8832850" cy="311150"/>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4" name="直線コネクタ 13"/>
          <p:cNvSpPr>
            <a:spLocks noChangeShapeType="1"/>
          </p:cNvSpPr>
          <p:nvPr/>
        </p:nvSpPr>
        <p:spPr bwMode="auto">
          <a:xfrm>
            <a:off x="152400" y="1279525"/>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5" name="正方形/長方形 14"/>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16" name="円/楕円 15"/>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7" name="円/楕円 16"/>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3" name="テキスト プレースホルダー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a:r>
              <a:rPr lang="ja-JP" altLang="en-US" smtClean="0"/>
              <a:t>マスター テキストの書式設定</a:t>
            </a:r>
          </a:p>
        </p:txBody>
      </p:sp>
      <p:sp>
        <p:nvSpPr>
          <p:cNvPr id="4" name="テキスト プレースホルダー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a:r>
              <a:rPr lang="ja-JP" altLang="en-US" smtClean="0"/>
              <a:t>マスター テキストの書式設定</a:t>
            </a:r>
          </a:p>
        </p:txBody>
      </p:sp>
      <p:sp>
        <p:nvSpPr>
          <p:cNvPr id="24" name="コンテンツ プレースホルダー 23"/>
          <p:cNvSpPr>
            <a:spLocks noGrp="1"/>
          </p:cNvSpPr>
          <p:nvPr>
            <p:ph sz="quarter" idx="2"/>
          </p:nvPr>
        </p:nvSpPr>
        <p:spPr>
          <a:xfrm>
            <a:off x="301752" y="2471383"/>
            <a:ext cx="4041648" cy="3818404"/>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26" name="コンテンツ プレースホルダー 25"/>
          <p:cNvSpPr>
            <a:spLocks noGrp="1"/>
          </p:cNvSpPr>
          <p:nvPr>
            <p:ph sz="quarter" idx="4"/>
          </p:nvPr>
        </p:nvSpPr>
        <p:spPr>
          <a:xfrm>
            <a:off x="4800600" y="2471383"/>
            <a:ext cx="4038600" cy="3822192"/>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23" name="タイトル 22"/>
          <p:cNvSpPr>
            <a:spLocks noGrp="1"/>
          </p:cNvSpPr>
          <p:nvPr>
            <p:ph type="title"/>
          </p:nvPr>
        </p:nvSpPr>
        <p:spPr/>
        <p:txBody>
          <a:bodyPr rtlCol="0"/>
          <a:lstStyle/>
          <a:p>
            <a:r>
              <a:rPr lang="ja-JP" altLang="en-US" smtClean="0"/>
              <a:t>マスター タイトルの書式設定</a:t>
            </a:r>
            <a:endParaRPr lang="en-US"/>
          </a:p>
        </p:txBody>
      </p:sp>
      <p:sp>
        <p:nvSpPr>
          <p:cNvPr id="18" name="日付プレースホルダー 6"/>
          <p:cNvSpPr>
            <a:spLocks noGrp="1"/>
          </p:cNvSpPr>
          <p:nvPr>
            <p:ph type="dt" sz="half" idx="10"/>
          </p:nvPr>
        </p:nvSpPr>
        <p:spPr/>
        <p:txBody>
          <a:bodyPr/>
          <a:lstStyle>
            <a:lvl1pPr>
              <a:defRPr/>
            </a:lvl1pPr>
          </a:lstStyle>
          <a:p>
            <a:pPr>
              <a:defRPr/>
            </a:pPr>
            <a:r>
              <a:rPr lang="en-US" altLang="ja-JP" smtClean="0"/>
              <a:t>2014/1/14</a:t>
            </a:r>
            <a:endParaRPr lang="ja-JP" altLang="en-US"/>
          </a:p>
        </p:txBody>
      </p:sp>
      <p:sp>
        <p:nvSpPr>
          <p:cNvPr id="19" name="フッター プレースホルダー 7"/>
          <p:cNvSpPr>
            <a:spLocks noGrp="1"/>
          </p:cNvSpPr>
          <p:nvPr>
            <p:ph type="ftr" sz="quarter" idx="11"/>
          </p:nvPr>
        </p:nvSpPr>
        <p:spPr>
          <a:xfrm>
            <a:off x="304800" y="6410325"/>
            <a:ext cx="3581400" cy="365125"/>
          </a:xfrm>
        </p:spPr>
        <p:txBody>
          <a:bodyPr/>
          <a:lstStyle>
            <a:lvl1pPr>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20" name="スライド番号プレースホルダー 8"/>
          <p:cNvSpPr>
            <a:spLocks noGrp="1"/>
          </p:cNvSpPr>
          <p:nvPr>
            <p:ph type="sldNum" sz="quarter" idx="12"/>
          </p:nvPr>
        </p:nvSpPr>
        <p:spPr>
          <a:xfrm>
            <a:off x="4343400" y="1042988"/>
            <a:ext cx="457200" cy="441325"/>
          </a:xfrm>
        </p:spPr>
        <p:txBody>
          <a:bodyPr/>
          <a:lstStyle>
            <a:lvl1pPr algn="ctr">
              <a:defRPr smtClean="0"/>
            </a:lvl1pPr>
          </a:lstStyle>
          <a:p>
            <a:pPr>
              <a:defRPr/>
            </a:pPr>
            <a:fld id="{F27245FC-991B-45D2-94E0-8A75D91D7229}" type="slidenum">
              <a:rPr lang="ja-JP" altLang="en-US"/>
              <a:pPr>
                <a:defRPr/>
              </a:pPr>
              <a:t>‹#›</a:t>
            </a:fld>
            <a:endParaRPr lang="ja-JP" altLang="en-US"/>
          </a:p>
        </p:txBody>
      </p:sp>
    </p:spTree>
    <p:extLst>
      <p:ext uri="{BB962C8B-B14F-4D97-AF65-F5344CB8AC3E}">
        <p14:creationId xmlns:p14="http://schemas.microsoft.com/office/powerpoint/2010/main" val="364942347"/>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atin typeface="Meiryo UI" panose="020B0604030504040204" pitchFamily="50" charset="-128"/>
                <a:ea typeface="Meiryo UI" panose="020B0604030504040204" pitchFamily="50" charset="-128"/>
                <a:cs typeface="Meiryo UI" panose="020B0604030504040204" pitchFamily="50" charset="-128"/>
              </a:defRPr>
            </a:lvl1pPr>
          </a:lstStyle>
          <a:p>
            <a:r>
              <a:rPr lang="ja-JP" altLang="en-US" smtClean="0"/>
              <a:t>マスター タイトルの書式設定</a:t>
            </a:r>
            <a:endParaRPr lang="en-US"/>
          </a:p>
        </p:txBody>
      </p:sp>
      <p:sp>
        <p:nvSpPr>
          <p:cNvPr id="3" name="日付プレースホルダー 2"/>
          <p:cNvSpPr>
            <a:spLocks noGrp="1"/>
          </p:cNvSpPr>
          <p:nvPr>
            <p:ph type="dt" sz="half" idx="10"/>
          </p:nvPr>
        </p:nvSpPr>
        <p:spPr/>
        <p:txBody>
          <a:bodyPr/>
          <a:lstStyle>
            <a:lvl1pPr>
              <a:defRPr/>
            </a:lvl1pPr>
          </a:lstStyle>
          <a:p>
            <a:pPr>
              <a:defRPr/>
            </a:pPr>
            <a:r>
              <a:rPr lang="en-US" altLang="ja-JP" smtClean="0"/>
              <a:t>2014/1/14</a:t>
            </a:r>
            <a:endParaRPr lang="ja-JP" altLang="en-US"/>
          </a:p>
        </p:txBody>
      </p:sp>
      <p:sp>
        <p:nvSpPr>
          <p:cNvPr id="4" name="フッター プレースホルダー 3"/>
          <p:cNvSpPr>
            <a:spLocks noGrp="1"/>
          </p:cNvSpPr>
          <p:nvPr>
            <p:ph type="ftr" sz="quarter" idx="11"/>
          </p:nvPr>
        </p:nvSpPr>
        <p:spPr/>
        <p:txBody>
          <a:bodyPr/>
          <a:lstStyle>
            <a:lvl1pPr>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5" name="スライド番号プレースホルダー 4"/>
          <p:cNvSpPr>
            <a:spLocks noGrp="1"/>
          </p:cNvSpPr>
          <p:nvPr>
            <p:ph type="sldNum" sz="quarter" idx="12"/>
          </p:nvPr>
        </p:nvSpPr>
        <p:spPr>
          <a:xfrm>
            <a:off x="4343400" y="1036638"/>
            <a:ext cx="457200" cy="441325"/>
          </a:xfrm>
        </p:spPr>
        <p:txBody>
          <a:bodyPr/>
          <a:lstStyle>
            <a:lvl1pPr>
              <a:defRPr/>
            </a:lvl1pPr>
          </a:lstStyle>
          <a:p>
            <a:pPr>
              <a:defRPr/>
            </a:pPr>
            <a:fld id="{2A88E5B7-0438-4F66-BECA-FD7E1EB4411E}" type="slidenum">
              <a:rPr lang="ja-JP" altLang="en-US"/>
              <a:pPr>
                <a:defRPr/>
              </a:pPr>
              <a:t>‹#›</a:t>
            </a:fld>
            <a:endParaRPr lang="ja-JP" altLang="en-US"/>
          </a:p>
        </p:txBody>
      </p:sp>
    </p:spTree>
    <p:extLst>
      <p:ext uri="{BB962C8B-B14F-4D97-AF65-F5344CB8AC3E}">
        <p14:creationId xmlns:p14="http://schemas.microsoft.com/office/powerpoint/2010/main" val="20772153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2" name="正方形/長方形 19"/>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3" name="正方形/長方形 20"/>
          <p:cNvSpPr>
            <a:spLocks noChangeArrowheads="1"/>
          </p:cNvSpPr>
          <p:nvPr/>
        </p:nvSpPr>
        <p:spPr bwMode="white">
          <a:xfrm>
            <a:off x="0" y="0"/>
            <a:ext cx="9144000" cy="155575"/>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4" name="正方形/長方形 23"/>
          <p:cNvSpPr>
            <a:spLocks noChangeArrowheads="1"/>
          </p:cNvSpPr>
          <p:nvPr/>
        </p:nvSpPr>
        <p:spPr bwMode="white">
          <a:xfrm>
            <a:off x="899160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5" name="正方形/長方形 24"/>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6" name="正方形/長方形 5"/>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7" name="正方形/長方形 6"/>
          <p:cNvSpPr>
            <a:spLocks noChangeArrowheads="1"/>
          </p:cNvSpPr>
          <p:nvPr/>
        </p:nvSpPr>
        <p:spPr bwMode="auto">
          <a:xfrm>
            <a:off x="152400" y="15875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8" name="日付プレースホルダー 1"/>
          <p:cNvSpPr>
            <a:spLocks noGrp="1"/>
          </p:cNvSpPr>
          <p:nvPr>
            <p:ph type="dt" sz="half" idx="10"/>
          </p:nvPr>
        </p:nvSpPr>
        <p:spPr/>
        <p:txBody>
          <a:bodyPr/>
          <a:lstStyle>
            <a:lvl1pPr>
              <a:defRPr/>
            </a:lvl1pPr>
          </a:lstStyle>
          <a:p>
            <a:pPr>
              <a:defRPr/>
            </a:pPr>
            <a:r>
              <a:rPr lang="en-US" altLang="ja-JP" smtClean="0"/>
              <a:t>2014/1/14</a:t>
            </a:r>
            <a:endParaRPr lang="ja-JP" altLang="en-US"/>
          </a:p>
        </p:txBody>
      </p:sp>
      <p:sp>
        <p:nvSpPr>
          <p:cNvPr id="9" name="フッター プレースホルダー 2"/>
          <p:cNvSpPr>
            <a:spLocks noGrp="1"/>
          </p:cNvSpPr>
          <p:nvPr>
            <p:ph type="ftr" sz="quarter" idx="11"/>
          </p:nvPr>
        </p:nvSpPr>
        <p:spPr/>
        <p:txBody>
          <a:bodyPr/>
          <a:lstStyle>
            <a:lvl1pPr>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10" name="スライド番号プレースホルダー 3"/>
          <p:cNvSpPr>
            <a:spLocks noGrp="1"/>
          </p:cNvSpPr>
          <p:nvPr>
            <p:ph type="sldNum" sz="quarter" idx="12"/>
          </p:nvPr>
        </p:nvSpPr>
        <p:spPr>
          <a:xfrm>
            <a:off x="4267200" y="6324600"/>
            <a:ext cx="609600" cy="441325"/>
          </a:xfrm>
        </p:spPr>
        <p:txBody>
          <a:bodyPr/>
          <a:lstStyle>
            <a:lvl1pPr>
              <a:defRPr smtClean="0">
                <a:solidFill>
                  <a:srgbClr val="FFFFFF"/>
                </a:solidFill>
              </a:defRPr>
            </a:lvl1pPr>
          </a:lstStyle>
          <a:p>
            <a:pPr>
              <a:defRPr/>
            </a:pPr>
            <a:fld id="{07790D4B-D77B-4FC1-B9F0-733DCA1BA63B}" type="slidenum">
              <a:rPr lang="ja-JP" altLang="en-US"/>
              <a:pPr>
                <a:defRPr/>
              </a:pPr>
              <a:t>‹#›</a:t>
            </a:fld>
            <a:endParaRPr lang="ja-JP" altLang="en-US"/>
          </a:p>
        </p:txBody>
      </p:sp>
    </p:spTree>
    <p:extLst>
      <p:ext uri="{BB962C8B-B14F-4D97-AF65-F5344CB8AC3E}">
        <p14:creationId xmlns:p14="http://schemas.microsoft.com/office/powerpoint/2010/main" val="739404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10;コンテンツ">
    <p:spTree>
      <p:nvGrpSpPr>
        <p:cNvPr id="1" name=""/>
        <p:cNvGrpSpPr/>
        <p:nvPr/>
      </p:nvGrpSpPr>
      <p:grpSpPr>
        <a:xfrm>
          <a:off x="0" y="0"/>
          <a:ext cx="0" cy="0"/>
          <a:chOff x="0" y="0"/>
          <a:chExt cx="0" cy="0"/>
        </a:xfrm>
      </p:grpSpPr>
      <p:sp>
        <p:nvSpPr>
          <p:cNvPr id="5" name="正方形/長方形 4"/>
          <p:cNvSpPr>
            <a:spLocks noChangeArrowheads="1"/>
          </p:cNvSpPr>
          <p:nvPr/>
        </p:nvSpPr>
        <p:spPr bwMode="auto">
          <a:xfrm>
            <a:off x="152400" y="152400"/>
            <a:ext cx="8832850" cy="304800"/>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6" name="正方形/長方形 20"/>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7" name="正方形/長方形 23"/>
          <p:cNvSpPr>
            <a:spLocks noChangeArrowheads="1"/>
          </p:cNvSpPr>
          <p:nvPr/>
        </p:nvSpPr>
        <p:spPr bwMode="white">
          <a:xfrm>
            <a:off x="899160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8" name="正方形/長方形 24"/>
          <p:cNvSpPr>
            <a:spLocks noChangeArrowheads="1"/>
          </p:cNvSpPr>
          <p:nvPr/>
        </p:nvSpPr>
        <p:spPr bwMode="white">
          <a:xfrm>
            <a:off x="0" y="0"/>
            <a:ext cx="9144000" cy="119063"/>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9" name="正方形/長方形 25"/>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10" name="正方形/長方形 9"/>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1" name="正方形/長方形 10"/>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12" name="直線コネクタ 11"/>
          <p:cNvSpPr>
            <a:spLocks noChangeShapeType="1"/>
          </p:cNvSpPr>
          <p:nvPr/>
        </p:nvSpPr>
        <p:spPr bwMode="auto">
          <a:xfrm>
            <a:off x="152400" y="533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3" name="円/楕円 12"/>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4" name="円/楕円 13"/>
          <p:cNvSpPr/>
          <p:nvPr/>
        </p:nvSpPr>
        <p:spPr>
          <a:xfrm>
            <a:off x="1390650" y="323850"/>
            <a:ext cx="419100"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5" name="正方形/長方形 14"/>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2" name="タイトル 1"/>
          <p:cNvSpPr>
            <a:spLocks noGrp="1"/>
          </p:cNvSpPr>
          <p:nvPr>
            <p:ph type="title"/>
          </p:nvPr>
        </p:nvSpPr>
        <p:spPr>
          <a:xfrm>
            <a:off x="381000" y="914400"/>
            <a:ext cx="2362200" cy="990600"/>
          </a:xfrm>
        </p:spPr>
        <p:txBody>
          <a:bodyPr>
            <a:noAutofit/>
          </a:bodyPr>
          <a:lstStyle>
            <a:lvl1pPr algn="l">
              <a:buNone/>
              <a:defRPr sz="2200" b="1">
                <a:solidFill>
                  <a:srgbClr val="FFFFFF"/>
                </a:solidFill>
              </a:defRPr>
            </a:lvl1pPr>
          </a:lstStyle>
          <a:p>
            <a:r>
              <a:rPr lang="ja-JP" altLang="en-US" smtClean="0"/>
              <a:t>マスター タイトルの書式設定</a:t>
            </a:r>
            <a:endParaRPr lang="en-US"/>
          </a:p>
        </p:txBody>
      </p:sp>
      <p:sp>
        <p:nvSpPr>
          <p:cNvPr id="3" name="テキスト プレースホルダー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a:r>
              <a:rPr lang="ja-JP" altLang="en-US" smtClean="0"/>
              <a:t>マスター テキストの書式設定</a:t>
            </a:r>
          </a:p>
        </p:txBody>
      </p:sp>
      <p:sp>
        <p:nvSpPr>
          <p:cNvPr id="20" name="コンテンツ プレースホルダー 19"/>
          <p:cNvSpPr>
            <a:spLocks noGrp="1"/>
          </p:cNvSpPr>
          <p:nvPr>
            <p:ph sz="quarter" idx="1"/>
          </p:nvPr>
        </p:nvSpPr>
        <p:spPr>
          <a:xfrm>
            <a:off x="3124200" y="685800"/>
            <a:ext cx="5638800" cy="5410200"/>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16" name="スライド番号プレースホルダー 6"/>
          <p:cNvSpPr>
            <a:spLocks noGrp="1"/>
          </p:cNvSpPr>
          <p:nvPr>
            <p:ph type="sldNum" sz="quarter" idx="10"/>
          </p:nvPr>
        </p:nvSpPr>
        <p:spPr>
          <a:xfrm>
            <a:off x="1371600" y="312738"/>
            <a:ext cx="457200" cy="441325"/>
          </a:xfrm>
        </p:spPr>
        <p:txBody>
          <a:bodyPr/>
          <a:lstStyle>
            <a:lvl1pPr>
              <a:defRPr smtClean="0">
                <a:solidFill>
                  <a:schemeClr val="accent3">
                    <a:shade val="75000"/>
                  </a:schemeClr>
                </a:solidFill>
              </a:defRPr>
            </a:lvl1pPr>
          </a:lstStyle>
          <a:p>
            <a:pPr>
              <a:defRPr/>
            </a:pPr>
            <a:fld id="{DD910B7E-65F5-4D1E-BA6F-F31C67072393}" type="slidenum">
              <a:rPr lang="ja-JP" altLang="en-US"/>
              <a:pPr>
                <a:defRPr/>
              </a:pPr>
              <a:t>‹#›</a:t>
            </a:fld>
            <a:endParaRPr lang="ja-JP" altLang="en-US"/>
          </a:p>
        </p:txBody>
      </p:sp>
      <p:sp>
        <p:nvSpPr>
          <p:cNvPr id="17" name="日付プレースホルダー 4"/>
          <p:cNvSpPr>
            <a:spLocks noGrp="1"/>
          </p:cNvSpPr>
          <p:nvPr>
            <p:ph type="dt" sz="half" idx="11"/>
          </p:nvPr>
        </p:nvSpPr>
        <p:spPr/>
        <p:txBody>
          <a:bodyPr/>
          <a:lstStyle>
            <a:lvl1pPr>
              <a:defRPr/>
            </a:lvl1pPr>
          </a:lstStyle>
          <a:p>
            <a:pPr>
              <a:defRPr/>
            </a:pPr>
            <a:r>
              <a:rPr lang="en-US" altLang="ja-JP" smtClean="0"/>
              <a:t>2014/1/14</a:t>
            </a:r>
            <a:endParaRPr lang="ja-JP" altLang="en-US"/>
          </a:p>
        </p:txBody>
      </p:sp>
      <p:sp>
        <p:nvSpPr>
          <p:cNvPr id="18" name="フッター プレースホルダー 5"/>
          <p:cNvSpPr>
            <a:spLocks noGrp="1"/>
          </p:cNvSpPr>
          <p:nvPr>
            <p:ph type="ftr" sz="quarter" idx="12"/>
          </p:nvPr>
        </p:nvSpPr>
        <p:spPr>
          <a:xfrm>
            <a:off x="301625" y="6410325"/>
            <a:ext cx="3382963" cy="366713"/>
          </a:xfrm>
        </p:spPr>
        <p:txBody>
          <a:bodyPr/>
          <a:lstStyle>
            <a:lvl1pPr>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504654328"/>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sp>
        <p:nvSpPr>
          <p:cNvPr id="5" name="直線コネクタ 4"/>
          <p:cNvSpPr>
            <a:spLocks noChangeShapeType="1"/>
          </p:cNvSpPr>
          <p:nvPr/>
        </p:nvSpPr>
        <p:spPr bwMode="auto">
          <a:xfrm>
            <a:off x="152400" y="533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6" name="正方形/長方形 20"/>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7" name="正方形/長方形 23"/>
          <p:cNvSpPr>
            <a:spLocks noChangeArrowheads="1"/>
          </p:cNvSpPr>
          <p:nvPr/>
        </p:nvSpPr>
        <p:spPr bwMode="white">
          <a:xfrm>
            <a:off x="899160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8" name="正方形/長方形 24"/>
          <p:cNvSpPr>
            <a:spLocks noChangeArrowheads="1"/>
          </p:cNvSpPr>
          <p:nvPr/>
        </p:nvSpPr>
        <p:spPr bwMode="white">
          <a:xfrm>
            <a:off x="0" y="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9" name="正方形/長方形 25"/>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10" name="正方形/長方形 9"/>
          <p:cNvSpPr>
            <a:spLocks noChangeArrowheads="1"/>
          </p:cNvSpPr>
          <p:nvPr/>
        </p:nvSpPr>
        <p:spPr bwMode="auto">
          <a:xfrm>
            <a:off x="152400" y="152400"/>
            <a:ext cx="8832850" cy="301625"/>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1" name="正方形/長方形 10"/>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2" name="正方形/長方形 11"/>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13" name="円/楕円 12"/>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4" name="円/楕円 13"/>
          <p:cNvSpPr/>
          <p:nvPr/>
        </p:nvSpPr>
        <p:spPr>
          <a:xfrm>
            <a:off x="1390650" y="323850"/>
            <a:ext cx="419100"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5" name="正方形/長方形 14"/>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2" name="タイトル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lang="ja-JP" altLang="en-US" smtClean="0"/>
              <a:t>マスター タイトルの書式設定</a:t>
            </a:r>
            <a:endParaRPr lang="en-US"/>
          </a:p>
        </p:txBody>
      </p:sp>
      <p:sp>
        <p:nvSpPr>
          <p:cNvPr id="3" name="図プレースホルダー 2"/>
          <p:cNvSpPr>
            <a:spLocks noGrp="1"/>
          </p:cNvSpPr>
          <p:nvPr>
            <p:ph type="pic" idx="1"/>
          </p:nvPr>
        </p:nvSpPr>
        <p:spPr>
          <a:xfrm>
            <a:off x="3000375" y="609600"/>
            <a:ext cx="5867400" cy="4267200"/>
          </a:xfrm>
        </p:spPr>
        <p:txBody>
          <a:bodyPr>
            <a:normAutofit/>
          </a:bodyPr>
          <a:lstStyle>
            <a:lvl1pPr marL="0" indent="0">
              <a:buNone/>
              <a:defRPr sz="3200"/>
            </a:lvl1pPr>
          </a:lstStyle>
          <a:p>
            <a:pPr lvl="0"/>
            <a:r>
              <a:rPr lang="ja-JP" altLang="en-US" noProof="0" smtClean="0"/>
              <a:t>アイコンをクリックして図を追加</a:t>
            </a:r>
            <a:endParaRPr lang="en-US" noProof="0" dirty="0"/>
          </a:p>
        </p:txBody>
      </p:sp>
      <p:sp>
        <p:nvSpPr>
          <p:cNvPr id="4" name="テキスト プレースホルダー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a:r>
              <a:rPr lang="ja-JP" altLang="en-US" smtClean="0"/>
              <a:t>マスター テキストの書式設定</a:t>
            </a:r>
          </a:p>
        </p:txBody>
      </p:sp>
      <p:sp>
        <p:nvSpPr>
          <p:cNvPr id="16" name="スライド番号プレースホルダー 6"/>
          <p:cNvSpPr>
            <a:spLocks noGrp="1"/>
          </p:cNvSpPr>
          <p:nvPr>
            <p:ph type="sldNum" sz="quarter" idx="10"/>
          </p:nvPr>
        </p:nvSpPr>
        <p:spPr>
          <a:xfrm>
            <a:off x="1371600" y="312738"/>
            <a:ext cx="457200" cy="441325"/>
          </a:xfrm>
        </p:spPr>
        <p:txBody>
          <a:bodyPr/>
          <a:lstStyle>
            <a:lvl1pPr>
              <a:defRPr/>
            </a:lvl1pPr>
          </a:lstStyle>
          <a:p>
            <a:pPr>
              <a:defRPr/>
            </a:pPr>
            <a:fld id="{358C3D36-7399-4437-BF89-E3F85C366A6E}" type="slidenum">
              <a:rPr lang="ja-JP" altLang="en-US"/>
              <a:pPr>
                <a:defRPr/>
              </a:pPr>
              <a:t>‹#›</a:t>
            </a:fld>
            <a:endParaRPr lang="ja-JP" altLang="en-US"/>
          </a:p>
        </p:txBody>
      </p:sp>
      <p:sp>
        <p:nvSpPr>
          <p:cNvPr id="17" name="日付プレースホルダー 4"/>
          <p:cNvSpPr>
            <a:spLocks noGrp="1"/>
          </p:cNvSpPr>
          <p:nvPr>
            <p:ph type="dt" sz="half" idx="11"/>
          </p:nvPr>
        </p:nvSpPr>
        <p:spPr>
          <a:xfrm>
            <a:off x="5788025" y="6405563"/>
            <a:ext cx="3044825" cy="365125"/>
          </a:xfrm>
        </p:spPr>
        <p:txBody>
          <a:bodyPr/>
          <a:lstStyle>
            <a:lvl1pPr>
              <a:defRPr/>
            </a:lvl1pPr>
          </a:lstStyle>
          <a:p>
            <a:pPr>
              <a:defRPr/>
            </a:pPr>
            <a:r>
              <a:rPr lang="en-US" altLang="ja-JP" smtClean="0"/>
              <a:t>2014/1/14</a:t>
            </a:r>
            <a:endParaRPr lang="ja-JP" altLang="en-US"/>
          </a:p>
        </p:txBody>
      </p:sp>
      <p:sp>
        <p:nvSpPr>
          <p:cNvPr id="18" name="フッター プレースホルダー 5"/>
          <p:cNvSpPr>
            <a:spLocks noGrp="1"/>
          </p:cNvSpPr>
          <p:nvPr>
            <p:ph type="ftr" sz="quarter" idx="12"/>
          </p:nvPr>
        </p:nvSpPr>
        <p:spPr>
          <a:xfrm>
            <a:off x="301625" y="6410325"/>
            <a:ext cx="3584575" cy="366713"/>
          </a:xfrm>
        </p:spPr>
        <p:txBody>
          <a:bodyPr/>
          <a:lstStyle>
            <a:lvl1pPr>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023458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bg>
      <p:bgRef idx="1001">
        <a:schemeClr val="bg2"/>
      </p:bgRef>
    </p:bg>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en-US"/>
          </a:p>
        </p:txBody>
      </p:sp>
      <p:sp>
        <p:nvSpPr>
          <p:cNvPr id="3" name="縦書きテキスト プレースホルダー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日付プレースホルダー 3"/>
          <p:cNvSpPr>
            <a:spLocks noGrp="1"/>
          </p:cNvSpPr>
          <p:nvPr>
            <p:ph type="dt" sz="half" idx="10"/>
          </p:nvPr>
        </p:nvSpPr>
        <p:spPr/>
        <p:txBody>
          <a:bodyPr/>
          <a:lstStyle>
            <a:lvl1pPr>
              <a:defRPr/>
            </a:lvl1pPr>
          </a:lstStyle>
          <a:p>
            <a:pPr>
              <a:defRPr/>
            </a:pPr>
            <a:r>
              <a:rPr lang="en-US" altLang="ja-JP" smtClean="0"/>
              <a:t>2014/1/14</a:t>
            </a:r>
            <a:endParaRPr lang="ja-JP" altLang="en-US"/>
          </a:p>
        </p:txBody>
      </p:sp>
      <p:sp>
        <p:nvSpPr>
          <p:cNvPr id="5" name="フッター プレースホルダー 4"/>
          <p:cNvSpPr>
            <a:spLocks noGrp="1"/>
          </p:cNvSpPr>
          <p:nvPr>
            <p:ph type="ftr" sz="quarter" idx="11"/>
          </p:nvPr>
        </p:nvSpPr>
        <p:spPr/>
        <p:txBody>
          <a:bodyPr/>
          <a:lstStyle>
            <a:lvl1pPr>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6" name="スライド番号プレースホルダー 5"/>
          <p:cNvSpPr>
            <a:spLocks noGrp="1"/>
          </p:cNvSpPr>
          <p:nvPr>
            <p:ph type="sldNum" sz="quarter" idx="12"/>
          </p:nvPr>
        </p:nvSpPr>
        <p:spPr/>
        <p:txBody>
          <a:bodyPr/>
          <a:lstStyle>
            <a:lvl1pPr>
              <a:defRPr/>
            </a:lvl1pPr>
          </a:lstStyle>
          <a:p>
            <a:pPr>
              <a:defRPr/>
            </a:pPr>
            <a:fld id="{7C951D5E-41B0-4292-AE5C-36B3EB292DEE}" type="slidenum">
              <a:rPr lang="ja-JP" altLang="en-US"/>
              <a:pPr>
                <a:defRPr/>
              </a:pPr>
              <a:t>‹#›</a:t>
            </a:fld>
            <a:endParaRPr lang="ja-JP" altLang="en-US"/>
          </a:p>
        </p:txBody>
      </p:sp>
    </p:spTree>
    <p:extLst>
      <p:ext uri="{BB962C8B-B14F-4D97-AF65-F5344CB8AC3E}">
        <p14:creationId xmlns:p14="http://schemas.microsoft.com/office/powerpoint/2010/main" val="647320985"/>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縦書きタイトルと&#10;縦書きテキスト">
    <p:bg>
      <p:bgRef idx="1001">
        <a:schemeClr val="bg2"/>
      </p:bgRef>
    </p:bg>
    <p:spTree>
      <p:nvGrpSpPr>
        <p:cNvPr id="1" name=""/>
        <p:cNvGrpSpPr/>
        <p:nvPr/>
      </p:nvGrpSpPr>
      <p:grpSpPr>
        <a:xfrm>
          <a:off x="0" y="0"/>
          <a:ext cx="0" cy="0"/>
          <a:chOff x="0" y="0"/>
          <a:chExt cx="0" cy="0"/>
        </a:xfrm>
      </p:grpSpPr>
      <p:sp>
        <p:nvSpPr>
          <p:cNvPr id="4" name="正方形/長方形 19"/>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5" name="正方形/長方形 20"/>
          <p:cNvSpPr>
            <a:spLocks noChangeArrowheads="1"/>
          </p:cNvSpPr>
          <p:nvPr/>
        </p:nvSpPr>
        <p:spPr bwMode="white">
          <a:xfrm>
            <a:off x="7010400" y="0"/>
            <a:ext cx="21336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6" name="正方形/長方形 23"/>
          <p:cNvSpPr>
            <a:spLocks noChangeArrowheads="1"/>
          </p:cNvSpPr>
          <p:nvPr/>
        </p:nvSpPr>
        <p:spPr bwMode="white">
          <a:xfrm>
            <a:off x="0" y="0"/>
            <a:ext cx="9144000" cy="155575"/>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7" name="正方形/長方形 24"/>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8" name="正方形/長方形 7"/>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9" name="正方形/長方形 8"/>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10" name="直線コネクタ 9"/>
          <p:cNvSpPr>
            <a:spLocks noChangeShapeType="1"/>
          </p:cNvSpPr>
          <p:nvPr/>
        </p:nvSpPr>
        <p:spPr bwMode="auto">
          <a:xfrm rot="5400000">
            <a:off x="4021137" y="3278188"/>
            <a:ext cx="6245225"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1" name="円/楕円 10"/>
          <p:cNvSpPr/>
          <p:nvPr/>
        </p:nvSpPr>
        <p:spPr>
          <a:xfrm>
            <a:off x="6838950"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2" name="円/楕円 11"/>
          <p:cNvSpPr/>
          <p:nvPr/>
        </p:nvSpPr>
        <p:spPr>
          <a:xfrm>
            <a:off x="6934200" y="3021013"/>
            <a:ext cx="420688"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3" name="縦書きテキスト プレースホルダー 2"/>
          <p:cNvSpPr>
            <a:spLocks noGrp="1"/>
          </p:cNvSpPr>
          <p:nvPr>
            <p:ph type="body" orient="vert" idx="1"/>
          </p:nvPr>
        </p:nvSpPr>
        <p:spPr>
          <a:xfrm>
            <a:off x="304800" y="304800"/>
            <a:ext cx="6553200" cy="5821366"/>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2" name="縦書きタイトル 1"/>
          <p:cNvSpPr>
            <a:spLocks noGrp="1"/>
          </p:cNvSpPr>
          <p:nvPr>
            <p:ph type="title" orient="vert"/>
          </p:nvPr>
        </p:nvSpPr>
        <p:spPr>
          <a:xfrm>
            <a:off x="7391400" y="304801"/>
            <a:ext cx="1447800" cy="5851525"/>
          </a:xfrm>
        </p:spPr>
        <p:txBody>
          <a:bodyPr vert="eaVert"/>
          <a:lstStyle/>
          <a:p>
            <a:r>
              <a:rPr lang="ja-JP" altLang="en-US" smtClean="0"/>
              <a:t>マスター タイトルの書式設定</a:t>
            </a:r>
            <a:endParaRPr lang="en-US"/>
          </a:p>
        </p:txBody>
      </p:sp>
      <p:sp>
        <p:nvSpPr>
          <p:cNvPr id="13" name="スライド番号プレースホルダー 5"/>
          <p:cNvSpPr>
            <a:spLocks noGrp="1"/>
          </p:cNvSpPr>
          <p:nvPr>
            <p:ph type="sldNum" sz="quarter" idx="10"/>
          </p:nvPr>
        </p:nvSpPr>
        <p:spPr>
          <a:xfrm>
            <a:off x="6915150" y="3009900"/>
            <a:ext cx="457200" cy="441325"/>
          </a:xfrm>
        </p:spPr>
        <p:txBody>
          <a:bodyPr/>
          <a:lstStyle>
            <a:lvl1pPr>
              <a:defRPr/>
            </a:lvl1pPr>
          </a:lstStyle>
          <a:p>
            <a:pPr>
              <a:defRPr/>
            </a:pPr>
            <a:fld id="{BF266D39-5265-4C6F-9DFE-84A25168D445}" type="slidenum">
              <a:rPr lang="ja-JP" altLang="en-US"/>
              <a:pPr>
                <a:defRPr/>
              </a:pPr>
              <a:t>‹#›</a:t>
            </a:fld>
            <a:endParaRPr lang="ja-JP" altLang="en-US"/>
          </a:p>
        </p:txBody>
      </p:sp>
      <p:sp>
        <p:nvSpPr>
          <p:cNvPr id="14" name="日付プレースホルダー 3"/>
          <p:cNvSpPr>
            <a:spLocks noGrp="1"/>
          </p:cNvSpPr>
          <p:nvPr>
            <p:ph type="dt" sz="half" idx="11"/>
          </p:nvPr>
        </p:nvSpPr>
        <p:spPr/>
        <p:txBody>
          <a:bodyPr/>
          <a:lstStyle>
            <a:lvl1pPr>
              <a:defRPr/>
            </a:lvl1pPr>
          </a:lstStyle>
          <a:p>
            <a:pPr>
              <a:defRPr/>
            </a:pPr>
            <a:r>
              <a:rPr lang="en-US" altLang="ja-JP" smtClean="0"/>
              <a:t>2014/1/14</a:t>
            </a:r>
            <a:endParaRPr lang="ja-JP" altLang="en-US"/>
          </a:p>
        </p:txBody>
      </p:sp>
      <p:sp>
        <p:nvSpPr>
          <p:cNvPr id="15" name="フッター プレースホルダー 4"/>
          <p:cNvSpPr>
            <a:spLocks noGrp="1"/>
          </p:cNvSpPr>
          <p:nvPr>
            <p:ph type="ftr" sz="quarter" idx="12"/>
          </p:nvPr>
        </p:nvSpPr>
        <p:spPr/>
        <p:txBody>
          <a:bodyPr/>
          <a:lstStyle>
            <a:lvl1pPr>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071023891"/>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正方形/長方形 16"/>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1027" name="正方形/長方形 15"/>
          <p:cNvSpPr>
            <a:spLocks noChangeArrowheads="1"/>
          </p:cNvSpPr>
          <p:nvPr/>
        </p:nvSpPr>
        <p:spPr bwMode="white">
          <a:xfrm>
            <a:off x="0" y="0"/>
            <a:ext cx="9144000" cy="1393825"/>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028" name="正方形/長方形 17"/>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1029" name="正方形/長方形 18"/>
          <p:cNvSpPr>
            <a:spLocks noChangeArrowheads="1"/>
          </p:cNvSpPr>
          <p:nvPr/>
        </p:nvSpPr>
        <p:spPr bwMode="white">
          <a:xfrm>
            <a:off x="899160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9" name="正方形/長方形 8"/>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4" name="日付プレースホルダー 13"/>
          <p:cNvSpPr>
            <a:spLocks noGrp="1"/>
          </p:cNvSpPr>
          <p:nvPr>
            <p:ph type="dt" sz="half" idx="2"/>
          </p:nvPr>
        </p:nvSpPr>
        <p:spPr>
          <a:xfrm>
            <a:off x="5791200" y="6405563"/>
            <a:ext cx="3044825" cy="365125"/>
          </a:xfrm>
          <a:prstGeom prst="rect">
            <a:avLst/>
          </a:prstGeom>
        </p:spPr>
        <p:txBody>
          <a:bodyPr vert="horz"/>
          <a:lstStyle>
            <a:lvl1pPr algn="r" eaLnBrk="1" fontAlgn="auto" latinLnBrk="0" hangingPunct="1">
              <a:spcBef>
                <a:spcPts val="0"/>
              </a:spcBef>
              <a:spcAft>
                <a:spcPts val="0"/>
              </a:spcAft>
              <a:defRPr kumimoji="1" sz="1400" smtClean="0">
                <a:solidFill>
                  <a:srgbClr val="FFFFFF"/>
                </a:solidFill>
                <a:latin typeface="+mn-lt"/>
                <a:ea typeface="+mn-ea"/>
              </a:defRPr>
            </a:lvl1pPr>
          </a:lstStyle>
          <a:p>
            <a:pPr>
              <a:defRPr/>
            </a:pPr>
            <a:r>
              <a:rPr lang="en-US" altLang="ja-JP" smtClean="0"/>
              <a:t>2014/1/14</a:t>
            </a:r>
            <a:endParaRPr lang="ja-JP" altLang="en-US"/>
          </a:p>
        </p:txBody>
      </p:sp>
      <p:sp>
        <p:nvSpPr>
          <p:cNvPr id="3" name="フッター プレースホルダー 2"/>
          <p:cNvSpPr>
            <a:spLocks noGrp="1"/>
          </p:cNvSpPr>
          <p:nvPr>
            <p:ph type="ftr" sz="quarter" idx="3"/>
          </p:nvPr>
        </p:nvSpPr>
        <p:spPr>
          <a:xfrm>
            <a:off x="304800" y="6410325"/>
            <a:ext cx="3581400" cy="366713"/>
          </a:xfrm>
          <a:prstGeom prst="rect">
            <a:avLst/>
          </a:prstGeom>
        </p:spPr>
        <p:txBody>
          <a:bodyPr vert="horz"/>
          <a:lstStyle>
            <a:lvl1pPr algn="l" eaLnBrk="1" fontAlgn="auto" latinLnBrk="0" hangingPunct="1">
              <a:spcBef>
                <a:spcPts val="0"/>
              </a:spcBef>
              <a:spcAft>
                <a:spcPts val="0"/>
              </a:spcAft>
              <a:defRPr kumimoji="1" sz="1200" smtClean="0">
                <a:solidFill>
                  <a:srgbClr val="FFFFFF"/>
                </a:solidFill>
                <a:latin typeface="+mn-lt"/>
                <a:ea typeface="+mn-ea"/>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8" name="正方形/長方形 7"/>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10" name="直線コネクタ 9"/>
          <p:cNvSpPr>
            <a:spLocks noChangeShapeType="1"/>
          </p:cNvSpPr>
          <p:nvPr/>
        </p:nvSpPr>
        <p:spPr bwMode="auto">
          <a:xfrm>
            <a:off x="152400" y="1276350"/>
            <a:ext cx="883285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2" name="円/楕円 11"/>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5" name="円/楕円 14"/>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23" name="スライド番号プレースホルダー 22"/>
          <p:cNvSpPr>
            <a:spLocks noGrp="1"/>
          </p:cNvSpPr>
          <p:nvPr>
            <p:ph type="sldNum" sz="quarter" idx="4"/>
          </p:nvPr>
        </p:nvSpPr>
        <p:spPr>
          <a:xfrm>
            <a:off x="4343400" y="1039813"/>
            <a:ext cx="457200" cy="441325"/>
          </a:xfrm>
          <a:prstGeom prst="rect">
            <a:avLst/>
          </a:prstGeom>
        </p:spPr>
        <p:txBody>
          <a:bodyPr vert="horz" lIns="45720" rIns="45720" anchor="ctr">
            <a:normAutofit/>
          </a:bodyPr>
          <a:lstStyle>
            <a:lvl1pPr algn="ctr" eaLnBrk="1" fontAlgn="auto" latinLnBrk="0" hangingPunct="1">
              <a:spcBef>
                <a:spcPts val="0"/>
              </a:spcBef>
              <a:spcAft>
                <a:spcPts val="0"/>
              </a:spcAft>
              <a:defRPr kumimoji="1" sz="1600" smtClean="0">
                <a:solidFill>
                  <a:schemeClr val="accent3">
                    <a:shade val="75000"/>
                  </a:schemeClr>
                </a:solidFill>
                <a:latin typeface="+mn-lt"/>
                <a:ea typeface="+mn-ea"/>
              </a:defRPr>
            </a:lvl1pPr>
          </a:lstStyle>
          <a:p>
            <a:pPr>
              <a:defRPr/>
            </a:pPr>
            <a:fld id="{66725216-4BAB-44D3-BAE5-040E31FE41AF}" type="slidenum">
              <a:rPr lang="ja-JP" altLang="en-US"/>
              <a:pPr>
                <a:defRPr/>
              </a:pPr>
              <a:t>‹#›</a:t>
            </a:fld>
            <a:endParaRPr lang="ja-JP" altLang="en-US"/>
          </a:p>
        </p:txBody>
      </p:sp>
      <p:sp>
        <p:nvSpPr>
          <p:cNvPr id="1038" name="タイトル プレースホルダー 21"/>
          <p:cNvSpPr>
            <a:spLocks noGrp="1"/>
          </p:cNvSpPr>
          <p:nvPr>
            <p:ph type="title"/>
          </p:nvPr>
        </p:nvSpPr>
        <p:spPr bwMode="auto">
          <a:xfrm>
            <a:off x="301625" y="228600"/>
            <a:ext cx="8534400"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ja-JP" altLang="en-US" smtClean="0"/>
              <a:t>マスター タイトルの書式設定</a:t>
            </a:r>
            <a:endParaRPr lang="en-US" altLang="ja-JP" smtClean="0"/>
          </a:p>
        </p:txBody>
      </p:sp>
      <p:sp>
        <p:nvSpPr>
          <p:cNvPr id="1039" name="テキスト プレースホルダー 12"/>
          <p:cNvSpPr>
            <a:spLocks noGrp="1"/>
          </p:cNvSpPr>
          <p:nvPr>
            <p:ph type="body" idx="1"/>
          </p:nvPr>
        </p:nvSpPr>
        <p:spPr bwMode="auto">
          <a:xfrm>
            <a:off x="301625" y="1524000"/>
            <a:ext cx="8534400" cy="459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ltLang="ja-JP" smtClean="0"/>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hf hdr="0"/>
  <p:txStyles>
    <p:titleStyle>
      <a:lvl1pPr algn="ctr" rtl="0" fontAlgn="base">
        <a:spcBef>
          <a:spcPct val="0"/>
        </a:spcBef>
        <a:spcAft>
          <a:spcPct val="0"/>
        </a:spcAft>
        <a:defRPr kumimoji="1" sz="3300" kern="1200">
          <a:solidFill>
            <a:srgbClr val="7B9899"/>
          </a:solidFill>
          <a:latin typeface="+mj-lt"/>
          <a:ea typeface="+mj-ea"/>
          <a:cs typeface="+mj-cs"/>
        </a:defRPr>
      </a:lvl1pPr>
      <a:lvl2pPr algn="ctr" rtl="0" fontAlgn="base">
        <a:spcBef>
          <a:spcPct val="0"/>
        </a:spcBef>
        <a:spcAft>
          <a:spcPct val="0"/>
        </a:spcAft>
        <a:defRPr kumimoji="1" sz="3300">
          <a:solidFill>
            <a:srgbClr val="7B9899"/>
          </a:solidFill>
          <a:latin typeface="Georgia" pitchFamily="18" charset="0"/>
          <a:ea typeface="ＭＳ Ｐゴシック" charset="-128"/>
        </a:defRPr>
      </a:lvl2pPr>
      <a:lvl3pPr algn="ctr" rtl="0" fontAlgn="base">
        <a:spcBef>
          <a:spcPct val="0"/>
        </a:spcBef>
        <a:spcAft>
          <a:spcPct val="0"/>
        </a:spcAft>
        <a:defRPr kumimoji="1" sz="3300">
          <a:solidFill>
            <a:srgbClr val="7B9899"/>
          </a:solidFill>
          <a:latin typeface="Georgia" pitchFamily="18" charset="0"/>
          <a:ea typeface="ＭＳ Ｐゴシック" charset="-128"/>
        </a:defRPr>
      </a:lvl3pPr>
      <a:lvl4pPr algn="ctr" rtl="0" fontAlgn="base">
        <a:spcBef>
          <a:spcPct val="0"/>
        </a:spcBef>
        <a:spcAft>
          <a:spcPct val="0"/>
        </a:spcAft>
        <a:defRPr kumimoji="1" sz="3300">
          <a:solidFill>
            <a:srgbClr val="7B9899"/>
          </a:solidFill>
          <a:latin typeface="Georgia" pitchFamily="18" charset="0"/>
          <a:ea typeface="ＭＳ Ｐゴシック" charset="-128"/>
        </a:defRPr>
      </a:lvl4pPr>
      <a:lvl5pPr algn="ctr" rtl="0" fontAlgn="base">
        <a:spcBef>
          <a:spcPct val="0"/>
        </a:spcBef>
        <a:spcAft>
          <a:spcPct val="0"/>
        </a:spcAft>
        <a:defRPr kumimoji="1" sz="3300">
          <a:solidFill>
            <a:srgbClr val="7B9899"/>
          </a:solidFill>
          <a:latin typeface="Georgia" pitchFamily="18" charset="0"/>
          <a:ea typeface="ＭＳ Ｐゴシック" charset="-128"/>
        </a:defRPr>
      </a:lvl5pPr>
      <a:lvl6pPr marL="457200" algn="ctr" rtl="0" fontAlgn="base">
        <a:spcBef>
          <a:spcPct val="0"/>
        </a:spcBef>
        <a:spcAft>
          <a:spcPct val="0"/>
        </a:spcAft>
        <a:defRPr kumimoji="1" sz="3300">
          <a:solidFill>
            <a:srgbClr val="7B9899"/>
          </a:solidFill>
          <a:latin typeface="Georgia" pitchFamily="18" charset="0"/>
          <a:ea typeface="ＭＳ Ｐゴシック" charset="-128"/>
        </a:defRPr>
      </a:lvl6pPr>
      <a:lvl7pPr marL="914400" algn="ctr" rtl="0" fontAlgn="base">
        <a:spcBef>
          <a:spcPct val="0"/>
        </a:spcBef>
        <a:spcAft>
          <a:spcPct val="0"/>
        </a:spcAft>
        <a:defRPr kumimoji="1" sz="3300">
          <a:solidFill>
            <a:srgbClr val="7B9899"/>
          </a:solidFill>
          <a:latin typeface="Georgia" pitchFamily="18" charset="0"/>
          <a:ea typeface="ＭＳ Ｐゴシック" charset="-128"/>
        </a:defRPr>
      </a:lvl7pPr>
      <a:lvl8pPr marL="1371600" algn="ctr" rtl="0" fontAlgn="base">
        <a:spcBef>
          <a:spcPct val="0"/>
        </a:spcBef>
        <a:spcAft>
          <a:spcPct val="0"/>
        </a:spcAft>
        <a:defRPr kumimoji="1" sz="3300">
          <a:solidFill>
            <a:srgbClr val="7B9899"/>
          </a:solidFill>
          <a:latin typeface="Georgia" pitchFamily="18" charset="0"/>
          <a:ea typeface="ＭＳ Ｐゴシック" charset="-128"/>
        </a:defRPr>
      </a:lvl8pPr>
      <a:lvl9pPr marL="1828800" algn="ctr" rtl="0" fontAlgn="base">
        <a:spcBef>
          <a:spcPct val="0"/>
        </a:spcBef>
        <a:spcAft>
          <a:spcPct val="0"/>
        </a:spcAft>
        <a:defRPr kumimoji="1" sz="3300">
          <a:solidFill>
            <a:srgbClr val="7B9899"/>
          </a:solidFill>
          <a:latin typeface="Georgia" pitchFamily="18" charset="0"/>
          <a:ea typeface="ＭＳ Ｐゴシック" charset="-128"/>
        </a:defRPr>
      </a:lvl9pPr>
    </p:titleStyle>
    <p:bodyStyle>
      <a:lvl1pPr marL="273050" indent="-273050" algn="l" rtl="0" fontAlgn="base">
        <a:spcBef>
          <a:spcPct val="20000"/>
        </a:spcBef>
        <a:spcAft>
          <a:spcPct val="0"/>
        </a:spcAft>
        <a:buClr>
          <a:schemeClr val="accent1"/>
        </a:buClr>
        <a:buSzPct val="85000"/>
        <a:buFont typeface="Wingdings 2" pitchFamily="18" charset="2"/>
        <a:buChar char=""/>
        <a:defRPr kumimoji="1" sz="2700"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1pPr>
      <a:lvl2pPr marL="547688" indent="-273050" algn="l" rtl="0" fontAlgn="base">
        <a:spcBef>
          <a:spcPct val="20000"/>
        </a:spcBef>
        <a:spcAft>
          <a:spcPct val="0"/>
        </a:spcAft>
        <a:buClr>
          <a:schemeClr val="accent2"/>
        </a:buClr>
        <a:buSzPct val="70000"/>
        <a:buFont typeface="Wingdings" pitchFamily="2" charset="2"/>
        <a:buChar char=""/>
        <a:defRPr kumimoji="1" sz="2200" kern="1200">
          <a:solidFill>
            <a:schemeClr val="tx2"/>
          </a:solidFill>
          <a:latin typeface="Meiryo UI" panose="020B0604030504040204" pitchFamily="50" charset="-128"/>
          <a:ea typeface="Meiryo UI" panose="020B0604030504040204" pitchFamily="50" charset="-128"/>
          <a:cs typeface="Meiryo UI" panose="020B0604030504040204" pitchFamily="50" charset="-128"/>
        </a:defRPr>
      </a:lvl2pPr>
      <a:lvl3pPr marL="822325" indent="-228600" algn="l" rtl="0" fontAlgn="base">
        <a:spcBef>
          <a:spcPct val="20000"/>
        </a:spcBef>
        <a:spcAft>
          <a:spcPct val="0"/>
        </a:spcAft>
        <a:buClr>
          <a:srgbClr val="8CADAE"/>
        </a:buClr>
        <a:buSzPct val="75000"/>
        <a:buFont typeface="Wingdings 2" pitchFamily="18" charset="2"/>
        <a:buChar char=""/>
        <a:defRPr kumimoji="1" sz="2000"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3pPr>
      <a:lvl4pPr marL="1096963" indent="-228600" algn="l" rtl="0" fontAlgn="base">
        <a:spcBef>
          <a:spcPct val="20000"/>
        </a:spcBef>
        <a:spcAft>
          <a:spcPct val="0"/>
        </a:spcAft>
        <a:buClr>
          <a:srgbClr val="8C7B70"/>
        </a:buClr>
        <a:buSzPct val="70000"/>
        <a:buFont typeface="Wingdings" pitchFamily="2" charset="2"/>
        <a:buChar char=""/>
        <a:defRPr kumimoji="1" sz="2000" kern="1200">
          <a:solidFill>
            <a:schemeClr val="tx2"/>
          </a:solidFill>
          <a:latin typeface="Meiryo UI" panose="020B0604030504040204" pitchFamily="50" charset="-128"/>
          <a:ea typeface="Meiryo UI" panose="020B0604030504040204" pitchFamily="50" charset="-128"/>
          <a:cs typeface="Meiryo UI" panose="020B0604030504040204" pitchFamily="50" charset="-128"/>
        </a:defRPr>
      </a:lvl4pPr>
      <a:lvl5pPr marL="1371600" indent="-228600" algn="l" rtl="0" fontAlgn="base">
        <a:spcBef>
          <a:spcPct val="20000"/>
        </a:spcBef>
        <a:spcAft>
          <a:spcPct val="0"/>
        </a:spcAft>
        <a:buClr>
          <a:srgbClr val="8FB08C"/>
        </a:buClr>
        <a:buChar char="•"/>
        <a:defRPr kumimoji="1"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5pPr>
      <a:lvl6pPr marL="1645920" indent="-182880" algn="l" rtl="0" eaLnBrk="1" latinLnBrk="0" hangingPunct="1">
        <a:spcBef>
          <a:spcPct val="20000"/>
        </a:spcBef>
        <a:buClr>
          <a:schemeClr val="accent6"/>
        </a:buClr>
        <a:buSzPct val="80000"/>
        <a:buFont typeface="Wingdings 2"/>
        <a:buChar char=""/>
        <a:defRPr kumimoji="1"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1"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1"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1" sz="1400" kern="1200" cap="all" baseline="0">
          <a:solidFill>
            <a:schemeClr val="tx1"/>
          </a:solidFill>
          <a:latin typeface="+mn-lt"/>
          <a:ea typeface="+mn-ea"/>
          <a:cs typeface="+mn-cs"/>
        </a:defRPr>
      </a:lvl9pPr>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en.wikipedia.org/wiki/File:Free_and_open-source-software_display_servers_and_UI_toolkits.svg"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ja.wikipedia.org/wiki/Debian%E3%83%95%E3%83%AA%E3%83%BC%E3%82%BD%E3%83%95%E3%83%88%E3%82%A6%E3%82%A7%E3%82%A2%E3%82%AC%E3%82%A4%E3%83%89%E3%83%A9%E3%82%A4%E3%83%B3" TargetMode="External"/><Relationship Id="rId2" Type="http://schemas.openxmlformats.org/officeDocument/2006/relationships/hyperlink" Target="http://ja.wikipedia.org/wiki/Open_Source_Initiativ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opensource.org/docs/osd" TargetMode="External"/><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hyperlink" Target="http://sourceforge.jp/projects/opensource/wiki/license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ourceforge.jp/projects/opensource/wiki/license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ipa.go.jp/software/open/ossc/download/OSS_License_Survey.pdf" TargetMode="Externa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ja.wikipedia.org/wiki/%E3%83%95%E3%83%AA%E3%83%BC%E3%82%BD%E3%83%95%E3%83%88%E3%82%A6%E3%82%A7%E3%82%A2%E8%B2%A1%E5%9B%A3" TargetMode="External"/><Relationship Id="rId2" Type="http://schemas.openxmlformats.org/officeDocument/2006/relationships/hyperlink" Target="http://ja.wikipedia.org/wiki/%E3%83%AA%E3%83%81%E3%83%A3%E3%83%BC%E3%83%89%E3%83%BB%E3%82%B9%E3%83%88%E3%83%BC%E3%83%AB%E3%83%9E%E3%83%B3" TargetMode="Externa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hyperlink" Target="http://ja.wikipedia.org/wiki/%E8%87%AA%E7%94%B1" TargetMode="External"/><Relationship Id="rId4" Type="http://schemas.openxmlformats.org/officeDocument/2006/relationships/hyperlink" Target="http://ja.wikipedia.org/wiki/%E3%83%95%E3%83%AA%E3%83%BC%E3%82%BD%E3%83%95%E3%83%88%E3%82%A6%E3%82%A7%E3%82%A2"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enterprisezine.jp/iti/detail/4917" TargetMode="External"/><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gnu.org/gnu/initial-announcement.ja.html" TargetMode="External"/><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ja.wikipedia.org/wiki/%E3%83%95%E3%83%AA%E3%83%BC%E3%82%BD%E3%83%95%E3%83%88%E3%82%A6%E3%82%A7%E3%82%A2%E8%B2%A1%E5%9B%A3" TargetMode="External"/><Relationship Id="rId2" Type="http://schemas.openxmlformats.org/officeDocument/2006/relationships/hyperlink" Target="http://ja.wikipedia.org/wiki/%E3%83%AA%E3%83%81%E3%83%A3%E3%83%BC%E3%83%89%E3%83%BB%E3%82%B9%E3%83%88%E3%83%BC%E3%83%AB%E3%83%9E%E3%83%B3" TargetMode="External"/><Relationship Id="rId1" Type="http://schemas.openxmlformats.org/officeDocument/2006/relationships/slideLayout" Target="../slideLayouts/slideLayout2.xml"/><Relationship Id="rId5" Type="http://schemas.openxmlformats.org/officeDocument/2006/relationships/hyperlink" Target="http://ja.wikipedia.org/wiki/%E8%87%AA%E7%94%B1" TargetMode="External"/><Relationship Id="rId4" Type="http://schemas.openxmlformats.org/officeDocument/2006/relationships/hyperlink" Target="http://ja.wikipedia.org/wiki/%E3%83%95%E3%83%AA%E3%83%BC%E3%82%BD%E3%83%95%E3%83%88%E3%82%A6%E3%82%A7%E3%82%A2"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www.washingtonpost.com/wp-srv/special/politics/prism-collection-documents/"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washingtonpost.com/wp-srv/special/politics/prism-collection-document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2.xml"/><Relationship Id="rId4" Type="http://schemas.openxmlformats.org/officeDocument/2006/relationships/hyperlink" Target="http://news.cnet.com/8301-1023_3-57598420-93/google-filing-says-gmail-users-have-no-expectation-of-privacy/"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www.kernel.org/" TargetMode="External"/><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lwn.net/Articles/570483/" TargetMode="Externa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tree.celinuxforum.org/CelfPubWiki/JapanTechnicalJamboree19" TargetMode="External"/><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lwn.net/Articles/566546/"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2.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4.em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hyperlink" Target="http://sourceforge.jp/projects/linuxjf/wiki/SubmittingPatches"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3.png"/><Relationship Id="rId3" Type="http://schemas.openxmlformats.org/officeDocument/2006/relationships/image" Target="../media/image53.png"/><Relationship Id="rId7" Type="http://schemas.openxmlformats.org/officeDocument/2006/relationships/image" Target="../media/image57.png"/><Relationship Id="rId12" Type="http://schemas.openxmlformats.org/officeDocument/2006/relationships/image" Target="../media/image62.png"/><Relationship Id="rId2" Type="http://schemas.openxmlformats.org/officeDocument/2006/relationships/image" Target="../media/image52.jpeg"/><Relationship Id="rId1" Type="http://schemas.openxmlformats.org/officeDocument/2006/relationships/slideLayout" Target="../slideLayouts/slideLayout2.xml"/><Relationship Id="rId6" Type="http://schemas.openxmlformats.org/officeDocument/2006/relationships/image" Target="../media/image56.png"/><Relationship Id="rId11" Type="http://schemas.openxmlformats.org/officeDocument/2006/relationships/image" Target="../media/image61.png"/><Relationship Id="rId5" Type="http://schemas.openxmlformats.org/officeDocument/2006/relationships/image" Target="../media/image55.png"/><Relationship Id="rId10" Type="http://schemas.openxmlformats.org/officeDocument/2006/relationships/image" Target="../media/image60.png"/><Relationship Id="rId4" Type="http://schemas.openxmlformats.org/officeDocument/2006/relationships/image" Target="../media/image54.png"/><Relationship Id="rId9" Type="http://schemas.openxmlformats.org/officeDocument/2006/relationships/image" Target="../media/image59.png"/></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タイトル 1"/>
          <p:cNvSpPr>
            <a:spLocks noGrp="1"/>
          </p:cNvSpPr>
          <p:nvPr>
            <p:ph type="ctrTitle"/>
          </p:nvPr>
        </p:nvSpPr>
        <p:spPr>
          <a:xfrm>
            <a:off x="323850" y="740941"/>
            <a:ext cx="8424863" cy="1031875"/>
          </a:xfrm>
        </p:spPr>
        <p:txBody>
          <a:bodyPr/>
          <a:lstStyle/>
          <a:p>
            <a:r>
              <a:rPr lang="ja-JP" altLang="en-US" dirty="0" smtClean="0">
                <a:latin typeface="Meiryo UI" panose="020B0604030504040204" pitchFamily="50" charset="-128"/>
                <a:ea typeface="Meiryo UI" panose="020B0604030504040204" pitchFamily="50" charset="-128"/>
                <a:cs typeface="Meiryo UI" panose="020B0604030504040204" pitchFamily="50" charset="-128"/>
              </a:rPr>
              <a:t>デジタル化</a:t>
            </a:r>
            <a:r>
              <a:rPr lang="ja-JP" altLang="en-US" dirty="0">
                <a:latin typeface="Meiryo UI" panose="020B0604030504040204" pitchFamily="50" charset="-128"/>
                <a:ea typeface="Meiryo UI" panose="020B0604030504040204" pitchFamily="50" charset="-128"/>
                <a:cs typeface="Meiryo UI" panose="020B0604030504040204" pitchFamily="50" charset="-128"/>
              </a:rPr>
              <a:t>社会に</a:t>
            </a:r>
            <a:r>
              <a:rPr lang="ja-JP" altLang="en-US" dirty="0" smtClean="0">
                <a:latin typeface="Meiryo UI" panose="020B0604030504040204" pitchFamily="50" charset="-128"/>
                <a:ea typeface="Meiryo UI" panose="020B0604030504040204" pitchFamily="50" charset="-128"/>
                <a:cs typeface="Meiryo UI" panose="020B0604030504040204" pitchFamily="50" charset="-128"/>
              </a:rPr>
              <a:t>おける</a:t>
            </a:r>
            <a:r>
              <a:rPr lang="en-US" altLang="ja-JP" dirty="0" smtClean="0">
                <a:latin typeface="Meiryo UI" panose="020B0604030504040204" pitchFamily="50" charset="-128"/>
                <a:ea typeface="Meiryo UI" panose="020B0604030504040204" pitchFamily="50" charset="-128"/>
                <a:cs typeface="Meiryo UI" panose="020B0604030504040204" pitchFamily="50" charset="-128"/>
              </a:rPr>
              <a:t/>
            </a:r>
            <a:br>
              <a:rPr lang="en-US" altLang="ja-JP" dirty="0" smtClean="0">
                <a:latin typeface="Meiryo UI" panose="020B0604030504040204" pitchFamily="50" charset="-128"/>
                <a:ea typeface="Meiryo UI" panose="020B0604030504040204" pitchFamily="50" charset="-128"/>
                <a:cs typeface="Meiryo UI" panose="020B0604030504040204" pitchFamily="50" charset="-128"/>
              </a:rPr>
            </a:br>
            <a:r>
              <a:rPr lang="ja-JP" altLang="en-US" dirty="0" smtClean="0">
                <a:latin typeface="Meiryo UI" panose="020B0604030504040204" pitchFamily="50" charset="-128"/>
                <a:ea typeface="Meiryo UI" panose="020B0604030504040204" pitchFamily="50" charset="-128"/>
                <a:cs typeface="Meiryo UI" panose="020B0604030504040204" pitchFamily="50" charset="-128"/>
              </a:rPr>
              <a:t>オープンソースプラットフォーム</a:t>
            </a:r>
          </a:p>
        </p:txBody>
      </p:sp>
      <p:sp>
        <p:nvSpPr>
          <p:cNvPr id="13315" name="日付プレースホルダー 3"/>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mtClean="0">
                <a:solidFill>
                  <a:srgbClr val="FFFFFF"/>
                </a:solidFill>
              </a:rPr>
              <a:t>2014/1/14</a:t>
            </a:r>
            <a:endParaRPr lang="ja-JP" altLang="en-US" dirty="0">
              <a:solidFill>
                <a:srgbClr val="FFFFFF"/>
              </a:solidFill>
            </a:endParaRPr>
          </a:p>
        </p:txBody>
      </p:sp>
      <p:sp>
        <p:nvSpPr>
          <p:cNvPr id="13316"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6" name="スライド番号プレースホルダー 5"/>
          <p:cNvSpPr>
            <a:spLocks noGrp="1"/>
          </p:cNvSpPr>
          <p:nvPr>
            <p:ph type="sldNum" sz="quarter" idx="12"/>
          </p:nvPr>
        </p:nvSpPr>
        <p:spPr/>
        <p:txBody>
          <a:bodyPr/>
          <a:lstStyle/>
          <a:p>
            <a:pPr>
              <a:defRPr/>
            </a:pPr>
            <a:fld id="{4E98E807-1BB7-43AC-BDA0-6503E7148349}" type="slidenum">
              <a:rPr lang="ja-JP" altLang="en-US"/>
              <a:pPr>
                <a:defRPr/>
              </a:pPr>
              <a:t>1</a:t>
            </a:fld>
            <a:endParaRPr lang="ja-JP" altLang="en-US"/>
          </a:p>
        </p:txBody>
      </p:sp>
      <p:sp>
        <p:nvSpPr>
          <p:cNvPr id="13318" name="テキスト ボックス 7"/>
          <p:cNvSpPr txBox="1">
            <a:spLocks noChangeArrowheads="1"/>
          </p:cNvSpPr>
          <p:nvPr/>
        </p:nvSpPr>
        <p:spPr bwMode="auto">
          <a:xfrm>
            <a:off x="1548011" y="4437063"/>
            <a:ext cx="6048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r>
              <a:rPr lang="en-US" altLang="ja-JP" dirty="0">
                <a:latin typeface="Meiryo UI" panose="020B0604030504040204" pitchFamily="50" charset="-128"/>
                <a:ea typeface="Meiryo UI" panose="020B0604030504040204" pitchFamily="50" charset="-128"/>
                <a:cs typeface="Meiryo UI" panose="020B0604030504040204" pitchFamily="50" charset="-128"/>
              </a:rPr>
              <a:t>(</a:t>
            </a:r>
            <a:r>
              <a:rPr lang="ja-JP" altLang="en-US" dirty="0">
                <a:latin typeface="Meiryo UI" panose="020B0604030504040204" pitchFamily="50" charset="-128"/>
                <a:ea typeface="Meiryo UI" panose="020B0604030504040204" pitchFamily="50" charset="-128"/>
                <a:cs typeface="Meiryo UI" panose="020B0604030504040204" pitchFamily="50" charset="-128"/>
              </a:rPr>
              <a:t>株）ルネサスソリューションズ </a:t>
            </a:r>
            <a:r>
              <a:rPr lang="ja-JP" altLang="en-US" dirty="0" smtClean="0">
                <a:latin typeface="Meiryo UI" panose="020B0604030504040204" pitchFamily="50" charset="-128"/>
                <a:ea typeface="Meiryo UI" panose="020B0604030504040204" pitchFamily="50" charset="-128"/>
                <a:cs typeface="Meiryo UI" panose="020B0604030504040204" pitchFamily="50" charset="-128"/>
              </a:rPr>
              <a:t>第</a:t>
            </a:r>
            <a:r>
              <a:rPr lang="en-US" altLang="ja-JP" dirty="0" smtClean="0">
                <a:latin typeface="Meiryo UI" panose="020B0604030504040204" pitchFamily="50" charset="-128"/>
                <a:ea typeface="Meiryo UI" panose="020B0604030504040204" pitchFamily="50" charset="-128"/>
                <a:cs typeface="Meiryo UI" panose="020B0604030504040204" pitchFamily="50" charset="-128"/>
              </a:rPr>
              <a:t>4</a:t>
            </a:r>
            <a:r>
              <a:rPr lang="ja-JP" altLang="en-US" dirty="0" smtClean="0">
                <a:latin typeface="Meiryo UI" panose="020B0604030504040204" pitchFamily="50" charset="-128"/>
                <a:ea typeface="Meiryo UI" panose="020B0604030504040204" pitchFamily="50" charset="-128"/>
                <a:cs typeface="Meiryo UI" panose="020B0604030504040204" pitchFamily="50" charset="-128"/>
              </a:rPr>
              <a:t>応用</a:t>
            </a:r>
            <a:r>
              <a:rPr lang="ja-JP" altLang="en-US" dirty="0">
                <a:latin typeface="Meiryo UI" panose="020B0604030504040204" pitchFamily="50" charset="-128"/>
                <a:ea typeface="Meiryo UI" panose="020B0604030504040204" pitchFamily="50" charset="-128"/>
                <a:cs typeface="Meiryo UI" panose="020B0604030504040204" pitchFamily="50" charset="-128"/>
              </a:rPr>
              <a:t>技術本部</a:t>
            </a:r>
            <a:endParaRPr lang="en-US" altLang="ja-JP" dirty="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dirty="0">
                <a:latin typeface="Meiryo UI" panose="020B0604030504040204" pitchFamily="50" charset="-128"/>
                <a:ea typeface="Meiryo UI" panose="020B0604030504040204" pitchFamily="50" charset="-128"/>
                <a:cs typeface="Meiryo UI" panose="020B0604030504040204" pitchFamily="50" charset="-128"/>
              </a:rPr>
              <a:t>宗像尚郎 （ </a:t>
            </a:r>
            <a:r>
              <a:rPr lang="en-US" altLang="ja-JP" dirty="0" err="1" smtClean="0">
                <a:latin typeface="Meiryo UI" panose="020B0604030504040204" pitchFamily="50" charset="-128"/>
                <a:ea typeface="Meiryo UI" panose="020B0604030504040204" pitchFamily="50" charset="-128"/>
                <a:cs typeface="Meiryo UI" panose="020B0604030504040204" pitchFamily="50" charset="-128"/>
              </a:rPr>
              <a:t>hisao.munakata.vt</a:t>
            </a:r>
            <a:r>
              <a:rPr lang="en-US" altLang="ja-JP" dirty="0" smtClean="0">
                <a:latin typeface="Meiryo UI" panose="020B0604030504040204" pitchFamily="50" charset="-128"/>
                <a:ea typeface="Meiryo UI" panose="020B0604030504040204" pitchFamily="50" charset="-128"/>
                <a:cs typeface="Meiryo UI" panose="020B0604030504040204" pitchFamily="50" charset="-128"/>
              </a:rPr>
              <a:t> (</a:t>
            </a:r>
            <a:r>
              <a:rPr lang="en-US" altLang="ja-JP" dirty="0">
                <a:latin typeface="Meiryo UI" panose="020B0604030504040204" pitchFamily="50" charset="-128"/>
                <a:ea typeface="Meiryo UI" panose="020B0604030504040204" pitchFamily="50" charset="-128"/>
                <a:cs typeface="Meiryo UI" panose="020B0604030504040204" pitchFamily="50" charset="-128"/>
              </a:rPr>
              <a:t>at</a:t>
            </a:r>
            <a:r>
              <a:rPr lang="en-US" altLang="ja-JP" dirty="0" smtClean="0">
                <a:latin typeface="Meiryo UI" panose="020B0604030504040204" pitchFamily="50" charset="-128"/>
                <a:ea typeface="Meiryo UI" panose="020B0604030504040204" pitchFamily="50" charset="-128"/>
                <a:cs typeface="Meiryo UI" panose="020B0604030504040204" pitchFamily="50" charset="-128"/>
              </a:rPr>
              <a:t>) renesas.com </a:t>
            </a:r>
            <a:r>
              <a:rPr lang="ja-JP" altLang="en-US" dirty="0">
                <a:latin typeface="Meiryo UI" panose="020B0604030504040204" pitchFamily="50" charset="-128"/>
                <a:ea typeface="Meiryo UI" panose="020B0604030504040204" pitchFamily="50" charset="-128"/>
                <a:cs typeface="Meiryo UI" panose="020B0604030504040204" pitchFamily="50" charset="-128"/>
              </a:rPr>
              <a: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p:cNvSpPr>
          <p:nvPr>
            <p:ph type="title"/>
          </p:nvPr>
        </p:nvSpPr>
        <p:spPr/>
        <p:txBody>
          <a:bodyPr/>
          <a:lstStyle/>
          <a:p>
            <a:pPr eaLnBrk="1" hangingPunct="1"/>
            <a:r>
              <a:rPr lang="ja-JP" altLang="en-US" smtClean="0">
                <a:solidFill>
                  <a:srgbClr val="4D4D4D"/>
                </a:solidFill>
              </a:rPr>
              <a:t>本日の話題</a:t>
            </a:r>
            <a:endParaRPr lang="en-US" altLang="ja-JP" smtClean="0">
              <a:solidFill>
                <a:srgbClr val="4D4D4D"/>
              </a:solidFill>
            </a:endParaRPr>
          </a:p>
        </p:txBody>
      </p:sp>
      <p:sp>
        <p:nvSpPr>
          <p:cNvPr id="4" name="スライド番号プレースホルダー 3"/>
          <p:cNvSpPr>
            <a:spLocks noGrp="1"/>
          </p:cNvSpPr>
          <p:nvPr>
            <p:ph type="sldNum" sz="quarter" idx="12"/>
          </p:nvPr>
        </p:nvSpPr>
        <p:spPr/>
        <p:txBody>
          <a:bodyPr/>
          <a:lstStyle/>
          <a:p>
            <a:pPr>
              <a:defRPr/>
            </a:pPr>
            <a:fld id="{99F8717D-2184-41A9-A027-3788ACACD089}" type="slidenum">
              <a:rPr lang="ja-JP" altLang="en-US"/>
              <a:pPr>
                <a:defRPr/>
              </a:pPr>
              <a:t>2</a:t>
            </a:fld>
            <a:endParaRPr lang="en-US" altLang="ja-JP"/>
          </a:p>
        </p:txBody>
      </p:sp>
      <p:sp>
        <p:nvSpPr>
          <p:cNvPr id="33797" name="コンテンツ プレースホルダー 4"/>
          <p:cNvSpPr>
            <a:spLocks noGrp="1"/>
          </p:cNvSpPr>
          <p:nvPr>
            <p:ph sz="quarter" idx="1"/>
          </p:nvPr>
        </p:nvSpPr>
        <p:spPr>
          <a:xfrm>
            <a:off x="301625" y="1916113"/>
            <a:ext cx="8504238" cy="3919537"/>
          </a:xfrm>
        </p:spPr>
        <p:txBody>
          <a:bodyPr/>
          <a:lstStyle/>
          <a:p>
            <a:pPr>
              <a:lnSpc>
                <a:spcPct val="90000"/>
              </a:lnSpc>
              <a:buClr>
                <a:srgbClr val="0070C0"/>
              </a:buClr>
              <a:buFont typeface="Wingdings" pitchFamily="2" charset="2"/>
              <a:buChar char="l"/>
            </a:pPr>
            <a:r>
              <a:rPr lang="ja-JP" altLang="en-US" sz="2800" dirty="0">
                <a:solidFill>
                  <a:schemeClr val="tx1">
                    <a:lumMod val="75000"/>
                    <a:lumOff val="25000"/>
                  </a:schemeClr>
                </a:solidFill>
              </a:rPr>
              <a:t>オープンソースライセンス　（</a:t>
            </a:r>
            <a:r>
              <a:rPr lang="en-US" altLang="ja-JP" sz="2800" dirty="0">
                <a:solidFill>
                  <a:schemeClr val="tx1">
                    <a:lumMod val="75000"/>
                    <a:lumOff val="25000"/>
                  </a:schemeClr>
                </a:solidFill>
              </a:rPr>
              <a:t>GPL </a:t>
            </a:r>
            <a:r>
              <a:rPr lang="ja-JP" altLang="en-US" sz="2800" dirty="0">
                <a:solidFill>
                  <a:schemeClr val="tx1">
                    <a:lumMod val="75000"/>
                    <a:lumOff val="25000"/>
                  </a:schemeClr>
                </a:solidFill>
              </a:rPr>
              <a:t>の精神）</a:t>
            </a:r>
            <a:endParaRPr lang="en-US" altLang="ja-JP" sz="2800" dirty="0">
              <a:solidFill>
                <a:schemeClr val="tx1">
                  <a:lumMod val="75000"/>
                  <a:lumOff val="25000"/>
                </a:schemeClr>
              </a:solidFill>
            </a:endParaRPr>
          </a:p>
          <a:p>
            <a:pPr eaLnBrk="1" hangingPunct="1">
              <a:lnSpc>
                <a:spcPct val="90000"/>
              </a:lnSpc>
              <a:buClr>
                <a:srgbClr val="0070C0"/>
              </a:buClr>
              <a:buFont typeface="Wingdings" pitchFamily="2" charset="2"/>
              <a:buChar char="l"/>
            </a:pPr>
            <a:endParaRPr lang="en-US" altLang="ja-JP" sz="2800" dirty="0" smtClean="0">
              <a:solidFill>
                <a:srgbClr val="4D4D4D"/>
              </a:solidFill>
            </a:endParaRPr>
          </a:p>
          <a:p>
            <a:pPr eaLnBrk="1" hangingPunct="1">
              <a:lnSpc>
                <a:spcPct val="90000"/>
              </a:lnSpc>
              <a:buClr>
                <a:srgbClr val="0070C0"/>
              </a:buClr>
              <a:buFont typeface="Wingdings" pitchFamily="2" charset="2"/>
              <a:buChar char="l"/>
            </a:pPr>
            <a:r>
              <a:rPr lang="ja-JP" altLang="en-US" sz="2800" dirty="0" smtClean="0">
                <a:solidFill>
                  <a:srgbClr val="4D4D4D"/>
                </a:solidFill>
              </a:rPr>
              <a:t>リナックス開発実態（</a:t>
            </a:r>
            <a:r>
              <a:rPr lang="en-US" altLang="ja-JP" sz="2800" dirty="0" smtClean="0">
                <a:solidFill>
                  <a:srgbClr val="4D4D4D"/>
                </a:solidFill>
              </a:rPr>
              <a:t>20</a:t>
            </a:r>
            <a:r>
              <a:rPr lang="ja-JP" altLang="en-US" sz="2800" dirty="0" smtClean="0">
                <a:solidFill>
                  <a:srgbClr val="4D4D4D"/>
                </a:solidFill>
              </a:rPr>
              <a:t>年の経緯）</a:t>
            </a:r>
            <a:endParaRPr lang="en-US" altLang="ja-JP" sz="2800" dirty="0" smtClean="0">
              <a:solidFill>
                <a:srgbClr val="4D4D4D"/>
              </a:solidFill>
            </a:endParaRPr>
          </a:p>
          <a:p>
            <a:pPr eaLnBrk="1" hangingPunct="1">
              <a:lnSpc>
                <a:spcPct val="90000"/>
              </a:lnSpc>
              <a:buClr>
                <a:srgbClr val="0070C0"/>
              </a:buClr>
              <a:buFont typeface="Wingdings" pitchFamily="2" charset="2"/>
              <a:buChar char="l"/>
            </a:pPr>
            <a:endParaRPr lang="en-US" altLang="ja-JP" sz="2800" dirty="0" smtClean="0">
              <a:solidFill>
                <a:srgbClr val="4D4D4D"/>
              </a:solidFill>
              <a:latin typeface="Calibri" pitchFamily="34" charset="0"/>
              <a:cs typeface="Calibri" pitchFamily="34" charset="0"/>
            </a:endParaRPr>
          </a:p>
          <a:p>
            <a:pPr eaLnBrk="1" hangingPunct="1">
              <a:lnSpc>
                <a:spcPct val="90000"/>
              </a:lnSpc>
              <a:buClr>
                <a:srgbClr val="0070C0"/>
              </a:buClr>
              <a:buFont typeface="Wingdings" pitchFamily="2" charset="2"/>
              <a:buChar char="l"/>
            </a:pPr>
            <a:r>
              <a:rPr lang="ja-JP" altLang="en-US" sz="2800" dirty="0" smtClean="0">
                <a:solidFill>
                  <a:srgbClr val="4D4D4D"/>
                </a:solidFill>
                <a:latin typeface="Calibri" pitchFamily="34" charset="0"/>
                <a:cs typeface="Calibri" pitchFamily="34" charset="0"/>
              </a:rPr>
              <a:t>オープンソースの開発プロセス</a:t>
            </a:r>
            <a:r>
              <a:rPr lang="en-US" altLang="ja-JP" sz="2800" dirty="0" smtClean="0">
                <a:solidFill>
                  <a:srgbClr val="4D4D4D"/>
                </a:solidFill>
                <a:latin typeface="Calibri" pitchFamily="34" charset="0"/>
                <a:cs typeface="Calibri" pitchFamily="34" charset="0"/>
              </a:rPr>
              <a:t> </a:t>
            </a:r>
            <a:r>
              <a:rPr lang="ja-JP" altLang="en-US" sz="2800" dirty="0" smtClean="0">
                <a:solidFill>
                  <a:srgbClr val="4D4D4D"/>
                </a:solidFill>
                <a:latin typeface="Calibri" pitchFamily="34" charset="0"/>
                <a:cs typeface="Calibri" pitchFamily="34" charset="0"/>
              </a:rPr>
              <a:t>（分散同時開発）</a:t>
            </a:r>
            <a:endParaRPr lang="en-US" altLang="ja-JP" sz="2800" dirty="0" smtClean="0">
              <a:solidFill>
                <a:srgbClr val="4D4D4D"/>
              </a:solidFill>
              <a:latin typeface="Calibri" pitchFamily="34" charset="0"/>
              <a:cs typeface="Calibri" pitchFamily="34" charset="0"/>
            </a:endParaRPr>
          </a:p>
          <a:p>
            <a:pPr eaLnBrk="1" hangingPunct="1">
              <a:lnSpc>
                <a:spcPct val="90000"/>
              </a:lnSpc>
              <a:buClr>
                <a:srgbClr val="0070C0"/>
              </a:buClr>
              <a:buFont typeface="Wingdings" pitchFamily="2" charset="2"/>
              <a:buChar char="l"/>
            </a:pPr>
            <a:endParaRPr lang="en-US" altLang="ja-JP" sz="2800" dirty="0" smtClean="0">
              <a:solidFill>
                <a:srgbClr val="4D4D4D"/>
              </a:solidFill>
            </a:endParaRPr>
          </a:p>
          <a:p>
            <a:pPr eaLnBrk="1" hangingPunct="1">
              <a:lnSpc>
                <a:spcPct val="90000"/>
              </a:lnSpc>
              <a:buClr>
                <a:srgbClr val="0070C0"/>
              </a:buClr>
              <a:buFont typeface="Wingdings" pitchFamily="2" charset="2"/>
              <a:buChar char="l"/>
            </a:pPr>
            <a:r>
              <a:rPr lang="ja-JP" altLang="en-US" sz="2800" dirty="0" smtClean="0">
                <a:solidFill>
                  <a:srgbClr val="4D4D4D"/>
                </a:solidFill>
              </a:rPr>
              <a:t>オープンソースの家電製品開発への適用</a:t>
            </a:r>
            <a:endParaRPr lang="en-US" altLang="ja-JP" sz="2800" dirty="0" smtClean="0">
              <a:solidFill>
                <a:srgbClr val="4D4D4D"/>
              </a:solidFill>
            </a:endParaRPr>
          </a:p>
          <a:p>
            <a:pPr eaLnBrk="1" hangingPunct="1">
              <a:lnSpc>
                <a:spcPct val="90000"/>
              </a:lnSpc>
              <a:buClr>
                <a:srgbClr val="0070C0"/>
              </a:buClr>
              <a:buFont typeface="Wingdings" pitchFamily="2" charset="2"/>
              <a:buChar char="l"/>
            </a:pPr>
            <a:endParaRPr lang="en-US" altLang="ja-JP" sz="2800" dirty="0">
              <a:solidFill>
                <a:srgbClr val="4D4D4D"/>
              </a:solidFill>
            </a:endParaRPr>
          </a:p>
          <a:p>
            <a:pPr marL="0" indent="0" eaLnBrk="1" hangingPunct="1">
              <a:lnSpc>
                <a:spcPct val="90000"/>
              </a:lnSpc>
              <a:buClr>
                <a:srgbClr val="0070C0"/>
              </a:buClr>
              <a:buNone/>
            </a:pPr>
            <a:endParaRPr lang="en-US" altLang="ja-JP" sz="2800" dirty="0" smtClean="0">
              <a:solidFill>
                <a:srgbClr val="4D4D4D"/>
              </a:solidFill>
            </a:endParaRPr>
          </a:p>
          <a:p>
            <a:pPr marL="0" indent="0" eaLnBrk="1" hangingPunct="1">
              <a:lnSpc>
                <a:spcPct val="90000"/>
              </a:lnSpc>
              <a:buClr>
                <a:srgbClr val="0070C0"/>
              </a:buClr>
              <a:buNone/>
            </a:pPr>
            <a:endParaRPr lang="en-US" altLang="ja-JP" sz="2800" dirty="0">
              <a:solidFill>
                <a:srgbClr val="4D4D4D"/>
              </a:solidFill>
            </a:endParaRP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31080994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スライド番号プレースホルダー 4"/>
          <p:cNvSpPr>
            <a:spLocks noGrp="1"/>
          </p:cNvSpPr>
          <p:nvPr>
            <p:ph type="sldNum" sz="quarter" idx="12"/>
          </p:nvPr>
        </p:nvSpPr>
        <p:spPr/>
        <p:txBody>
          <a:bodyPr/>
          <a:lstStyle/>
          <a:p>
            <a:pPr>
              <a:defRPr/>
            </a:pPr>
            <a:fld id="{0B184520-6857-46BA-B78E-E2DAA6551CB4}" type="slidenum">
              <a:rPr lang="ja-JP" altLang="en-US"/>
              <a:pPr>
                <a:defRPr/>
              </a:pPr>
              <a:t>3</a:t>
            </a:fld>
            <a:endParaRPr lang="ja-JP" altLang="en-US"/>
          </a:p>
        </p:txBody>
      </p:sp>
      <p:pic>
        <p:nvPicPr>
          <p:cNvPr id="15365" name="tabl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6263" y="1878013"/>
            <a:ext cx="7991475" cy="414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タイトル 1"/>
          <p:cNvSpPr>
            <a:spLocks noGrp="1"/>
          </p:cNvSpPr>
          <p:nvPr/>
        </p:nvSpPr>
        <p:spPr bwMode="auto">
          <a:xfrm>
            <a:off x="304800" y="188913"/>
            <a:ext cx="8534400"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r>
              <a:rPr lang="ja-JP" altLang="en-US" sz="3300">
                <a:solidFill>
                  <a:srgbClr val="4D4D4D"/>
                </a:solidFill>
                <a:latin typeface="HG丸ｺﾞｼｯｸM-PRO" pitchFamily="50" charset="-128"/>
                <a:ea typeface="HG丸ｺﾞｼｯｸM-PRO" pitchFamily="50" charset="-128"/>
              </a:rPr>
              <a:t>オープンソースの採用事例</a:t>
            </a: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mtClean="0">
                <a:latin typeface="Meiryo UI" panose="020B0604030504040204" pitchFamily="50" charset="-128"/>
                <a:ea typeface="Meiryo UI" panose="020B0604030504040204" pitchFamily="50" charset="-128"/>
                <a:cs typeface="Meiryo UI" panose="020B0604030504040204" pitchFamily="50" charset="-128"/>
              </a:rPr>
              <a:t>at </a:t>
            </a:r>
            <a:r>
              <a:rPr lang="ja-JP" altLang="en-US" smtClean="0">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6085628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タイトル 1"/>
          <p:cNvSpPr>
            <a:spLocks noGrp="1"/>
          </p:cNvSpPr>
          <p:nvPr>
            <p:ph type="title"/>
          </p:nvPr>
        </p:nvSpPr>
        <p:spPr/>
        <p:txBody>
          <a:bodyPr/>
          <a:lstStyle/>
          <a:p>
            <a:r>
              <a:rPr lang="en-US" altLang="ja-JP" dirty="0" smtClean="0">
                <a:solidFill>
                  <a:srgbClr val="7B9899"/>
                </a:solidFill>
              </a:rPr>
              <a:t>Linux </a:t>
            </a:r>
            <a:r>
              <a:rPr lang="ja-JP" altLang="en-US" dirty="0" smtClean="0">
                <a:solidFill>
                  <a:srgbClr val="7B9899"/>
                </a:solidFill>
              </a:rPr>
              <a:t>ベースソフトウエアの内部構造</a:t>
            </a:r>
          </a:p>
        </p:txBody>
      </p:sp>
      <p:sp>
        <p:nvSpPr>
          <p:cNvPr id="5" name="スライド番号プレースホルダー 4"/>
          <p:cNvSpPr>
            <a:spLocks noGrp="1"/>
          </p:cNvSpPr>
          <p:nvPr>
            <p:ph type="sldNum" sz="quarter" idx="12"/>
          </p:nvPr>
        </p:nvSpPr>
        <p:spPr/>
        <p:txBody>
          <a:bodyPr/>
          <a:lstStyle/>
          <a:p>
            <a:pPr>
              <a:defRPr/>
            </a:pPr>
            <a:fld id="{75C0B0B2-F07D-45D4-B5E2-C5CC740868B2}" type="slidenum">
              <a:rPr lang="ja-JP" altLang="en-US"/>
              <a:pPr>
                <a:defRPr/>
              </a:pPr>
              <a:t>4</a:t>
            </a:fld>
            <a:endParaRPr lang="ja-JP" altLang="en-US"/>
          </a:p>
        </p:txBody>
      </p:sp>
      <p:pic>
        <p:nvPicPr>
          <p:cNvPr id="16390" name="図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628775"/>
            <a:ext cx="8713788" cy="417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テキスト ボックス 7"/>
          <p:cNvSpPr txBox="1">
            <a:spLocks noChangeArrowheads="1"/>
          </p:cNvSpPr>
          <p:nvPr/>
        </p:nvSpPr>
        <p:spPr bwMode="auto">
          <a:xfrm>
            <a:off x="323850" y="5949950"/>
            <a:ext cx="82804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sz="1200" dirty="0">
                <a:latin typeface="Meiryo UI" panose="020B0604030504040204" pitchFamily="50" charset="-128"/>
                <a:ea typeface="Meiryo UI" panose="020B0604030504040204" pitchFamily="50" charset="-128"/>
                <a:cs typeface="Meiryo UI" panose="020B0604030504040204" pitchFamily="50" charset="-128"/>
                <a:hlinkClick r:id="rId3"/>
              </a:rPr>
              <a:t>http://en.wikipedia.org/wiki/File:Free_and_open-source-software_display_servers_and_UI_toolkits.svg</a:t>
            </a:r>
            <a:endParaRPr lang="ja-JP" altLang="en-US" sz="12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mtClean="0">
                <a:latin typeface="Meiryo UI" panose="020B0604030504040204" pitchFamily="50" charset="-128"/>
                <a:ea typeface="Meiryo UI" panose="020B0604030504040204" pitchFamily="50" charset="-128"/>
                <a:cs typeface="Meiryo UI" panose="020B0604030504040204" pitchFamily="50" charset="-128"/>
              </a:rPr>
              <a:t>at </a:t>
            </a:r>
            <a:r>
              <a:rPr lang="ja-JP" altLang="en-US" smtClean="0">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5147299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タイトル 1"/>
          <p:cNvSpPr>
            <a:spLocks noGrp="1"/>
          </p:cNvSpPr>
          <p:nvPr>
            <p:ph type="title"/>
          </p:nvPr>
        </p:nvSpPr>
        <p:spPr/>
        <p:txBody>
          <a:bodyPr/>
          <a:lstStyle/>
          <a:p>
            <a:r>
              <a:rPr lang="ja-JP" altLang="en-US" smtClean="0">
                <a:solidFill>
                  <a:srgbClr val="7B9899"/>
                </a:solidFill>
              </a:rPr>
              <a:t>オープンソース開発の歴史</a:t>
            </a:r>
          </a:p>
        </p:txBody>
      </p:sp>
      <p:sp>
        <p:nvSpPr>
          <p:cNvPr id="5" name="スライド番号プレースホルダー 4"/>
          <p:cNvSpPr>
            <a:spLocks noGrp="1"/>
          </p:cNvSpPr>
          <p:nvPr>
            <p:ph type="sldNum" sz="quarter" idx="12"/>
          </p:nvPr>
        </p:nvSpPr>
        <p:spPr/>
        <p:txBody>
          <a:bodyPr/>
          <a:lstStyle/>
          <a:p>
            <a:pPr>
              <a:defRPr/>
            </a:pPr>
            <a:fld id="{00545CCF-BA87-4F57-A036-AFB75EAA13DA}" type="slidenum">
              <a:rPr lang="ja-JP" altLang="en-US"/>
              <a:pPr>
                <a:defRPr/>
              </a:pPr>
              <a:t>5</a:t>
            </a:fld>
            <a:endParaRPr lang="ja-JP" altLang="en-US"/>
          </a:p>
        </p:txBody>
      </p:sp>
      <p:pic>
        <p:nvPicPr>
          <p:cNvPr id="22534" name="Picture 2" descr="http://www.zdnet.com/i/story/60/05/008663/20-years-of-linux.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484313"/>
            <a:ext cx="3095625" cy="476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Picture 4" descr="https://static.fsf.org/nosvn/misc/GNU_30th_badg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7063" y="1814513"/>
            <a:ext cx="4105275"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0881986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32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オープンソースライセンス　（</a:t>
            </a:r>
            <a:r>
              <a:rPr lang="en-US" altLang="ja-JP" sz="32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GPL </a:t>
            </a:r>
            <a:r>
              <a:rPr lang="ja-JP" altLang="en-US" sz="32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の精神</a:t>
            </a:r>
            <a:r>
              <a:rPr lang="ja-JP" altLang="en-US" sz="32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32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4" name="スライド番号プレースホルダー 3"/>
          <p:cNvSpPr>
            <a:spLocks noGrp="1"/>
          </p:cNvSpPr>
          <p:nvPr>
            <p:ph type="sldNum" sz="quarter" idx="12"/>
          </p:nvPr>
        </p:nvSpPr>
        <p:spPr/>
        <p:txBody>
          <a:bodyPr/>
          <a:lstStyle/>
          <a:p>
            <a:pPr>
              <a:defRPr/>
            </a:pPr>
            <a:fld id="{07790D4B-D77B-4FC1-B9F0-733DCA1BA63B}" type="slidenum">
              <a:rPr lang="ja-JP" altLang="en-US" smtClean="0"/>
              <a:pPr>
                <a:defRPr/>
              </a:pPr>
              <a:t>6</a:t>
            </a:fld>
            <a:endParaRPr lang="ja-JP" altLang="en-US"/>
          </a:p>
        </p:txBody>
      </p:sp>
    </p:spTree>
    <p:extLst>
      <p:ext uri="{BB962C8B-B14F-4D97-AF65-F5344CB8AC3E}">
        <p14:creationId xmlns:p14="http://schemas.microsoft.com/office/powerpoint/2010/main" val="14484825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タイトル 1"/>
          <p:cNvSpPr>
            <a:spLocks noGrp="1"/>
          </p:cNvSpPr>
          <p:nvPr>
            <p:ph type="title"/>
          </p:nvPr>
        </p:nvSpPr>
        <p:spPr/>
        <p:txBody>
          <a:bodyPr/>
          <a:lstStyle/>
          <a:p>
            <a:r>
              <a:rPr lang="ja-JP" altLang="en-US" smtClean="0">
                <a:solidFill>
                  <a:srgbClr val="7B9899"/>
                </a:solidFill>
              </a:rPr>
              <a:t>オープンソースソフトウエアの種類</a:t>
            </a:r>
          </a:p>
        </p:txBody>
      </p:sp>
      <p:sp>
        <p:nvSpPr>
          <p:cNvPr id="5" name="スライド番号プレースホルダー 4"/>
          <p:cNvSpPr>
            <a:spLocks noGrp="1"/>
          </p:cNvSpPr>
          <p:nvPr>
            <p:ph type="sldNum" sz="quarter" idx="12"/>
          </p:nvPr>
        </p:nvSpPr>
        <p:spPr/>
        <p:txBody>
          <a:bodyPr/>
          <a:lstStyle/>
          <a:p>
            <a:pPr>
              <a:defRPr/>
            </a:pPr>
            <a:fld id="{89AF8F24-0C87-4A6B-92CE-842E31985494}" type="slidenum">
              <a:rPr lang="ja-JP" altLang="en-US"/>
              <a:pPr>
                <a:defRPr/>
              </a:pPr>
              <a:t>7</a:t>
            </a:fld>
            <a:endParaRPr lang="ja-JP" altLang="en-US"/>
          </a:p>
        </p:txBody>
      </p:sp>
      <p:pic>
        <p:nvPicPr>
          <p:cNvPr id="14342" name="tabl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0363" y="1720850"/>
            <a:ext cx="8423275" cy="437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dirty="0" smtClean="0">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dirty="0" smtClean="0">
                <a:latin typeface="Meiryo UI" panose="020B0604030504040204" pitchFamily="50" charset="-128"/>
                <a:ea typeface="Meiryo UI" panose="020B0604030504040204" pitchFamily="50" charset="-128"/>
                <a:cs typeface="Meiryo UI" panose="020B0604030504040204" pitchFamily="50" charset="-128"/>
              </a:rPr>
              <a:t>at </a:t>
            </a:r>
            <a:r>
              <a:rPr lang="ja-JP" altLang="en-US" dirty="0" smtClean="0">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dirty="0">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3561243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タイトル 1"/>
          <p:cNvSpPr>
            <a:spLocks noGrp="1"/>
          </p:cNvSpPr>
          <p:nvPr>
            <p:ph type="title"/>
          </p:nvPr>
        </p:nvSpPr>
        <p:spPr/>
        <p:txBody>
          <a:bodyPr/>
          <a:lstStyle/>
          <a:p>
            <a:pPr eaLnBrk="1" hangingPunct="1"/>
            <a:r>
              <a:rPr lang="ja-JP" altLang="en-US" smtClean="0">
                <a:solidFill>
                  <a:srgbClr val="4D4D4D"/>
                </a:solidFill>
              </a:rPr>
              <a:t>オープンソース の定義</a:t>
            </a:r>
          </a:p>
        </p:txBody>
      </p:sp>
      <p:sp>
        <p:nvSpPr>
          <p:cNvPr id="7" name="スライド番号プレースホルダー 6"/>
          <p:cNvSpPr>
            <a:spLocks noGrp="1"/>
          </p:cNvSpPr>
          <p:nvPr>
            <p:ph type="sldNum" sz="quarter" idx="12"/>
          </p:nvPr>
        </p:nvSpPr>
        <p:spPr>
          <a:xfrm>
            <a:off x="4343400" y="1036638"/>
            <a:ext cx="457200" cy="441325"/>
          </a:xfrm>
        </p:spPr>
        <p:txBody>
          <a:bodyPr/>
          <a:lstStyle/>
          <a:p>
            <a:pPr>
              <a:defRPr/>
            </a:pPr>
            <a:fld id="{4617EF71-2087-4D76-B8A7-F5F9B0D6FD3F}" type="slidenum">
              <a:rPr lang="ja-JP" altLang="en-US"/>
              <a:pPr>
                <a:defRPr/>
              </a:pPr>
              <a:t>8</a:t>
            </a:fld>
            <a:endParaRPr lang="en-US" altLang="ja-JP"/>
          </a:p>
        </p:txBody>
      </p:sp>
      <p:sp>
        <p:nvSpPr>
          <p:cNvPr id="36869" name="テキスト ボックス 2"/>
          <p:cNvSpPr txBox="1">
            <a:spLocks noChangeArrowheads="1"/>
          </p:cNvSpPr>
          <p:nvPr/>
        </p:nvSpPr>
        <p:spPr bwMode="auto">
          <a:xfrm>
            <a:off x="467420" y="1501229"/>
            <a:ext cx="8497068" cy="4664075"/>
          </a:xfrm>
          <a:prstGeom prst="rect">
            <a:avLst/>
          </a:prstGeom>
          <a:noFill/>
          <a:ln w="9525">
            <a:noFill/>
            <a:miter lim="800000"/>
            <a:headEnd/>
            <a:tailEnd/>
          </a:ln>
        </p:spPr>
        <p:txBody>
          <a:bodyPr wrap="square">
            <a:spAutoFit/>
          </a:bodyPr>
          <a:lstStyle/>
          <a:p>
            <a:r>
              <a:rPr lang="en-US" altLang="ja-JP" sz="2000" dirty="0">
                <a:latin typeface="Meiryo UI" panose="020B0604030504040204" pitchFamily="50" charset="-128"/>
                <a:ea typeface="Meiryo UI" panose="020B0604030504040204" pitchFamily="50" charset="-128"/>
                <a:cs typeface="Meiryo UI" panose="020B0604030504040204" pitchFamily="50" charset="-128"/>
                <a:hlinkClick r:id="rId2" tooltip="Open Source Initiative"/>
              </a:rPr>
              <a:t>Open Source Initiative</a:t>
            </a:r>
            <a:r>
              <a:rPr lang="ja-JP" altLang="en-US" sz="2000" dirty="0">
                <a:latin typeface="Meiryo UI" panose="020B0604030504040204" pitchFamily="50" charset="-128"/>
                <a:ea typeface="Meiryo UI" panose="020B0604030504040204" pitchFamily="50" charset="-128"/>
                <a:cs typeface="Meiryo UI" panose="020B0604030504040204" pitchFamily="50" charset="-128"/>
              </a:rPr>
              <a:t> </a:t>
            </a:r>
            <a:r>
              <a:rPr lang="en-US" altLang="ja-JP"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(OSI) </a:t>
            </a: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は、</a:t>
            </a:r>
            <a:r>
              <a:rPr lang="ja-JP" altLang="en-US" sz="2000" b="1"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オープンソース・ライセンス</a:t>
            </a: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の要件</a:t>
            </a:r>
            <a:r>
              <a:rPr lang="en-US" altLang="ja-JP"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b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として、以下のような定義 </a:t>
            </a:r>
            <a:r>
              <a:rPr lang="en-US" altLang="ja-JP"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“The Open Source Definition(OSD)” </a:t>
            </a: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を</a:t>
            </a:r>
            <a:r>
              <a:rPr lang="en-US" altLang="ja-JP"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b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掲げている。これはもともとは</a:t>
            </a:r>
            <a:r>
              <a:rPr lang="ja-JP" altLang="en-US" sz="2000" dirty="0">
                <a:latin typeface="Meiryo UI" panose="020B0604030504040204" pitchFamily="50" charset="-128"/>
                <a:ea typeface="Meiryo UI" panose="020B0604030504040204" pitchFamily="50" charset="-128"/>
                <a:cs typeface="Meiryo UI" panose="020B0604030504040204" pitchFamily="50" charset="-128"/>
              </a:rPr>
              <a:t> </a:t>
            </a:r>
            <a:r>
              <a:rPr lang="en-US" altLang="ja-JP" sz="2000" dirty="0" err="1">
                <a:latin typeface="Meiryo UI" panose="020B0604030504040204" pitchFamily="50" charset="-128"/>
                <a:ea typeface="Meiryo UI" panose="020B0604030504040204" pitchFamily="50" charset="-128"/>
                <a:cs typeface="Meiryo UI" panose="020B0604030504040204" pitchFamily="50" charset="-128"/>
                <a:hlinkClick r:id="rId3" tooltip="Debianフリーソフトウェアガイドライン"/>
              </a:rPr>
              <a:t>Debian</a:t>
            </a:r>
            <a:r>
              <a:rPr lang="ja-JP" altLang="en-US" sz="2000" dirty="0">
                <a:latin typeface="Meiryo UI" panose="020B0604030504040204" pitchFamily="50" charset="-128"/>
                <a:ea typeface="Meiryo UI" panose="020B0604030504040204" pitchFamily="50" charset="-128"/>
                <a:cs typeface="Meiryo UI" panose="020B0604030504040204" pitchFamily="50" charset="-128"/>
                <a:hlinkClick r:id="rId3" tooltip="Debianフリーソフトウェアガイドライン"/>
              </a:rPr>
              <a:t>フリーソフトウェアガイドライン</a:t>
            </a:r>
            <a:r>
              <a:rPr lang="en-US" altLang="ja-JP" sz="2000" dirty="0">
                <a:latin typeface="Meiryo UI" panose="020B0604030504040204" pitchFamily="50" charset="-128"/>
                <a:ea typeface="Meiryo UI" panose="020B0604030504040204" pitchFamily="50" charset="-128"/>
                <a:cs typeface="Meiryo UI" panose="020B0604030504040204" pitchFamily="50" charset="-128"/>
              </a:rPr>
              <a:t/>
            </a:r>
            <a:br>
              <a:rPr lang="en-US" altLang="ja-JP" sz="2000" dirty="0">
                <a:latin typeface="Meiryo UI" panose="020B0604030504040204" pitchFamily="50" charset="-128"/>
                <a:ea typeface="Meiryo UI" panose="020B0604030504040204" pitchFamily="50" charset="-128"/>
                <a:cs typeface="Meiryo UI" panose="020B0604030504040204" pitchFamily="50" charset="-128"/>
              </a:rPr>
            </a:b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をベースとしたものである。</a:t>
            </a:r>
            <a:endParaRPr lang="en-US" altLang="ja-JP"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endPar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自由な再頒布ができること</a:t>
            </a:r>
          </a:p>
          <a:p>
            <a:pPr>
              <a:buFont typeface="Wingdings" pitchFamily="2" charset="2"/>
              <a:buChar char="l"/>
            </a:pPr>
            <a:r>
              <a:rPr lang="ja-JP" altLang="en-US" sz="200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ソースコードを入手できること</a:t>
            </a: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派生物が存在でき、派生物に同じライセンスを適用できること</a:t>
            </a: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差分情報の配布を認める場合には、同一性の保持を要求してもかまわない</a:t>
            </a: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個人やグループを差別しないこと</a:t>
            </a: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適用領域に基づいた差別をしないこと</a:t>
            </a: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再配布において追加ライセンスを必要としないこと</a:t>
            </a: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特定製品に依存しないこと</a:t>
            </a: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同じ媒体で配布される他のソフトウェアを制限しないこと</a:t>
            </a: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技術的な中立を保っていること</a:t>
            </a:r>
            <a:endParaRPr lang="en-US" altLang="ja-JP"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6870" name="テキスト ボックス 7"/>
          <p:cNvSpPr txBox="1">
            <a:spLocks noChangeArrowheads="1"/>
          </p:cNvSpPr>
          <p:nvPr/>
        </p:nvSpPr>
        <p:spPr bwMode="auto">
          <a:xfrm>
            <a:off x="4787900" y="5997575"/>
            <a:ext cx="4032250" cy="369888"/>
          </a:xfrm>
          <a:prstGeom prst="rect">
            <a:avLst/>
          </a:prstGeom>
          <a:noFill/>
          <a:ln w="9525">
            <a:noFill/>
            <a:miter lim="800000"/>
            <a:headEnd/>
            <a:tailEnd/>
          </a:ln>
        </p:spPr>
        <p:txBody>
          <a:bodyPr>
            <a:spAutoFit/>
          </a:bodyPr>
          <a:lstStyle/>
          <a:p>
            <a:pPr algn="r"/>
            <a:r>
              <a:rPr lang="en-US" altLang="ja-JP" sz="1800" dirty="0">
                <a:latin typeface="Meiryo UI" panose="020B0604030504040204" pitchFamily="50" charset="-128"/>
                <a:ea typeface="Meiryo UI" panose="020B0604030504040204" pitchFamily="50" charset="-128"/>
                <a:cs typeface="Meiryo UI" panose="020B0604030504040204" pitchFamily="50" charset="-128"/>
              </a:rPr>
              <a:t>Wikipedia</a:t>
            </a:r>
            <a:r>
              <a:rPr lang="ja-JP" altLang="en-US" sz="1800" dirty="0">
                <a:latin typeface="Meiryo UI" panose="020B0604030504040204" pitchFamily="50" charset="-128"/>
                <a:ea typeface="Meiryo UI" panose="020B0604030504040204" pitchFamily="50" charset="-128"/>
                <a:cs typeface="Meiryo UI" panose="020B0604030504040204" pitchFamily="50" charset="-128"/>
              </a:rPr>
              <a:t> ： オープンソース</a:t>
            </a:r>
            <a:endParaRPr lang="ja-JP" altLang="en-US"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9188043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タイトル 4"/>
          <p:cNvSpPr>
            <a:spLocks noGrp="1"/>
          </p:cNvSpPr>
          <p:nvPr>
            <p:ph type="title"/>
          </p:nvPr>
        </p:nvSpPr>
        <p:spPr/>
        <p:txBody>
          <a:bodyPr/>
          <a:lstStyle/>
          <a:p>
            <a:pPr eaLnBrk="1" hangingPunct="1"/>
            <a:r>
              <a:rPr lang="ja-JP" altLang="en-US" smtClean="0">
                <a:solidFill>
                  <a:srgbClr val="333333"/>
                </a:solidFill>
              </a:rPr>
              <a:t>オープンソースの定義</a:t>
            </a:r>
          </a:p>
        </p:txBody>
      </p:sp>
      <p:sp>
        <p:nvSpPr>
          <p:cNvPr id="9" name="スライド番号プレースホルダー 8"/>
          <p:cNvSpPr>
            <a:spLocks noGrp="1"/>
          </p:cNvSpPr>
          <p:nvPr>
            <p:ph type="sldNum" sz="quarter" idx="12"/>
          </p:nvPr>
        </p:nvSpPr>
        <p:spPr>
          <a:xfrm>
            <a:off x="4343400" y="1036638"/>
            <a:ext cx="457200" cy="441325"/>
          </a:xfrm>
        </p:spPr>
        <p:txBody>
          <a:bodyPr/>
          <a:lstStyle/>
          <a:p>
            <a:pPr>
              <a:defRPr/>
            </a:pPr>
            <a:fld id="{4EEA701C-63EE-43DF-AD3A-5828D1626D6F}" type="slidenum">
              <a:rPr lang="ja-JP" altLang="en-US"/>
              <a:pPr>
                <a:defRPr/>
              </a:pPr>
              <a:t>9</a:t>
            </a:fld>
            <a:endParaRPr lang="en-US" altLang="ja-JP"/>
          </a:p>
        </p:txBody>
      </p:sp>
      <p:pic>
        <p:nvPicPr>
          <p:cNvPr id="37893" name="図 1"/>
          <p:cNvPicPr>
            <a:picLocks noChangeAspect="1"/>
          </p:cNvPicPr>
          <p:nvPr/>
        </p:nvPicPr>
        <p:blipFill>
          <a:blip r:embed="rId2"/>
          <a:srcRect/>
          <a:stretch>
            <a:fillRect/>
          </a:stretch>
        </p:blipFill>
        <p:spPr bwMode="auto">
          <a:xfrm>
            <a:off x="323850" y="1557338"/>
            <a:ext cx="8418513" cy="4535487"/>
          </a:xfrm>
          <a:prstGeom prst="rect">
            <a:avLst/>
          </a:prstGeom>
          <a:noFill/>
          <a:ln w="9525">
            <a:noFill/>
            <a:miter lim="800000"/>
            <a:headEnd/>
            <a:tailEnd/>
          </a:ln>
        </p:spPr>
      </p:pic>
      <p:sp>
        <p:nvSpPr>
          <p:cNvPr id="37894" name="テキスト ボックス 2"/>
          <p:cNvSpPr txBox="1">
            <a:spLocks noChangeArrowheads="1"/>
          </p:cNvSpPr>
          <p:nvPr/>
        </p:nvSpPr>
        <p:spPr bwMode="auto">
          <a:xfrm>
            <a:off x="6076950" y="984250"/>
            <a:ext cx="2879725" cy="338138"/>
          </a:xfrm>
          <a:prstGeom prst="rect">
            <a:avLst/>
          </a:prstGeom>
          <a:noFill/>
          <a:ln w="9525">
            <a:noFill/>
            <a:miter lim="800000"/>
            <a:headEnd/>
            <a:tailEnd/>
          </a:ln>
        </p:spPr>
        <p:txBody>
          <a:bodyPr>
            <a:spAutoFit/>
          </a:bodyPr>
          <a:lstStyle/>
          <a:p>
            <a:r>
              <a:rPr lang="en-US" altLang="ja-JP" sz="1600">
                <a:hlinkClick r:id="rId3"/>
              </a:rPr>
              <a:t>http://opensource.org/docs/osd</a:t>
            </a:r>
            <a:endParaRPr lang="ja-JP" altLang="en-US"/>
          </a:p>
        </p:txBody>
      </p:sp>
      <p:sp>
        <p:nvSpPr>
          <p:cNvPr id="4" name="角丸四角形 3"/>
          <p:cNvSpPr/>
          <p:nvPr/>
        </p:nvSpPr>
        <p:spPr>
          <a:xfrm>
            <a:off x="307290" y="5877272"/>
            <a:ext cx="8419013"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en-US" altLang="ja-JP" sz="20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Netscape</a:t>
            </a:r>
            <a:r>
              <a:rPr lang="ja-JP" altLang="en-US" sz="20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ブラウザーのソースコード公開 </a:t>
            </a:r>
            <a:r>
              <a:rPr lang="en-US" altLang="ja-JP" sz="20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[1998</a:t>
            </a:r>
            <a:r>
              <a:rPr lang="ja-JP" altLang="en-US" sz="20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20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20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が発端 </a:t>
            </a:r>
          </a:p>
        </p:txBody>
      </p:sp>
      <p:pic>
        <p:nvPicPr>
          <p:cNvPr id="6" name="図 5"/>
          <p:cNvPicPr>
            <a:picLocks noChangeAspect="1"/>
          </p:cNvPicPr>
          <p:nvPr/>
        </p:nvPicPr>
        <p:blipFill>
          <a:blip r:embed="rId4"/>
          <a:stretch>
            <a:fillRect/>
          </a:stretch>
        </p:blipFill>
        <p:spPr>
          <a:xfrm>
            <a:off x="250825" y="5661025"/>
            <a:ext cx="560388" cy="560388"/>
          </a:xfrm>
          <a:prstGeom prst="rect">
            <a:avLst/>
          </a:prstGeom>
          <a:ln>
            <a:noFill/>
          </a:ln>
          <a:effectLst>
            <a:outerShdw blurRad="292100" dist="139700" dir="2700000" algn="tl" rotWithShape="0">
              <a:srgbClr val="333333">
                <a:alpha val="65000"/>
              </a:srgbClr>
            </a:outerShdw>
          </a:effectLst>
        </p:spPr>
      </p:pic>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12533873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タイトル 1"/>
          <p:cNvSpPr>
            <a:spLocks noGrp="1"/>
          </p:cNvSpPr>
          <p:nvPr>
            <p:ph type="title"/>
          </p:nvPr>
        </p:nvSpPr>
        <p:spPr/>
        <p:txBody>
          <a:bodyPr/>
          <a:lstStyle/>
          <a:p>
            <a:pPr eaLnBrk="1" hangingPunct="1"/>
            <a:r>
              <a:rPr lang="en-US" altLang="ja-JP" dirty="0" smtClean="0">
                <a:solidFill>
                  <a:srgbClr val="333333"/>
                </a:solidFill>
              </a:rPr>
              <a:t>OSI </a:t>
            </a:r>
            <a:r>
              <a:rPr lang="ja-JP" altLang="en-US" dirty="0" smtClean="0">
                <a:solidFill>
                  <a:srgbClr val="333333"/>
                </a:solidFill>
              </a:rPr>
              <a:t>承認オープンソースライセンス ①</a:t>
            </a:r>
          </a:p>
        </p:txBody>
      </p:sp>
      <p:sp>
        <p:nvSpPr>
          <p:cNvPr id="5" name="スライド番号プレースホルダー 4"/>
          <p:cNvSpPr>
            <a:spLocks noGrp="1"/>
          </p:cNvSpPr>
          <p:nvPr>
            <p:ph type="sldNum" sz="quarter" idx="12"/>
          </p:nvPr>
        </p:nvSpPr>
        <p:spPr>
          <a:xfrm>
            <a:off x="4343400" y="1036638"/>
            <a:ext cx="457200" cy="441325"/>
          </a:xfrm>
        </p:spPr>
        <p:txBody>
          <a:bodyPr/>
          <a:lstStyle/>
          <a:p>
            <a:pPr>
              <a:defRPr/>
            </a:pPr>
            <a:fld id="{B21C58BF-BE2E-4853-9BFA-42EEC4C62B75}" type="slidenum">
              <a:rPr lang="ja-JP" altLang="en-US"/>
              <a:pPr>
                <a:defRPr/>
              </a:pPr>
              <a:t>10</a:t>
            </a:fld>
            <a:endParaRPr lang="en-US" altLang="ja-JP"/>
          </a:p>
        </p:txBody>
      </p:sp>
      <p:sp>
        <p:nvSpPr>
          <p:cNvPr id="38917" name="テキスト ボックス 5"/>
          <p:cNvSpPr txBox="1">
            <a:spLocks noChangeArrowheads="1"/>
          </p:cNvSpPr>
          <p:nvPr/>
        </p:nvSpPr>
        <p:spPr bwMode="auto">
          <a:xfrm>
            <a:off x="5003800" y="1052513"/>
            <a:ext cx="3960813" cy="277812"/>
          </a:xfrm>
          <a:prstGeom prst="rect">
            <a:avLst/>
          </a:prstGeom>
          <a:noFill/>
          <a:ln w="9525">
            <a:noFill/>
            <a:miter lim="800000"/>
            <a:headEnd/>
            <a:tailEnd/>
          </a:ln>
        </p:spPr>
        <p:txBody>
          <a:bodyPr>
            <a:spAutoFit/>
          </a:bodyPr>
          <a:lstStyle/>
          <a:p>
            <a:pPr algn="r"/>
            <a:r>
              <a:rPr lang="en-US" altLang="ja-JP" sz="1200">
                <a:hlinkClick r:id="rId2"/>
              </a:rPr>
              <a:t>http://sourceforge.jp/projects/opensource/wiki/licenses</a:t>
            </a:r>
            <a:endParaRPr lang="ja-JP" altLang="en-US" sz="1200"/>
          </a:p>
        </p:txBody>
      </p:sp>
      <p:graphicFrame>
        <p:nvGraphicFramePr>
          <p:cNvPr id="39997" name="Group 61"/>
          <p:cNvGraphicFramePr>
            <a:graphicFrameLocks noGrp="1"/>
          </p:cNvGraphicFramePr>
          <p:nvPr>
            <p:extLst>
              <p:ext uri="{D42A27DB-BD31-4B8C-83A1-F6EECF244321}">
                <p14:modId xmlns:p14="http://schemas.microsoft.com/office/powerpoint/2010/main" val="3050946366"/>
              </p:ext>
            </p:extLst>
          </p:nvPr>
        </p:nvGraphicFramePr>
        <p:xfrm>
          <a:off x="250825" y="1430338"/>
          <a:ext cx="8642350" cy="4701544"/>
        </p:xfrm>
        <a:graphic>
          <a:graphicData uri="http://schemas.openxmlformats.org/drawingml/2006/table">
            <a:tbl>
              <a:tblPr/>
              <a:tblGrid>
                <a:gridCol w="2881313"/>
                <a:gridCol w="2879725"/>
                <a:gridCol w="2881312"/>
              </a:tblGrid>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Academic Free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Common Development and Distribution License</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GNU General Public License version 3.0 (GPLv3)</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Affero</a:t>
                      </a: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GNU Public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Common Public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GNU Library or "Lesser" General Public License (LGPL)</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Adaptive Public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CUA Office Public License Version 1.0</a:t>
                      </a:r>
                      <a:endParaRPr kumimoji="1" lang="ja-JP" altLang="en-US"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GNU Lesser General Public License version 3.0 (LGPLv3) </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Apache Software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EU </a:t>
                      </a:r>
                      <a:r>
                        <a:rPr kumimoji="1" lang="en-US" altLang="ja-JP" sz="12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DataGrid</a:t>
                      </a:r>
                      <a:r>
                        <a:rPr kumimoji="1" lang="en-US" altLang="ja-JP"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Software License</a:t>
                      </a:r>
                      <a:endParaRPr kumimoji="1" lang="ja-JP" altLang="en-US"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Lucent Public License (Plan9)</a:t>
                      </a:r>
                      <a:endParaRPr kumimoji="1" lang="ja-JP" altLang="en-US"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Apache License, 2.0</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Eclipse Public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fr-FR"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Lucent Public License Version 1.02</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Apple Public Source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Educational Community License</a:t>
                      </a:r>
                      <a:endParaRPr kumimoji="1" lang="ja-JP" altLang="en-US"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IBM Public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Artistic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Eiffel Forum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Intel Open Source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Artistic license 2.0</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Eiffel Forum License V2.0</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05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Historical Permission Notice and Disclaimer</a:t>
                      </a:r>
                      <a:endParaRPr kumimoji="1" lang="ja-JP" altLang="en-US" sz="105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Attribution Assurance Licenses</a:t>
                      </a:r>
                      <a:endParaRPr kumimoji="1" lang="ja-JP" altLang="en-US"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Entessa Public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Jabber Open Source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new BSD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Fair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ISC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Boost Software License (BSL1.0)</a:t>
                      </a:r>
                      <a:endParaRPr kumimoji="1" lang="ja-JP" altLang="en-US"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Frameworx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Microsoft Public License (</a:t>
                      </a:r>
                      <a:r>
                        <a:rPr kumimoji="1" lang="en-US" altLang="ja-JP" sz="12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Ms</a:t>
                      </a:r>
                      <a:r>
                        <a:rPr kumimoji="1" lang="en-US" altLang="ja-JP"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-PL)</a:t>
                      </a:r>
                      <a:endParaRPr kumimoji="1" lang="ja-JP" altLang="en-US"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GNU General Public License (GPL)</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Microsoft Reciprocal License (</a:t>
                      </a:r>
                      <a:r>
                        <a:rPr kumimoji="1" lang="en-US" altLang="ja-JP" sz="11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Ms</a:t>
                      </a:r>
                      <a:r>
                        <a:rPr kumimoji="1" lang="en-US" altLang="ja-JP"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-RL)</a:t>
                      </a:r>
                      <a:endParaRPr kumimoji="1" lang="ja-JP" altLang="en-US"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bl>
          </a:graphicData>
        </a:graphic>
      </p:graphicFrame>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34820548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タイトル 1"/>
          <p:cNvSpPr>
            <a:spLocks noGrp="1"/>
          </p:cNvSpPr>
          <p:nvPr>
            <p:ph type="title"/>
          </p:nvPr>
        </p:nvSpPr>
        <p:spPr/>
        <p:txBody>
          <a:bodyPr/>
          <a:lstStyle/>
          <a:p>
            <a:pPr eaLnBrk="1" hangingPunct="1"/>
            <a:r>
              <a:rPr lang="en-US" altLang="ja-JP" smtClean="0">
                <a:solidFill>
                  <a:srgbClr val="333333"/>
                </a:solidFill>
              </a:rPr>
              <a:t>OSI </a:t>
            </a:r>
            <a:r>
              <a:rPr lang="ja-JP" altLang="en-US" smtClean="0">
                <a:solidFill>
                  <a:srgbClr val="333333"/>
                </a:solidFill>
              </a:rPr>
              <a:t>承認オープンソースライセンス ②</a:t>
            </a:r>
          </a:p>
        </p:txBody>
      </p:sp>
      <p:sp>
        <p:nvSpPr>
          <p:cNvPr id="39940" name="スライド番号プレースホルダー 4"/>
          <p:cNvSpPr>
            <a:spLocks noGrp="1"/>
          </p:cNvSpPr>
          <p:nvPr>
            <p:ph type="sldNum" sz="quarter" idx="12"/>
          </p:nvPr>
        </p:nvSpPr>
        <p:spPr bwMode="auto">
          <a:xfrm>
            <a:off x="4343400" y="1036638"/>
            <a:ext cx="457200" cy="441325"/>
          </a:xfrm>
          <a:noFill/>
          <a:ln>
            <a:miter lim="800000"/>
            <a:headEnd/>
            <a:tailEnd/>
          </a:ln>
        </p:spPr>
        <p:txBody>
          <a:bodyPr wrap="square" tIns="45720" bIns="45720" numCol="1" anchorCtr="0" compatLnSpc="1">
            <a:prstTxWarp prst="textNoShape">
              <a:avLst/>
            </a:prstTxWarp>
          </a:bodyPr>
          <a:lstStyle/>
          <a:p>
            <a:fld id="{46FFEDE5-4E7E-498C-96B2-8E3CB23CBD39}" type="slidenum">
              <a:rPr lang="ja-JP" altLang="en-US" smtClean="0">
                <a:solidFill>
                  <a:srgbClr val="7B9899"/>
                </a:solidFill>
              </a:rPr>
              <a:pPr/>
              <a:t>11</a:t>
            </a:fld>
            <a:endParaRPr lang="en-US" altLang="ja-JP" smtClean="0">
              <a:solidFill>
                <a:srgbClr val="7B9899"/>
              </a:solidFill>
            </a:endParaRPr>
          </a:p>
        </p:txBody>
      </p:sp>
      <p:sp>
        <p:nvSpPr>
          <p:cNvPr id="39941" name="テキスト ボックス 5"/>
          <p:cNvSpPr txBox="1">
            <a:spLocks noChangeArrowheads="1"/>
          </p:cNvSpPr>
          <p:nvPr/>
        </p:nvSpPr>
        <p:spPr bwMode="auto">
          <a:xfrm>
            <a:off x="5003800" y="1052513"/>
            <a:ext cx="3960813" cy="277812"/>
          </a:xfrm>
          <a:prstGeom prst="rect">
            <a:avLst/>
          </a:prstGeom>
          <a:noFill/>
          <a:ln w="9525">
            <a:noFill/>
            <a:miter lim="800000"/>
            <a:headEnd/>
            <a:tailEnd/>
          </a:ln>
        </p:spPr>
        <p:txBody>
          <a:bodyPr>
            <a:spAutoFit/>
          </a:bodyPr>
          <a:lstStyle/>
          <a:p>
            <a:pPr algn="r"/>
            <a:r>
              <a:rPr lang="en-US" altLang="ja-JP" sz="1200">
                <a:hlinkClick r:id="rId2"/>
              </a:rPr>
              <a:t>http://sourceforge.jp/projects/opensource/wiki/licenses</a:t>
            </a:r>
            <a:endParaRPr lang="ja-JP" altLang="en-US" sz="1200"/>
          </a:p>
        </p:txBody>
      </p:sp>
      <p:graphicFrame>
        <p:nvGraphicFramePr>
          <p:cNvPr id="41017" name="Group 57"/>
          <p:cNvGraphicFramePr>
            <a:graphicFrameLocks noGrp="1"/>
          </p:cNvGraphicFramePr>
          <p:nvPr>
            <p:extLst>
              <p:ext uri="{D42A27DB-BD31-4B8C-83A1-F6EECF244321}">
                <p14:modId xmlns:p14="http://schemas.microsoft.com/office/powerpoint/2010/main" val="3981235470"/>
              </p:ext>
            </p:extLst>
          </p:nvPr>
        </p:nvGraphicFramePr>
        <p:xfrm>
          <a:off x="250825" y="1700744"/>
          <a:ext cx="8642350" cy="4320544"/>
        </p:xfrm>
        <a:graphic>
          <a:graphicData uri="http://schemas.openxmlformats.org/drawingml/2006/table">
            <a:tbl>
              <a:tblPr/>
              <a:tblGrid>
                <a:gridCol w="2881313"/>
                <a:gridCol w="2879725"/>
                <a:gridCol w="2881312"/>
              </a:tblGrid>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MIT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OCLC Research Public License 2.0</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Sleepycat License</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MITRE Collaborative Virtual Workspace License (CVW License)</a:t>
                      </a:r>
                      <a:endParaRPr kumimoji="1" lang="ja-JP" altLang="en-US"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Open Group Test Suite License</a:t>
                      </a:r>
                      <a:endParaRPr kumimoji="1" lang="ja-JP" altLang="en-US"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Sun Industry Standards Source License (SISSL)</a:t>
                      </a:r>
                      <a:endParaRPr kumimoji="1" lang="ja-JP" altLang="en-US"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Motosoto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Open Software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Sun Public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Mozilla Public License 1.0 (MPL)</a:t>
                      </a:r>
                      <a:endParaRPr kumimoji="1" lang="ja-JP" altLang="en-US"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PHP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05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Sybase Open Watcom Public License 1.0</a:t>
                      </a:r>
                      <a:endParaRPr kumimoji="1" lang="ja-JP" altLang="en-US" sz="105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Mozilla Public License 1.1 (MPL)</a:t>
                      </a:r>
                      <a:endParaRPr kumimoji="1" lang="ja-JP" altLang="en-US"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fr-FR" altLang="ja-JP"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Python license (CNRI Python License)</a:t>
                      </a:r>
                      <a:endParaRPr kumimoji="1" lang="ja-JP" altLang="en-US"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University of Illinois/NCSA Open Source License</a:t>
                      </a:r>
                      <a:endParaRPr kumimoji="1" lang="ja-JP" altLang="en-US"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Multics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Python Software Foundation License</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ja-JP"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Vovida Software License v. 1.0</a:t>
                      </a:r>
                      <a:endParaRPr kumimoji="0" lang="ja-JP" altLang="en-US"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NASA Open Source Agreement 1.3</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Qt Public License (QPL)</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W3C License</a:t>
                      </a:r>
                      <a:endParaRPr kumimoji="0"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NTP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RealNetworks Public Source </a:t>
                      </a:r>
                      <a:b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b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License V1.0</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wxWindows</a:t>
                      </a: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Library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Naumen Public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Reciprocal Public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X.Net</a:t>
                      </a: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Nethack General Public License</a:t>
                      </a:r>
                      <a:endParaRPr kumimoji="1" lang="ja-JP" altLang="en-US"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fr-FR"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Ricoh Source Code Public License</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Zope</a:t>
                      </a: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Public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Nokia Open Source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Simple Public License 2.0</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zlib</a:t>
                      </a: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14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libpng</a:t>
                      </a: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bl>
          </a:graphicData>
        </a:graphic>
      </p:graphicFrame>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6435625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タイトル 1"/>
          <p:cNvSpPr>
            <a:spLocks noGrp="1"/>
          </p:cNvSpPr>
          <p:nvPr>
            <p:ph type="title"/>
          </p:nvPr>
        </p:nvSpPr>
        <p:spPr>
          <a:xfrm>
            <a:off x="179388" y="228600"/>
            <a:ext cx="8296275" cy="758825"/>
          </a:xfrm>
        </p:spPr>
        <p:txBody>
          <a:bodyPr/>
          <a:lstStyle/>
          <a:p>
            <a:pPr eaLnBrk="1" hangingPunct="1"/>
            <a:r>
              <a:rPr lang="ja-JP" altLang="en-US" sz="2400" smtClean="0">
                <a:solidFill>
                  <a:srgbClr val="7F7F7F"/>
                </a:solidFill>
              </a:rPr>
              <a:t>　　</a:t>
            </a:r>
            <a:r>
              <a:rPr lang="ja-JP" altLang="en-US" sz="2400" smtClean="0">
                <a:solidFill>
                  <a:srgbClr val="333333"/>
                </a:solidFill>
              </a:rPr>
              <a:t>オープンソースライセンス</a:t>
            </a:r>
            <a:r>
              <a:rPr lang="en-US" altLang="ja-JP" sz="2400" smtClean="0">
                <a:solidFill>
                  <a:srgbClr val="333333"/>
                </a:solidFill>
              </a:rPr>
              <a:t/>
            </a:r>
            <a:br>
              <a:rPr lang="en-US" altLang="ja-JP" sz="2400" smtClean="0">
                <a:solidFill>
                  <a:srgbClr val="333333"/>
                </a:solidFill>
              </a:rPr>
            </a:br>
            <a:r>
              <a:rPr lang="en-US" altLang="ja-JP" sz="1400" smtClean="0">
                <a:solidFill>
                  <a:srgbClr val="333333"/>
                </a:solidFill>
              </a:rPr>
              <a:t>From IPA『OSS </a:t>
            </a:r>
            <a:r>
              <a:rPr lang="ja-JP" altLang="en-US" sz="1400" smtClean="0">
                <a:solidFill>
                  <a:srgbClr val="333333"/>
                </a:solidFill>
              </a:rPr>
              <a:t>ライセンスの比較および利用動向ならびに係争に関する調査</a:t>
            </a:r>
            <a:r>
              <a:rPr lang="en-US" altLang="ja-JP" sz="1400" smtClean="0">
                <a:solidFill>
                  <a:srgbClr val="333333"/>
                </a:solidFill>
              </a:rPr>
              <a:t>』</a:t>
            </a:r>
            <a:endParaRPr lang="ja-JP" altLang="en-US" sz="1400" smtClean="0">
              <a:solidFill>
                <a:srgbClr val="333333"/>
              </a:solidFill>
            </a:endParaRPr>
          </a:p>
        </p:txBody>
      </p:sp>
      <p:sp>
        <p:nvSpPr>
          <p:cNvPr id="5" name="スライド番号プレースホルダー 4"/>
          <p:cNvSpPr>
            <a:spLocks noGrp="1"/>
          </p:cNvSpPr>
          <p:nvPr>
            <p:ph type="sldNum" sz="quarter" idx="12"/>
          </p:nvPr>
        </p:nvSpPr>
        <p:spPr>
          <a:xfrm>
            <a:off x="4343400" y="1036638"/>
            <a:ext cx="457200" cy="441325"/>
          </a:xfrm>
        </p:spPr>
        <p:txBody>
          <a:bodyPr/>
          <a:lstStyle/>
          <a:p>
            <a:pPr>
              <a:defRPr/>
            </a:pPr>
            <a:fld id="{C231D4C5-22FD-4606-A7F0-7BFAE5C900EC}" type="slidenum">
              <a:rPr lang="ja-JP" altLang="en-US"/>
              <a:pPr>
                <a:defRPr/>
              </a:pPr>
              <a:t>12</a:t>
            </a:fld>
            <a:endParaRPr lang="en-US" altLang="ja-JP"/>
          </a:p>
        </p:txBody>
      </p:sp>
      <p:sp>
        <p:nvSpPr>
          <p:cNvPr id="40965" name="テキスト ボックス 7"/>
          <p:cNvSpPr txBox="1">
            <a:spLocks noChangeArrowheads="1"/>
          </p:cNvSpPr>
          <p:nvPr/>
        </p:nvSpPr>
        <p:spPr bwMode="auto">
          <a:xfrm>
            <a:off x="107950" y="1074738"/>
            <a:ext cx="4392042" cy="215444"/>
          </a:xfrm>
          <a:prstGeom prst="rect">
            <a:avLst/>
          </a:prstGeom>
          <a:noFill/>
          <a:ln w="9525">
            <a:noFill/>
            <a:miter lim="800000"/>
            <a:headEnd/>
            <a:tailEnd/>
          </a:ln>
        </p:spPr>
        <p:txBody>
          <a:bodyPr wrap="square">
            <a:spAutoFit/>
          </a:bodyPr>
          <a:lstStyle/>
          <a:p>
            <a:r>
              <a:rPr lang="en-US" altLang="ja-JP" sz="800" dirty="0">
                <a:latin typeface="Meiryo UI" panose="020B0604030504040204" pitchFamily="50" charset="-128"/>
                <a:ea typeface="Meiryo UI" panose="020B0604030504040204" pitchFamily="50" charset="-128"/>
                <a:cs typeface="Meiryo UI" panose="020B0604030504040204" pitchFamily="50" charset="-128"/>
                <a:hlinkClick r:id="rId2"/>
              </a:rPr>
              <a:t>http://www.ipa.go.jp/software/open/ossc/download/OSS_License_Survey.pdf</a:t>
            </a:r>
            <a:endParaRPr lang="ja-JP" altLang="en-US" sz="800" dirty="0">
              <a:latin typeface="Meiryo UI" panose="020B0604030504040204" pitchFamily="50" charset="-128"/>
              <a:ea typeface="Meiryo UI" panose="020B0604030504040204" pitchFamily="50" charset="-128"/>
              <a:cs typeface="Meiryo UI" panose="020B0604030504040204" pitchFamily="50" charset="-128"/>
            </a:endParaRPr>
          </a:p>
        </p:txBody>
      </p:sp>
      <p:pic>
        <p:nvPicPr>
          <p:cNvPr id="6" name="図 5"/>
          <p:cNvPicPr>
            <a:picLocks noChangeAspect="1"/>
          </p:cNvPicPr>
          <p:nvPr/>
        </p:nvPicPr>
        <p:blipFill>
          <a:blip r:embed="rId3"/>
          <a:stretch>
            <a:fillRect/>
          </a:stretch>
        </p:blipFill>
        <p:spPr>
          <a:xfrm>
            <a:off x="452438" y="1546225"/>
            <a:ext cx="8243887" cy="3467100"/>
          </a:xfrm>
          <a:prstGeom prst="rect">
            <a:avLst/>
          </a:prstGeom>
          <a:ln>
            <a:noFill/>
          </a:ln>
          <a:effectLst>
            <a:outerShdw blurRad="292100" dist="139700" dir="2700000" algn="tl" rotWithShape="0">
              <a:srgbClr val="333333">
                <a:alpha val="65000"/>
              </a:srgbClr>
            </a:outerShdw>
          </a:effectLst>
        </p:spPr>
      </p:pic>
      <p:pic>
        <p:nvPicPr>
          <p:cNvPr id="7" name="図 6"/>
          <p:cNvPicPr>
            <a:picLocks noChangeAspect="1"/>
          </p:cNvPicPr>
          <p:nvPr/>
        </p:nvPicPr>
        <p:blipFill>
          <a:blip r:embed="rId4"/>
          <a:stretch>
            <a:fillRect/>
          </a:stretch>
        </p:blipFill>
        <p:spPr>
          <a:xfrm>
            <a:off x="628650" y="5110163"/>
            <a:ext cx="7932738" cy="1198562"/>
          </a:xfrm>
          <a:prstGeom prst="rect">
            <a:avLst/>
          </a:prstGeom>
          <a:ln>
            <a:noFill/>
          </a:ln>
          <a:effectLst>
            <a:outerShdw blurRad="292100" dist="139700" dir="2700000" algn="tl" rotWithShape="0">
              <a:srgbClr val="333333">
                <a:alpha val="65000"/>
              </a:srgbClr>
            </a:outerShdw>
          </a:effectLst>
        </p:spPr>
      </p:pic>
      <p:pic>
        <p:nvPicPr>
          <p:cNvPr id="9" name="図 8"/>
          <p:cNvPicPr>
            <a:picLocks noChangeAspect="1"/>
          </p:cNvPicPr>
          <p:nvPr/>
        </p:nvPicPr>
        <p:blipFill>
          <a:blip r:embed="rId5"/>
          <a:stretch>
            <a:fillRect/>
          </a:stretch>
        </p:blipFill>
        <p:spPr>
          <a:xfrm>
            <a:off x="7772400" y="260350"/>
            <a:ext cx="1084263" cy="1471613"/>
          </a:xfrm>
          <a:prstGeom prst="rect">
            <a:avLst/>
          </a:prstGeom>
          <a:ln>
            <a:noFill/>
          </a:ln>
          <a:effectLst>
            <a:outerShdw blurRad="292100" dist="139700" dir="2700000" algn="tl" rotWithShape="0">
              <a:srgbClr val="333333">
                <a:alpha val="65000"/>
              </a:srgbClr>
            </a:outerShdw>
          </a:effectLst>
        </p:spPr>
      </p:pic>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3473631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タイトル 1"/>
          <p:cNvSpPr>
            <a:spLocks noGrp="1"/>
          </p:cNvSpPr>
          <p:nvPr>
            <p:ph type="title"/>
          </p:nvPr>
        </p:nvSpPr>
        <p:spPr/>
        <p:txBody>
          <a:bodyPr/>
          <a:lstStyle/>
          <a:p>
            <a:pPr eaLnBrk="1" hangingPunct="1"/>
            <a:r>
              <a:rPr lang="en-US" altLang="ja-JP" smtClean="0">
                <a:solidFill>
                  <a:srgbClr val="4D4D4D"/>
                </a:solidFill>
              </a:rPr>
              <a:t>GPL / LGPL</a:t>
            </a:r>
            <a:endParaRPr lang="ja-JP" altLang="en-US" smtClean="0">
              <a:solidFill>
                <a:srgbClr val="4D4D4D"/>
              </a:solidFill>
            </a:endParaRPr>
          </a:p>
        </p:txBody>
      </p:sp>
      <p:sp>
        <p:nvSpPr>
          <p:cNvPr id="5" name="スライド番号プレースホルダー 4"/>
          <p:cNvSpPr>
            <a:spLocks noGrp="1"/>
          </p:cNvSpPr>
          <p:nvPr>
            <p:ph type="sldNum" sz="quarter" idx="12"/>
          </p:nvPr>
        </p:nvSpPr>
        <p:spPr>
          <a:xfrm>
            <a:off x="4343400" y="1036638"/>
            <a:ext cx="457200" cy="441325"/>
          </a:xfrm>
        </p:spPr>
        <p:txBody>
          <a:bodyPr/>
          <a:lstStyle/>
          <a:p>
            <a:pPr>
              <a:defRPr/>
            </a:pPr>
            <a:fld id="{F82B4EB9-BD39-45A0-9104-E8902D2B957E}" type="slidenum">
              <a:rPr lang="ja-JP" altLang="en-US"/>
              <a:pPr>
                <a:defRPr/>
              </a:pPr>
              <a:t>13</a:t>
            </a:fld>
            <a:endParaRPr lang="en-US" altLang="ja-JP"/>
          </a:p>
        </p:txBody>
      </p:sp>
      <p:sp>
        <p:nvSpPr>
          <p:cNvPr id="43013" name="テキスト ボックス 5"/>
          <p:cNvSpPr txBox="1">
            <a:spLocks noChangeArrowheads="1"/>
          </p:cNvSpPr>
          <p:nvPr/>
        </p:nvSpPr>
        <p:spPr bwMode="auto">
          <a:xfrm>
            <a:off x="323850" y="1773238"/>
            <a:ext cx="8640763" cy="4616648"/>
          </a:xfrm>
          <a:prstGeom prst="rect">
            <a:avLst/>
          </a:prstGeom>
          <a:noFill/>
          <a:ln w="9525">
            <a:noFill/>
            <a:miter lim="800000"/>
            <a:headEnd/>
            <a:tailEnd/>
          </a:ln>
        </p:spPr>
        <p:txBody>
          <a:bodyPr>
            <a:spAutoFit/>
          </a:bodyPr>
          <a:lstStyle/>
          <a:p>
            <a:pPr marL="342900" indent="-342900">
              <a:buClr>
                <a:srgbClr val="0070C0"/>
              </a:buClr>
              <a:buFont typeface="Wingdings" pitchFamily="2" charset="2"/>
              <a:buChar char="l"/>
            </a:pP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GPL/LGPL</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はオープンソースソフトウエアの代表的なライセンス</a:t>
            </a:r>
            <a:endPar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342900" indent="-342900">
              <a:buClr>
                <a:srgbClr val="0070C0"/>
              </a:buClr>
            </a:pPr>
            <a:endParaRPr lang="en-US" altLang="ja-JP" sz="10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342900" indent="-342900">
              <a:buClr>
                <a:srgbClr val="0070C0"/>
              </a:buClr>
              <a:buFont typeface="Wingdings" pitchFamily="2" charset="2"/>
              <a:buChar char="l"/>
            </a:pP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GPL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と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LGPL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の違い</a:t>
            </a:r>
            <a:endPar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800100" lvl="1" indent="-342900">
              <a:buClr>
                <a:srgbClr val="0070C0"/>
              </a:buClr>
              <a:buFont typeface="Wingdings" pitchFamily="2" charset="2"/>
              <a:buChar char="l"/>
            </a:pP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GPL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ライセンスソフト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Proprietary</a:t>
            </a:r>
            <a:r>
              <a:rPr lang="ja-JP" altLang="en-US" sz="2400" baseline="30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2400" baseline="30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1</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ライセンスソフト</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b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 全てのソフトウエアに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GPL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ライセンス要件の適用を要求</a:t>
            </a:r>
            <a:endPar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800100" lvl="1" indent="-342900">
              <a:buClr>
                <a:srgbClr val="0070C0"/>
              </a:buClr>
              <a:buFont typeface="Wingdings" pitchFamily="2" charset="2"/>
              <a:buChar char="l"/>
            </a:pP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LGPL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ライセンスソフト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Proprietary</a:t>
            </a:r>
            <a:r>
              <a:rPr lang="en-US" altLang="ja-JP" sz="2400" baseline="30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*1</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ライセンスソフト</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b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Proprietary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ライセンス部分は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LGPL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の影響を受けない</a:t>
            </a:r>
            <a:endPar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800100" lvl="1" indent="-342900">
              <a:buClr>
                <a:srgbClr val="0070C0"/>
              </a:buClr>
            </a:pPr>
            <a:r>
              <a:rPr lang="en-US" altLang="ja-JP" sz="1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1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br>
            <a:r>
              <a:rPr lang="en-US" altLang="ja-JP" sz="16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1: Proprietary =  </a:t>
            </a:r>
            <a:r>
              <a:rPr lang="ja-JP" altLang="en-US" sz="16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商用ライセンスなどオープンソースライセンス以外のライセンスを指す</a:t>
            </a:r>
            <a:r>
              <a:rPr lang="en-US" altLang="ja-JP" sz="1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t>
            </a:r>
          </a:p>
          <a:p>
            <a:pPr marL="800100" lvl="1" indent="-342900">
              <a:buClr>
                <a:srgbClr val="0070C0"/>
              </a:buClr>
              <a:buFont typeface="Wingdings" pitchFamily="2" charset="2"/>
              <a:buChar char="l"/>
            </a:pPr>
            <a:endParaRPr lang="en-US" altLang="ja-JP" sz="14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342900" indent="-342900">
              <a:buClr>
                <a:srgbClr val="0070C0"/>
              </a:buClr>
              <a:buFont typeface="Wingdings" pitchFamily="2" charset="2"/>
              <a:buChar char="l"/>
            </a:pP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L?GPL version 2</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vs. version 3</a:t>
            </a:r>
          </a:p>
          <a:p>
            <a:pPr marL="800100" lvl="1" indent="-342900">
              <a:buClr>
                <a:srgbClr val="0070C0"/>
              </a:buClr>
              <a:buFont typeface="Wingdings" pitchFamily="2" charset="2"/>
              <a:buChar char="l"/>
            </a:pP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全てのソフトが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v2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v3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に移行したわけではない。</a:t>
            </a:r>
            <a:endPar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1257300" lvl="2" indent="-342900">
              <a:buClr>
                <a:srgbClr val="0070C0"/>
              </a:buClr>
              <a:buFont typeface="Wingdings" pitchFamily="2" charset="2"/>
              <a:buChar char="l"/>
            </a:pP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Linux kernel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は 明示的に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v2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を利用することを宣言</a:t>
            </a:r>
            <a:endPar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1257300" lvl="2" indent="-342900">
              <a:buClr>
                <a:srgbClr val="0070C0"/>
              </a:buClr>
              <a:buFont typeface="Wingdings" pitchFamily="2" charset="2"/>
              <a:buChar char="l"/>
            </a:pP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組み込み機器の多くは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v3 </a:t>
            </a:r>
            <a:r>
              <a:rPr lang="ja-JP" altLang="en-US" sz="2400" dirty="0" err="1">
                <a:solidFill>
                  <a:srgbClr val="4D4D4D"/>
                </a:solidFill>
                <a:latin typeface="Meiryo UI" panose="020B0604030504040204" pitchFamily="50" charset="-128"/>
                <a:ea typeface="Meiryo UI" panose="020B0604030504040204" pitchFamily="50" charset="-128"/>
                <a:cs typeface="Meiryo UI" panose="020B0604030504040204" pitchFamily="50" charset="-128"/>
              </a:rPr>
              <a:t>への</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移行が困難である</a:t>
            </a:r>
            <a:endPar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4841984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タイトル 1"/>
          <p:cNvSpPr>
            <a:spLocks noGrp="1"/>
          </p:cNvSpPr>
          <p:nvPr>
            <p:ph type="title"/>
          </p:nvPr>
        </p:nvSpPr>
        <p:spPr/>
        <p:txBody>
          <a:bodyPr/>
          <a:lstStyle/>
          <a:p>
            <a:pPr eaLnBrk="1" hangingPunct="1"/>
            <a:r>
              <a:rPr lang="ja-JP" altLang="en-US" smtClean="0">
                <a:solidFill>
                  <a:srgbClr val="4D4D4D"/>
                </a:solidFill>
              </a:rPr>
              <a:t>フリーソフトウエア</a:t>
            </a:r>
          </a:p>
        </p:txBody>
      </p:sp>
      <p:sp>
        <p:nvSpPr>
          <p:cNvPr id="5" name="スライド番号プレースホルダー 4"/>
          <p:cNvSpPr>
            <a:spLocks noGrp="1"/>
          </p:cNvSpPr>
          <p:nvPr>
            <p:ph type="sldNum" sz="quarter" idx="12"/>
          </p:nvPr>
        </p:nvSpPr>
        <p:spPr>
          <a:xfrm>
            <a:off x="4343400" y="1036638"/>
            <a:ext cx="457200" cy="441325"/>
          </a:xfrm>
        </p:spPr>
        <p:txBody>
          <a:bodyPr/>
          <a:lstStyle/>
          <a:p>
            <a:pPr>
              <a:defRPr/>
            </a:pPr>
            <a:fld id="{7F92B373-C08E-4487-AC99-E083C994A4D2}" type="slidenum">
              <a:rPr lang="ja-JP" altLang="en-US"/>
              <a:pPr>
                <a:defRPr/>
              </a:pPr>
              <a:t>14</a:t>
            </a:fld>
            <a:endParaRPr lang="en-US" altLang="ja-JP"/>
          </a:p>
        </p:txBody>
      </p:sp>
      <p:sp>
        <p:nvSpPr>
          <p:cNvPr id="41989" name="テキスト ボックス 5"/>
          <p:cNvSpPr txBox="1">
            <a:spLocks noChangeArrowheads="1"/>
          </p:cNvSpPr>
          <p:nvPr/>
        </p:nvSpPr>
        <p:spPr bwMode="auto">
          <a:xfrm>
            <a:off x="323850" y="1557338"/>
            <a:ext cx="8496300" cy="1371600"/>
          </a:xfrm>
          <a:prstGeom prst="rect">
            <a:avLst/>
          </a:prstGeom>
          <a:noFill/>
          <a:ln w="9525">
            <a:noFill/>
            <a:miter lim="800000"/>
            <a:headEnd/>
            <a:tailEnd/>
          </a:ln>
        </p:spPr>
        <p:txBody>
          <a:bodyPr>
            <a:spAutoFit/>
          </a:bodyPr>
          <a:lstStyle/>
          <a:p>
            <a:r>
              <a:rPr lang="en-US" altLang="ja-JP" sz="2000" b="1">
                <a:solidFill>
                  <a:srgbClr val="4D4D4D"/>
                </a:solidFill>
                <a:latin typeface="HG丸ｺﾞｼｯｸM-PRO" pitchFamily="50" charset="-128"/>
                <a:ea typeface="HG丸ｺﾞｼｯｸM-PRO" pitchFamily="50" charset="-128"/>
              </a:rPr>
              <a:t>The Free Software Definition</a:t>
            </a:r>
            <a:r>
              <a:rPr lang="ja-JP" altLang="en-US" sz="2000">
                <a:solidFill>
                  <a:srgbClr val="4D4D4D"/>
                </a:solidFill>
                <a:latin typeface="HG丸ｺﾞｼｯｸM-PRO" pitchFamily="50" charset="-128"/>
                <a:ea typeface="HG丸ｺﾞｼｯｸM-PRO" pitchFamily="50" charset="-128"/>
              </a:rPr>
              <a:t>（フリーソフトウェアの定義）は</a:t>
            </a:r>
            <a:r>
              <a:rPr lang="ja-JP" altLang="en-US" sz="2000">
                <a:latin typeface="HG丸ｺﾞｼｯｸM-PRO" pitchFamily="50" charset="-128"/>
                <a:ea typeface="HG丸ｺﾞｼｯｸM-PRO" pitchFamily="50" charset="-128"/>
              </a:rPr>
              <a:t>、</a:t>
            </a:r>
            <a:r>
              <a:rPr lang="ja-JP" altLang="en-US" sz="2000">
                <a:latin typeface="HG丸ｺﾞｼｯｸM-PRO" pitchFamily="50" charset="-128"/>
                <a:ea typeface="HG丸ｺﾞｼｯｸM-PRO" pitchFamily="50" charset="-128"/>
                <a:hlinkClick r:id="rId2" tooltip="リチャード・ストールマン"/>
              </a:rPr>
              <a:t>リチャード・ストールマン</a:t>
            </a:r>
            <a:r>
              <a:rPr lang="ja-JP" altLang="en-US" sz="2000">
                <a:latin typeface="HG丸ｺﾞｼｯｸM-PRO" pitchFamily="50" charset="-128"/>
                <a:ea typeface="HG丸ｺﾞｼｯｸM-PRO" pitchFamily="50" charset="-128"/>
              </a:rPr>
              <a:t>により起草され</a:t>
            </a:r>
            <a:r>
              <a:rPr lang="ja-JP" altLang="en-US" sz="2000">
                <a:latin typeface="HG丸ｺﾞｼｯｸM-PRO" pitchFamily="50" charset="-128"/>
                <a:ea typeface="HG丸ｺﾞｼｯｸM-PRO" pitchFamily="50" charset="-128"/>
                <a:hlinkClick r:id="rId3" tooltip="フリーソフトウェア財団"/>
              </a:rPr>
              <a:t>フリーソフトウェア財団</a:t>
            </a:r>
            <a:r>
              <a:rPr lang="ja-JP" altLang="en-US" sz="2000">
                <a:solidFill>
                  <a:srgbClr val="4D4D4D"/>
                </a:solidFill>
                <a:latin typeface="HG丸ｺﾞｼｯｸM-PRO" pitchFamily="50" charset="-128"/>
                <a:ea typeface="HG丸ｺﾞｼｯｸM-PRO" pitchFamily="50" charset="-128"/>
              </a:rPr>
              <a:t>により公開された、</a:t>
            </a:r>
            <a:r>
              <a:rPr lang="ja-JP" altLang="en-US" sz="2000">
                <a:solidFill>
                  <a:srgbClr val="4D4D4D"/>
                </a:solidFill>
                <a:latin typeface="HG丸ｺﾞｼｯｸM-PRO" pitchFamily="50" charset="-128"/>
                <a:ea typeface="HG丸ｺﾞｼｯｸM-PRO" pitchFamily="50" charset="-128"/>
                <a:hlinkClick r:id="rId4" tooltip="フリーソフトウェア"/>
              </a:rPr>
              <a:t>フリーソフトウェア</a:t>
            </a:r>
            <a:r>
              <a:rPr lang="ja-JP" altLang="en-US" sz="2000">
                <a:solidFill>
                  <a:srgbClr val="4D4D4D"/>
                </a:solidFill>
                <a:latin typeface="HG丸ｺﾞｼｯｸM-PRO" pitchFamily="50" charset="-128"/>
                <a:ea typeface="HG丸ｺﾞｼｯｸM-PRO" pitchFamily="50" charset="-128"/>
              </a:rPr>
              <a:t>（フリーとは「言論の自由」の意味における</a:t>
            </a:r>
            <a:r>
              <a:rPr lang="ja-JP" altLang="en-US" sz="2000">
                <a:solidFill>
                  <a:srgbClr val="4D4D4D"/>
                </a:solidFill>
                <a:latin typeface="HG丸ｺﾞｼｯｸM-PRO" pitchFamily="50" charset="-128"/>
                <a:ea typeface="HG丸ｺﾞｼｯｸM-PRO" pitchFamily="50" charset="-128"/>
                <a:hlinkClick r:id="rId5" tooltip="自由"/>
              </a:rPr>
              <a:t>自由</a:t>
            </a:r>
            <a:r>
              <a:rPr lang="ja-JP" altLang="en-US" sz="2000">
                <a:solidFill>
                  <a:srgbClr val="4D4D4D"/>
                </a:solidFill>
                <a:latin typeface="HG丸ｺﾞｼｯｸM-PRO" pitchFamily="50" charset="-128"/>
                <a:ea typeface="HG丸ｺﾞｼｯｸM-PRO" pitchFamily="50" charset="-128"/>
              </a:rPr>
              <a:t>）を定義する文書である</a:t>
            </a:r>
            <a:r>
              <a:rPr lang="ja-JP" altLang="en-US">
                <a:solidFill>
                  <a:srgbClr val="4D4D4D"/>
                </a:solidFill>
              </a:rPr>
              <a:t>。</a:t>
            </a:r>
          </a:p>
        </p:txBody>
      </p:sp>
      <p:sp>
        <p:nvSpPr>
          <p:cNvPr id="41990" name="テキスト ボックス 6"/>
          <p:cNvSpPr txBox="1">
            <a:spLocks noChangeArrowheads="1"/>
          </p:cNvSpPr>
          <p:nvPr/>
        </p:nvSpPr>
        <p:spPr bwMode="auto">
          <a:xfrm>
            <a:off x="468313" y="3086100"/>
            <a:ext cx="8207375" cy="2289175"/>
          </a:xfrm>
          <a:prstGeom prst="rect">
            <a:avLst/>
          </a:prstGeom>
          <a:noFill/>
          <a:ln w="9525">
            <a:noFill/>
            <a:miter lim="800000"/>
            <a:headEnd/>
            <a:tailEnd/>
          </a:ln>
        </p:spPr>
        <p:txBody>
          <a:bodyPr>
            <a:spAutoFit/>
          </a:bodyPr>
          <a:lstStyle/>
          <a:p>
            <a:pPr marL="285750" indent="-285750">
              <a:buFont typeface="Wingdings" pitchFamily="2" charset="2"/>
              <a:buChar char="l"/>
            </a:pPr>
            <a:r>
              <a:rPr lang="ja-JP" altLang="en-US" sz="1800">
                <a:solidFill>
                  <a:srgbClr val="4D4D4D"/>
                </a:solidFill>
              </a:rPr>
              <a:t>目的を問わず、</a:t>
            </a:r>
            <a:r>
              <a:rPr lang="ja-JP" altLang="en-US" sz="1800" b="1" u="sng">
                <a:solidFill>
                  <a:srgbClr val="4D4D4D"/>
                </a:solidFill>
              </a:rPr>
              <a:t>プログラムを実行 </a:t>
            </a:r>
            <a:r>
              <a:rPr lang="ja-JP" altLang="en-US" sz="1800">
                <a:solidFill>
                  <a:srgbClr val="4D4D4D"/>
                </a:solidFill>
              </a:rPr>
              <a:t>する自由 </a:t>
            </a:r>
            <a:r>
              <a:rPr lang="en-US" altLang="ja-JP" sz="1800">
                <a:solidFill>
                  <a:srgbClr val="4D4D4D"/>
                </a:solidFill>
              </a:rPr>
              <a:t>(</a:t>
            </a:r>
            <a:r>
              <a:rPr lang="ja-JP" altLang="en-US" sz="1800">
                <a:solidFill>
                  <a:srgbClr val="4D4D4D"/>
                </a:solidFill>
              </a:rPr>
              <a:t>第 </a:t>
            </a:r>
            <a:r>
              <a:rPr lang="en-US" altLang="ja-JP" sz="1800">
                <a:solidFill>
                  <a:srgbClr val="4D4D4D"/>
                </a:solidFill>
              </a:rPr>
              <a:t>0 </a:t>
            </a:r>
            <a:r>
              <a:rPr lang="ja-JP" altLang="en-US" sz="1800">
                <a:solidFill>
                  <a:srgbClr val="4D4D4D"/>
                </a:solidFill>
              </a:rPr>
              <a:t>の自由</a:t>
            </a:r>
            <a:r>
              <a:rPr lang="en-US" altLang="ja-JP" sz="1800">
                <a:solidFill>
                  <a:srgbClr val="4D4D4D"/>
                </a:solidFill>
              </a:rPr>
              <a:t>)</a:t>
            </a:r>
            <a:r>
              <a:rPr lang="ja-JP" altLang="en-US" sz="1800">
                <a:solidFill>
                  <a:srgbClr val="4D4D4D"/>
                </a:solidFill>
              </a:rPr>
              <a:t>。</a:t>
            </a:r>
            <a:endParaRPr lang="en-US" altLang="ja-JP" sz="1800">
              <a:solidFill>
                <a:srgbClr val="4D4D4D"/>
              </a:solidFill>
            </a:endParaRPr>
          </a:p>
          <a:p>
            <a:pPr marL="285750" indent="-285750">
              <a:buFont typeface="Wingdings" pitchFamily="2" charset="2"/>
              <a:buChar char="l"/>
            </a:pPr>
            <a:r>
              <a:rPr lang="ja-JP" altLang="en-US" sz="1800">
                <a:solidFill>
                  <a:srgbClr val="4D4D4D"/>
                </a:solidFill>
              </a:rPr>
              <a:t>プログラムがどのように動作しているか</a:t>
            </a:r>
            <a:r>
              <a:rPr lang="ja-JP" altLang="en-US" sz="1800" b="1" u="sng">
                <a:solidFill>
                  <a:srgbClr val="4D4D4D"/>
                </a:solidFill>
              </a:rPr>
              <a:t>研究 </a:t>
            </a:r>
            <a:r>
              <a:rPr lang="ja-JP" altLang="en-US" sz="1800">
                <a:solidFill>
                  <a:srgbClr val="4D4D4D"/>
                </a:solidFill>
              </a:rPr>
              <a:t>し、そのプログラムに あなたの必要に応じて</a:t>
            </a:r>
            <a:r>
              <a:rPr lang="ja-JP" altLang="en-US" sz="1800" b="1" u="sng">
                <a:solidFill>
                  <a:srgbClr val="4D4D4D"/>
                </a:solidFill>
              </a:rPr>
              <a:t>修正</a:t>
            </a:r>
            <a:r>
              <a:rPr lang="ja-JP" altLang="en-US" sz="1800">
                <a:solidFill>
                  <a:srgbClr val="4D4D4D"/>
                </a:solidFill>
              </a:rPr>
              <a:t>を加え、採り入れる自由 </a:t>
            </a:r>
            <a:r>
              <a:rPr lang="en-US" altLang="ja-JP" sz="1800">
                <a:solidFill>
                  <a:srgbClr val="4D4D4D"/>
                </a:solidFill>
              </a:rPr>
              <a:t>(</a:t>
            </a:r>
            <a:r>
              <a:rPr lang="ja-JP" altLang="en-US" sz="1800">
                <a:solidFill>
                  <a:srgbClr val="4D4D4D"/>
                </a:solidFill>
              </a:rPr>
              <a:t>第 </a:t>
            </a:r>
            <a:r>
              <a:rPr lang="en-US" altLang="ja-JP" sz="1800">
                <a:solidFill>
                  <a:srgbClr val="4D4D4D"/>
                </a:solidFill>
              </a:rPr>
              <a:t>1 </a:t>
            </a:r>
            <a:r>
              <a:rPr lang="ja-JP" altLang="en-US" sz="1800">
                <a:solidFill>
                  <a:srgbClr val="4D4D4D"/>
                </a:solidFill>
              </a:rPr>
              <a:t>の自由</a:t>
            </a:r>
            <a:r>
              <a:rPr lang="en-US" altLang="ja-JP" sz="1800">
                <a:solidFill>
                  <a:srgbClr val="4D4D4D"/>
                </a:solidFill>
              </a:rPr>
              <a:t>)</a:t>
            </a:r>
            <a:r>
              <a:rPr lang="ja-JP" altLang="en-US" sz="1800">
                <a:solidFill>
                  <a:srgbClr val="4D4D4D"/>
                </a:solidFill>
              </a:rPr>
              <a:t>。 ソースコード が入手可能であることはこの前提条件となります。</a:t>
            </a:r>
            <a:endParaRPr lang="en-US" altLang="ja-JP" sz="1800">
              <a:solidFill>
                <a:srgbClr val="4D4D4D"/>
              </a:solidFill>
            </a:endParaRPr>
          </a:p>
          <a:p>
            <a:pPr marL="285750" indent="-285750">
              <a:buFont typeface="Wingdings" pitchFamily="2" charset="2"/>
              <a:buChar char="l"/>
            </a:pPr>
            <a:r>
              <a:rPr lang="ja-JP" altLang="en-US" sz="1800">
                <a:solidFill>
                  <a:srgbClr val="4D4D4D"/>
                </a:solidFill>
              </a:rPr>
              <a:t>身近な人を助けられるよう、</a:t>
            </a:r>
            <a:r>
              <a:rPr lang="ja-JP" altLang="en-US" sz="1800" b="1" u="sng">
                <a:solidFill>
                  <a:srgbClr val="4D4D4D"/>
                </a:solidFill>
              </a:rPr>
              <a:t>コピーを再頒布 </a:t>
            </a:r>
            <a:r>
              <a:rPr lang="ja-JP" altLang="en-US" sz="1800">
                <a:solidFill>
                  <a:srgbClr val="4D4D4D"/>
                </a:solidFill>
              </a:rPr>
              <a:t>する自由 </a:t>
            </a:r>
            <a:r>
              <a:rPr lang="en-US" altLang="ja-JP" sz="1800">
                <a:solidFill>
                  <a:srgbClr val="4D4D4D"/>
                </a:solidFill>
              </a:rPr>
              <a:t>(</a:t>
            </a:r>
            <a:r>
              <a:rPr lang="ja-JP" altLang="en-US" sz="1800">
                <a:solidFill>
                  <a:srgbClr val="4D4D4D"/>
                </a:solidFill>
              </a:rPr>
              <a:t>第 </a:t>
            </a:r>
            <a:r>
              <a:rPr lang="en-US" altLang="ja-JP" sz="1800">
                <a:solidFill>
                  <a:srgbClr val="4D4D4D"/>
                </a:solidFill>
              </a:rPr>
              <a:t>2 </a:t>
            </a:r>
            <a:r>
              <a:rPr lang="ja-JP" altLang="en-US" sz="1800">
                <a:solidFill>
                  <a:srgbClr val="4D4D4D"/>
                </a:solidFill>
              </a:rPr>
              <a:t>の自由</a:t>
            </a:r>
            <a:r>
              <a:rPr lang="en-US" altLang="ja-JP" sz="1800">
                <a:solidFill>
                  <a:srgbClr val="4D4D4D"/>
                </a:solidFill>
              </a:rPr>
              <a:t>)</a:t>
            </a:r>
            <a:r>
              <a:rPr lang="ja-JP" altLang="en-US" sz="1800">
                <a:solidFill>
                  <a:srgbClr val="4D4D4D"/>
                </a:solidFill>
              </a:rPr>
              <a:t>。</a:t>
            </a:r>
            <a:endParaRPr lang="en-US" altLang="ja-JP" sz="1800">
              <a:solidFill>
                <a:srgbClr val="4D4D4D"/>
              </a:solidFill>
            </a:endParaRPr>
          </a:p>
          <a:p>
            <a:pPr marL="285750" indent="-285750">
              <a:buFont typeface="Wingdings" pitchFamily="2" charset="2"/>
              <a:buChar char="l"/>
            </a:pPr>
            <a:r>
              <a:rPr lang="ja-JP" altLang="en-US" sz="1800">
                <a:solidFill>
                  <a:srgbClr val="4D4D4D"/>
                </a:solidFill>
              </a:rPr>
              <a:t>プログラムを改良し、コミュニティ全体がその恩恵を受けられるよう あなたの改良点を </a:t>
            </a:r>
            <a:r>
              <a:rPr lang="ja-JP" altLang="en-US" sz="1800" b="1" u="sng">
                <a:solidFill>
                  <a:srgbClr val="4D4D4D"/>
                </a:solidFill>
              </a:rPr>
              <a:t>公衆に発表 </a:t>
            </a:r>
            <a:r>
              <a:rPr lang="ja-JP" altLang="en-US" sz="1800">
                <a:solidFill>
                  <a:srgbClr val="4D4D4D"/>
                </a:solidFill>
              </a:rPr>
              <a:t>する自由 </a:t>
            </a:r>
            <a:r>
              <a:rPr lang="en-US" altLang="ja-JP" sz="1800">
                <a:solidFill>
                  <a:srgbClr val="4D4D4D"/>
                </a:solidFill>
              </a:rPr>
              <a:t>(</a:t>
            </a:r>
            <a:r>
              <a:rPr lang="ja-JP" altLang="en-US" sz="1800">
                <a:solidFill>
                  <a:srgbClr val="4D4D4D"/>
                </a:solidFill>
              </a:rPr>
              <a:t>第 </a:t>
            </a:r>
            <a:r>
              <a:rPr lang="en-US" altLang="ja-JP" sz="1800">
                <a:solidFill>
                  <a:srgbClr val="4D4D4D"/>
                </a:solidFill>
              </a:rPr>
              <a:t>3 </a:t>
            </a:r>
            <a:r>
              <a:rPr lang="ja-JP" altLang="en-US" sz="1800">
                <a:solidFill>
                  <a:srgbClr val="4D4D4D"/>
                </a:solidFill>
              </a:rPr>
              <a:t>の自由</a:t>
            </a:r>
            <a:r>
              <a:rPr lang="en-US" altLang="ja-JP" sz="1800">
                <a:solidFill>
                  <a:srgbClr val="4D4D4D"/>
                </a:solidFill>
              </a:rPr>
              <a:t>)</a:t>
            </a:r>
            <a:r>
              <a:rPr lang="ja-JP" altLang="en-US" sz="1800">
                <a:solidFill>
                  <a:srgbClr val="4D4D4D"/>
                </a:solidFill>
              </a:rPr>
              <a:t>。 ソースコードが入手可能であることはここでも前提条件となります。</a:t>
            </a:r>
          </a:p>
        </p:txBody>
      </p:sp>
      <p:pic>
        <p:nvPicPr>
          <p:cNvPr id="41991" name="図 7"/>
          <p:cNvPicPr>
            <a:picLocks noChangeAspect="1"/>
          </p:cNvPicPr>
          <p:nvPr/>
        </p:nvPicPr>
        <p:blipFill>
          <a:blip r:embed="rId6"/>
          <a:srcRect/>
          <a:stretch>
            <a:fillRect/>
          </a:stretch>
        </p:blipFill>
        <p:spPr bwMode="auto">
          <a:xfrm>
            <a:off x="6913563" y="230188"/>
            <a:ext cx="1992312" cy="1327150"/>
          </a:xfrm>
          <a:prstGeom prst="rect">
            <a:avLst/>
          </a:prstGeom>
          <a:noFill/>
          <a:ln w="9525">
            <a:noFill/>
            <a:miter lim="800000"/>
            <a:headEnd/>
            <a:tailEnd/>
          </a:ln>
        </p:spPr>
      </p:pic>
      <p:sp>
        <p:nvSpPr>
          <p:cNvPr id="10" name="角丸四角形 9"/>
          <p:cNvSpPr/>
          <p:nvPr/>
        </p:nvSpPr>
        <p:spPr>
          <a:xfrm>
            <a:off x="467545" y="5589240"/>
            <a:ext cx="8064896" cy="720080"/>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tIns="0" bIns="0" anchor="ctr"/>
          <a:lstStyle/>
          <a:p>
            <a:pPr algn="ctr">
              <a:defRPr/>
            </a:pPr>
            <a:r>
              <a:rPr lang="ja-JP" altLang="en-US" sz="2000" dirty="0">
                <a:solidFill>
                  <a:schemeClr val="bg1"/>
                </a:solidFill>
                <a:latin typeface="HG丸ｺﾞｼｯｸM-PRO" pitchFamily="50" charset="-128"/>
                <a:ea typeface="HG丸ｺﾞｼｯｸM-PRO" pitchFamily="50" charset="-128"/>
              </a:rPr>
              <a:t>フリーソフトウエア と オープンソースは同一概念ではない</a:t>
            </a:r>
            <a:r>
              <a:rPr lang="en-US" altLang="ja-JP" sz="2000" dirty="0">
                <a:solidFill>
                  <a:schemeClr val="bg1"/>
                </a:solidFill>
                <a:latin typeface="HG丸ｺﾞｼｯｸM-PRO" pitchFamily="50" charset="-128"/>
                <a:ea typeface="HG丸ｺﾞｼｯｸM-PRO" pitchFamily="50" charset="-128"/>
              </a:rPr>
              <a:t/>
            </a:r>
            <a:br>
              <a:rPr lang="en-US" altLang="ja-JP" sz="2000" dirty="0">
                <a:solidFill>
                  <a:schemeClr val="bg1"/>
                </a:solidFill>
                <a:latin typeface="HG丸ｺﾞｼｯｸM-PRO" pitchFamily="50" charset="-128"/>
                <a:ea typeface="HG丸ｺﾞｼｯｸM-PRO" pitchFamily="50" charset="-128"/>
              </a:rPr>
            </a:br>
            <a:r>
              <a:rPr lang="en-US" altLang="ja-JP" sz="2000" dirty="0">
                <a:solidFill>
                  <a:schemeClr val="bg1"/>
                </a:solidFill>
                <a:latin typeface="HG丸ｺﾞｼｯｸM-PRO" pitchFamily="50" charset="-128"/>
                <a:ea typeface="HG丸ｺﾞｼｯｸM-PRO" pitchFamily="50" charset="-128"/>
              </a:rPr>
              <a:t>GNU</a:t>
            </a:r>
            <a:r>
              <a:rPr lang="ja-JP" altLang="en-US" sz="2000" dirty="0">
                <a:solidFill>
                  <a:schemeClr val="bg1"/>
                </a:solidFill>
                <a:latin typeface="HG丸ｺﾞｼｯｸM-PRO" pitchFamily="50" charset="-128"/>
                <a:ea typeface="HG丸ｺﾞｼｯｸM-PRO" pitchFamily="50" charset="-128"/>
              </a:rPr>
              <a:t> </a:t>
            </a:r>
            <a:r>
              <a:rPr lang="en-US" altLang="ja-JP" sz="2000" dirty="0">
                <a:solidFill>
                  <a:schemeClr val="bg1"/>
                </a:solidFill>
                <a:latin typeface="HG丸ｺﾞｼｯｸM-PRO" pitchFamily="50" charset="-128"/>
                <a:ea typeface="HG丸ｺﾞｼｯｸM-PRO" pitchFamily="50" charset="-128"/>
              </a:rPr>
              <a:t>GPL/LGPL</a:t>
            </a:r>
            <a:r>
              <a:rPr lang="ja-JP" altLang="en-US" sz="2000" dirty="0">
                <a:solidFill>
                  <a:schemeClr val="bg1"/>
                </a:solidFill>
                <a:latin typeface="HG丸ｺﾞｼｯｸM-PRO" pitchFamily="50" charset="-128"/>
                <a:ea typeface="HG丸ｺﾞｼｯｸM-PRO" pitchFamily="50" charset="-128"/>
              </a:rPr>
              <a:t> はフリーソフトウエア財団が定義したもの</a:t>
            </a: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16963628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タイトル 1"/>
          <p:cNvSpPr>
            <a:spLocks noGrp="1"/>
          </p:cNvSpPr>
          <p:nvPr>
            <p:ph type="title"/>
          </p:nvPr>
        </p:nvSpPr>
        <p:spPr/>
        <p:txBody>
          <a:bodyPr/>
          <a:lstStyle/>
          <a:p>
            <a:r>
              <a:rPr lang="en-US" altLang="ja-JP" smtClean="0">
                <a:solidFill>
                  <a:srgbClr val="7B9899"/>
                </a:solidFill>
              </a:rPr>
              <a:t>Richard Stallman</a:t>
            </a:r>
            <a:r>
              <a:rPr lang="ja-JP" altLang="en-US" smtClean="0">
                <a:solidFill>
                  <a:srgbClr val="7B9899"/>
                </a:solidFill>
              </a:rPr>
              <a:t> と </a:t>
            </a:r>
            <a:r>
              <a:rPr lang="en-US" altLang="ja-JP" smtClean="0">
                <a:solidFill>
                  <a:srgbClr val="7B9899"/>
                </a:solidFill>
              </a:rPr>
              <a:t>FSF</a:t>
            </a:r>
            <a:endParaRPr lang="ja-JP" altLang="en-US" smtClean="0">
              <a:solidFill>
                <a:srgbClr val="7B9899"/>
              </a:solidFill>
            </a:endParaRPr>
          </a:p>
        </p:txBody>
      </p:sp>
      <p:sp>
        <p:nvSpPr>
          <p:cNvPr id="5" name="スライド番号プレースホルダー 4"/>
          <p:cNvSpPr>
            <a:spLocks noGrp="1"/>
          </p:cNvSpPr>
          <p:nvPr>
            <p:ph type="sldNum" sz="quarter" idx="12"/>
          </p:nvPr>
        </p:nvSpPr>
        <p:spPr/>
        <p:txBody>
          <a:bodyPr/>
          <a:lstStyle/>
          <a:p>
            <a:pPr>
              <a:defRPr/>
            </a:pPr>
            <a:fld id="{F6DBA365-CBD9-4CC7-9D2B-2E0289D26616}" type="slidenum">
              <a:rPr lang="ja-JP" altLang="en-US"/>
              <a:pPr>
                <a:defRPr/>
              </a:pPr>
              <a:t>15</a:t>
            </a:fld>
            <a:endParaRPr lang="ja-JP" altLang="en-US"/>
          </a:p>
        </p:txBody>
      </p:sp>
      <p:pic>
        <p:nvPicPr>
          <p:cNvPr id="235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503363"/>
            <a:ext cx="8064500" cy="485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11244629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タイトル 1"/>
          <p:cNvSpPr>
            <a:spLocks noGrp="1"/>
          </p:cNvSpPr>
          <p:nvPr>
            <p:ph type="title"/>
          </p:nvPr>
        </p:nvSpPr>
        <p:spPr/>
        <p:txBody>
          <a:bodyPr/>
          <a:lstStyle/>
          <a:p>
            <a:r>
              <a:rPr lang="en-US" altLang="ja-JP" smtClean="0">
                <a:solidFill>
                  <a:srgbClr val="7B9899"/>
                </a:solidFill>
              </a:rPr>
              <a:t>1983</a:t>
            </a:r>
            <a:r>
              <a:rPr lang="ja-JP" altLang="en-US" smtClean="0">
                <a:solidFill>
                  <a:srgbClr val="7B9899"/>
                </a:solidFill>
              </a:rPr>
              <a:t>年に何があったのか</a:t>
            </a:r>
          </a:p>
        </p:txBody>
      </p:sp>
      <p:sp>
        <p:nvSpPr>
          <p:cNvPr id="5" name="スライド番号プレースホルダー 4"/>
          <p:cNvSpPr>
            <a:spLocks noGrp="1"/>
          </p:cNvSpPr>
          <p:nvPr>
            <p:ph type="sldNum" sz="quarter" idx="12"/>
          </p:nvPr>
        </p:nvSpPr>
        <p:spPr/>
        <p:txBody>
          <a:bodyPr/>
          <a:lstStyle/>
          <a:p>
            <a:pPr>
              <a:defRPr/>
            </a:pPr>
            <a:fld id="{B3F9CBE6-88BA-4C95-90CF-F169679D4EA4}" type="slidenum">
              <a:rPr lang="ja-JP" altLang="en-US"/>
              <a:pPr>
                <a:defRPr/>
              </a:pPr>
              <a:t>16</a:t>
            </a:fld>
            <a:endParaRPr lang="ja-JP" altLang="en-US"/>
          </a:p>
        </p:txBody>
      </p:sp>
      <p:pic>
        <p:nvPicPr>
          <p:cNvPr id="245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484313"/>
            <a:ext cx="3503613" cy="4824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583" name="テキスト ボックス 7"/>
          <p:cNvSpPr txBox="1">
            <a:spLocks noChangeArrowheads="1"/>
          </p:cNvSpPr>
          <p:nvPr/>
        </p:nvSpPr>
        <p:spPr bwMode="auto">
          <a:xfrm>
            <a:off x="3851275" y="1700213"/>
            <a:ext cx="5041900"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buFont typeface="Wingdings" pitchFamily="2" charset="2"/>
              <a:buChar char="n"/>
            </a:pPr>
            <a:r>
              <a:rPr lang="ja-JP" altLang="en-US"/>
              <a:t>当時 </a:t>
            </a:r>
            <a:r>
              <a:rPr lang="en-US" altLang="ja-JP"/>
              <a:t>Stallman</a:t>
            </a:r>
            <a:r>
              <a:rPr lang="ja-JP" altLang="en-US"/>
              <a:t> は </a:t>
            </a:r>
            <a:r>
              <a:rPr lang="en-US" altLang="ja-JP"/>
              <a:t>MIT</a:t>
            </a:r>
            <a:r>
              <a:rPr lang="ja-JP" altLang="en-US"/>
              <a:t> のロボット研究所に所属</a:t>
            </a:r>
            <a:endParaRPr lang="en-US" altLang="ja-JP"/>
          </a:p>
          <a:p>
            <a:pPr>
              <a:buFont typeface="Wingdings" pitchFamily="2" charset="2"/>
              <a:buChar char="n"/>
            </a:pPr>
            <a:endParaRPr lang="en-US" altLang="ja-JP"/>
          </a:p>
          <a:p>
            <a:pPr>
              <a:buFont typeface="Wingdings" pitchFamily="2" charset="2"/>
              <a:buChar char="n"/>
            </a:pPr>
            <a:r>
              <a:rPr lang="en-US" altLang="ja-JP"/>
              <a:t>FBI</a:t>
            </a:r>
            <a:r>
              <a:rPr lang="ja-JP" altLang="en-US"/>
              <a:t> がハッカー集団 ４１４ を逮捕。</a:t>
            </a:r>
            <a:r>
              <a:rPr lang="ja-JP" altLang="en-US" baseline="30000"/>
              <a:t>*</a:t>
            </a:r>
            <a:r>
              <a:rPr lang="en-US" altLang="ja-JP" baseline="30000"/>
              <a:t>1</a:t>
            </a:r>
            <a:r>
              <a:rPr lang="en-US" altLang="ja-JP"/>
              <a:t/>
            </a:r>
            <a:br>
              <a:rPr lang="en-US" altLang="ja-JP"/>
            </a:br>
            <a:r>
              <a:rPr lang="ja-JP" altLang="en-US"/>
              <a:t>ハッカーが社会の脅威として恐れられる</a:t>
            </a:r>
            <a:endParaRPr lang="en-US" altLang="ja-JP"/>
          </a:p>
          <a:p>
            <a:pPr>
              <a:buFont typeface="Wingdings" pitchFamily="2" charset="2"/>
              <a:buChar char="n"/>
            </a:pPr>
            <a:endParaRPr lang="en-US" altLang="ja-JP"/>
          </a:p>
          <a:p>
            <a:pPr>
              <a:buFont typeface="Wingdings" pitchFamily="2" charset="2"/>
              <a:buChar char="n"/>
            </a:pPr>
            <a:r>
              <a:rPr lang="en-US" altLang="ja-JP"/>
              <a:t>ACM</a:t>
            </a:r>
            <a:r>
              <a:rPr lang="ja-JP" altLang="en-US">
                <a:latin typeface="Calibri" pitchFamily="34" charset="0"/>
              </a:rPr>
              <a:t>（</a:t>
            </a:r>
            <a:r>
              <a:rPr lang="en-US" altLang="ja-JP" b="1">
                <a:latin typeface="Calibri" pitchFamily="34" charset="0"/>
              </a:rPr>
              <a:t>Association for Computing Machinery</a:t>
            </a:r>
            <a:r>
              <a:rPr lang="ja-JP" altLang="en-US" b="1">
                <a:latin typeface="Calibri" pitchFamily="34" charset="0"/>
              </a:rPr>
              <a:t>）</a:t>
            </a:r>
            <a:r>
              <a:rPr lang="en-US" altLang="ja-JP" b="1">
                <a:latin typeface="Calibri" pitchFamily="34" charset="0"/>
              </a:rPr>
              <a:t/>
            </a:r>
            <a:br>
              <a:rPr lang="en-US" altLang="ja-JP" b="1">
                <a:latin typeface="Calibri" pitchFamily="34" charset="0"/>
              </a:rPr>
            </a:br>
            <a:r>
              <a:rPr lang="ja-JP" altLang="en-US" b="1">
                <a:latin typeface="Calibri" pitchFamily="34" charset="0"/>
              </a:rPr>
              <a:t>がアンチハッカー宣言、一連の記事を掲載</a:t>
            </a:r>
            <a:endParaRPr lang="en-US" altLang="ja-JP" b="1">
              <a:latin typeface="Calibri" pitchFamily="34" charset="0"/>
            </a:endParaRPr>
          </a:p>
          <a:p>
            <a:pPr>
              <a:buFont typeface="Wingdings" pitchFamily="2" charset="2"/>
              <a:buChar char="n"/>
            </a:pPr>
            <a:endParaRPr lang="en-US" altLang="ja-JP" b="1">
              <a:latin typeface="Calibri" pitchFamily="34" charset="0"/>
            </a:endParaRPr>
          </a:p>
          <a:p>
            <a:pPr>
              <a:buFont typeface="Wingdings" pitchFamily="2" charset="2"/>
              <a:buChar char="n"/>
            </a:pPr>
            <a:r>
              <a:rPr lang="en-US" altLang="ja-JP" b="1">
                <a:latin typeface="Calibri" pitchFamily="34" charset="0"/>
              </a:rPr>
              <a:t>Stallman</a:t>
            </a:r>
            <a:r>
              <a:rPr lang="ja-JP" altLang="en-US" b="1">
                <a:latin typeface="Calibri" pitchFamily="34" charset="0"/>
              </a:rPr>
              <a:t> はハッカーの本質は違うと主張するも</a:t>
            </a:r>
            <a:r>
              <a:rPr lang="en-US" altLang="ja-JP" b="1">
                <a:latin typeface="Calibri" pitchFamily="34" charset="0"/>
              </a:rPr>
              <a:t/>
            </a:r>
            <a:br>
              <a:rPr lang="en-US" altLang="ja-JP" b="1">
                <a:latin typeface="Calibri" pitchFamily="34" charset="0"/>
              </a:rPr>
            </a:br>
            <a:r>
              <a:rPr lang="ja-JP" altLang="en-US" b="1">
                <a:latin typeface="Calibri" pitchFamily="34" charset="0"/>
              </a:rPr>
              <a:t>著作権自体を否定していると誤解を受ける</a:t>
            </a:r>
            <a:endParaRPr lang="en-US" altLang="ja-JP" b="1">
              <a:latin typeface="Calibri" pitchFamily="34" charset="0"/>
            </a:endParaRPr>
          </a:p>
          <a:p>
            <a:pPr>
              <a:buFont typeface="Wingdings" pitchFamily="2" charset="2"/>
              <a:buChar char="n"/>
            </a:pPr>
            <a:endParaRPr lang="en-US" altLang="ja-JP" b="1">
              <a:latin typeface="Calibri" pitchFamily="34" charset="0"/>
            </a:endParaRPr>
          </a:p>
          <a:p>
            <a:pPr>
              <a:buFont typeface="Wingdings" pitchFamily="2" charset="2"/>
              <a:buChar char="n"/>
            </a:pPr>
            <a:r>
              <a:rPr lang="en-US" altLang="ja-JP" b="1">
                <a:latin typeface="Calibri" pitchFamily="34" charset="0"/>
              </a:rPr>
              <a:t>ACM</a:t>
            </a:r>
            <a:r>
              <a:rPr lang="ja-JP" altLang="en-US" b="1">
                <a:latin typeface="Calibri" pitchFamily="34" charset="0"/>
              </a:rPr>
              <a:t> 学会誌上で論議になり、</a:t>
            </a:r>
            <a:r>
              <a:rPr lang="en-US" altLang="ja-JP" b="1">
                <a:latin typeface="Calibri" pitchFamily="34" charset="0"/>
              </a:rPr>
              <a:t>MIT</a:t>
            </a:r>
            <a:r>
              <a:rPr lang="ja-JP" altLang="en-US" b="1">
                <a:latin typeface="Calibri" pitchFamily="34" charset="0"/>
              </a:rPr>
              <a:t> ラボを辞任</a:t>
            </a:r>
            <a:endParaRPr lang="en-US" altLang="ja-JP" b="1">
              <a:latin typeface="Calibri" pitchFamily="34" charset="0"/>
            </a:endParaRPr>
          </a:p>
          <a:p>
            <a:pPr>
              <a:buFont typeface="Wingdings" pitchFamily="2" charset="2"/>
              <a:buChar char="n"/>
            </a:pPr>
            <a:endParaRPr lang="en-US" altLang="ja-JP" b="1">
              <a:latin typeface="Calibri" pitchFamily="34" charset="0"/>
            </a:endParaRPr>
          </a:p>
          <a:p>
            <a:pPr>
              <a:buFont typeface="Wingdings" pitchFamily="2" charset="2"/>
              <a:buChar char="n"/>
            </a:pPr>
            <a:r>
              <a:rPr lang="en-US" altLang="ja-JP" b="1">
                <a:latin typeface="Calibri" pitchFamily="34" charset="0"/>
              </a:rPr>
              <a:t>1983</a:t>
            </a:r>
            <a:r>
              <a:rPr lang="ja-JP" altLang="en-US" b="1">
                <a:latin typeface="Calibri" pitchFamily="34" charset="0"/>
              </a:rPr>
              <a:t>年</a:t>
            </a:r>
            <a:r>
              <a:rPr lang="en-US" altLang="ja-JP" b="1">
                <a:latin typeface="Calibri" pitchFamily="34" charset="0"/>
              </a:rPr>
              <a:t>9</a:t>
            </a:r>
            <a:r>
              <a:rPr lang="ja-JP" altLang="en-US" b="1">
                <a:latin typeface="Calibri" pitchFamily="34" charset="0"/>
              </a:rPr>
              <a:t>月</a:t>
            </a:r>
            <a:r>
              <a:rPr lang="en-US" altLang="ja-JP" b="1">
                <a:latin typeface="Calibri" pitchFamily="34" charset="0"/>
              </a:rPr>
              <a:t>27</a:t>
            </a:r>
            <a:r>
              <a:rPr lang="ja-JP" altLang="en-US" b="1">
                <a:latin typeface="Calibri" pitchFamily="34" charset="0"/>
              </a:rPr>
              <a:t>日 </a:t>
            </a:r>
            <a:r>
              <a:rPr lang="en-US" altLang="ja-JP" b="1">
                <a:latin typeface="Calibri" pitchFamily="34" charset="0"/>
              </a:rPr>
              <a:t>GNU</a:t>
            </a:r>
            <a:r>
              <a:rPr lang="ja-JP" altLang="en-US" b="1">
                <a:latin typeface="Calibri" pitchFamily="34" charset="0"/>
              </a:rPr>
              <a:t> 宣言を発表</a:t>
            </a:r>
            <a:endParaRPr lang="ja-JP" altLang="en-US">
              <a:latin typeface="Calibri" pitchFamily="34" charset="0"/>
            </a:endParaRPr>
          </a:p>
        </p:txBody>
      </p:sp>
      <p:sp>
        <p:nvSpPr>
          <p:cNvPr id="24584" name="テキスト ボックス 8"/>
          <p:cNvSpPr txBox="1">
            <a:spLocks noChangeArrowheads="1"/>
          </p:cNvSpPr>
          <p:nvPr/>
        </p:nvSpPr>
        <p:spPr bwMode="auto">
          <a:xfrm>
            <a:off x="3995738" y="5949950"/>
            <a:ext cx="48974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a:hlinkClick r:id="rId3"/>
              </a:rPr>
              <a:t>1:</a:t>
            </a:r>
            <a:r>
              <a:rPr lang="ja-JP" altLang="en-US">
                <a:hlinkClick r:id="rId3"/>
              </a:rPr>
              <a:t> </a:t>
            </a:r>
            <a:r>
              <a:rPr lang="en-US" altLang="ja-JP">
                <a:hlinkClick r:id="rId3"/>
              </a:rPr>
              <a:t>http://enterprisezine.jp/iti/detail/4917</a:t>
            </a:r>
            <a:endParaRPr lang="ja-JP" altLang="en-US"/>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38187187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タイトル 1"/>
          <p:cNvSpPr>
            <a:spLocks noGrp="1"/>
          </p:cNvSpPr>
          <p:nvPr>
            <p:ph type="title"/>
          </p:nvPr>
        </p:nvSpPr>
        <p:spPr/>
        <p:txBody>
          <a:bodyPr/>
          <a:lstStyle/>
          <a:p>
            <a:r>
              <a:rPr lang="en-US" altLang="ja-JP" smtClean="0">
                <a:solidFill>
                  <a:srgbClr val="7B9899"/>
                </a:solidFill>
              </a:rPr>
              <a:t>GNU</a:t>
            </a:r>
            <a:r>
              <a:rPr lang="ja-JP" altLang="en-US" smtClean="0">
                <a:solidFill>
                  <a:srgbClr val="7B9899"/>
                </a:solidFill>
              </a:rPr>
              <a:t> </a:t>
            </a:r>
            <a:r>
              <a:rPr lang="en-US" altLang="ja-JP" smtClean="0">
                <a:solidFill>
                  <a:srgbClr val="7B9899"/>
                </a:solidFill>
              </a:rPr>
              <a:t>manifesto</a:t>
            </a:r>
            <a:endParaRPr lang="ja-JP" altLang="en-US" smtClean="0">
              <a:solidFill>
                <a:srgbClr val="7B9899"/>
              </a:solidFill>
            </a:endParaRPr>
          </a:p>
        </p:txBody>
      </p:sp>
      <p:sp>
        <p:nvSpPr>
          <p:cNvPr id="5" name="スライド番号プレースホルダー 4"/>
          <p:cNvSpPr>
            <a:spLocks noGrp="1"/>
          </p:cNvSpPr>
          <p:nvPr>
            <p:ph type="sldNum" sz="quarter" idx="12"/>
          </p:nvPr>
        </p:nvSpPr>
        <p:spPr/>
        <p:txBody>
          <a:bodyPr/>
          <a:lstStyle/>
          <a:p>
            <a:pPr>
              <a:defRPr/>
            </a:pPr>
            <a:fld id="{FA60B5B8-0D3E-4B4C-B651-5F23EEB59AFD}" type="slidenum">
              <a:rPr lang="ja-JP" altLang="en-US"/>
              <a:pPr>
                <a:defRPr/>
              </a:pPr>
              <a:t>17</a:t>
            </a:fld>
            <a:endParaRPr lang="ja-JP" altLang="en-US"/>
          </a:p>
        </p:txBody>
      </p:sp>
      <p:pic>
        <p:nvPicPr>
          <p:cNvPr id="256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890588"/>
            <a:ext cx="8786812" cy="547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7" name="テキスト ボックス 6"/>
          <p:cNvSpPr txBox="1">
            <a:spLocks noChangeArrowheads="1"/>
          </p:cNvSpPr>
          <p:nvPr/>
        </p:nvSpPr>
        <p:spPr bwMode="auto">
          <a:xfrm>
            <a:off x="152400" y="107950"/>
            <a:ext cx="67230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a:hlinkClick r:id="rId3"/>
              </a:rPr>
              <a:t>http://www.gnu.org/gnu/initial-announcement.ja.html</a:t>
            </a:r>
            <a:endParaRPr lang="ja-JP" altLang="en-US"/>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40009777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タイトル 1"/>
          <p:cNvSpPr>
            <a:spLocks noGrp="1"/>
          </p:cNvSpPr>
          <p:nvPr>
            <p:ph type="title"/>
          </p:nvPr>
        </p:nvSpPr>
        <p:spPr/>
        <p:txBody>
          <a:bodyPr/>
          <a:lstStyle/>
          <a:p>
            <a:r>
              <a:rPr lang="ja-JP" altLang="en-US" smtClean="0">
                <a:solidFill>
                  <a:srgbClr val="7B9899"/>
                </a:solidFill>
              </a:rPr>
              <a:t>自由なソフトウエア</a:t>
            </a:r>
          </a:p>
        </p:txBody>
      </p:sp>
      <p:sp>
        <p:nvSpPr>
          <p:cNvPr id="5" name="スライド番号プレースホルダー 4"/>
          <p:cNvSpPr>
            <a:spLocks noGrp="1"/>
          </p:cNvSpPr>
          <p:nvPr>
            <p:ph type="sldNum" sz="quarter" idx="12"/>
          </p:nvPr>
        </p:nvSpPr>
        <p:spPr/>
        <p:txBody>
          <a:bodyPr/>
          <a:lstStyle/>
          <a:p>
            <a:pPr>
              <a:defRPr/>
            </a:pPr>
            <a:fld id="{24C56F76-26E7-4B16-AAEF-A40C9D8B7653}" type="slidenum">
              <a:rPr lang="ja-JP" altLang="en-US"/>
              <a:pPr>
                <a:defRPr/>
              </a:pPr>
              <a:t>18</a:t>
            </a:fld>
            <a:endParaRPr lang="ja-JP" altLang="en-US"/>
          </a:p>
        </p:txBody>
      </p:sp>
      <p:sp>
        <p:nvSpPr>
          <p:cNvPr id="26630" name="テキスト ボックス 5"/>
          <p:cNvSpPr txBox="1">
            <a:spLocks noChangeArrowheads="1"/>
          </p:cNvSpPr>
          <p:nvPr/>
        </p:nvSpPr>
        <p:spPr bwMode="auto">
          <a:xfrm>
            <a:off x="323850" y="1557338"/>
            <a:ext cx="84963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sz="2000" b="1">
                <a:solidFill>
                  <a:srgbClr val="4D4D4D"/>
                </a:solidFill>
                <a:latin typeface="Meiryo UI" pitchFamily="50" charset="-128"/>
                <a:ea typeface="Meiryo UI" pitchFamily="50" charset="-128"/>
                <a:cs typeface="Meiryo UI" pitchFamily="50" charset="-128"/>
              </a:rPr>
              <a:t>The Free Software Definition</a:t>
            </a:r>
            <a:r>
              <a:rPr lang="ja-JP" altLang="en-US" sz="2000">
                <a:solidFill>
                  <a:srgbClr val="4D4D4D"/>
                </a:solidFill>
                <a:latin typeface="Meiryo UI" pitchFamily="50" charset="-128"/>
                <a:ea typeface="Meiryo UI" pitchFamily="50" charset="-128"/>
                <a:cs typeface="Meiryo UI" pitchFamily="50" charset="-128"/>
              </a:rPr>
              <a:t>（フリーソフトウェアの定義）は</a:t>
            </a:r>
            <a:r>
              <a:rPr lang="ja-JP" altLang="en-US" sz="2000">
                <a:solidFill>
                  <a:srgbClr val="777777"/>
                </a:solidFill>
                <a:latin typeface="Meiryo UI" pitchFamily="50" charset="-128"/>
                <a:ea typeface="Meiryo UI" pitchFamily="50" charset="-128"/>
                <a:cs typeface="Meiryo UI" pitchFamily="50" charset="-128"/>
              </a:rPr>
              <a:t>、</a:t>
            </a:r>
            <a:r>
              <a:rPr lang="ja-JP" altLang="en-US" sz="2000">
                <a:solidFill>
                  <a:srgbClr val="777777"/>
                </a:solidFill>
                <a:latin typeface="Meiryo UI" pitchFamily="50" charset="-128"/>
                <a:ea typeface="Meiryo UI" pitchFamily="50" charset="-128"/>
                <a:cs typeface="Meiryo UI" pitchFamily="50" charset="-128"/>
                <a:hlinkClick r:id="rId2" tooltip="リチャード・ストールマン"/>
              </a:rPr>
              <a:t>リチャード・ストールマン</a:t>
            </a:r>
            <a:r>
              <a:rPr lang="ja-JP" altLang="en-US" sz="2000">
                <a:solidFill>
                  <a:srgbClr val="777777"/>
                </a:solidFill>
                <a:latin typeface="Meiryo UI" pitchFamily="50" charset="-128"/>
                <a:ea typeface="Meiryo UI" pitchFamily="50" charset="-128"/>
                <a:cs typeface="Meiryo UI" pitchFamily="50" charset="-128"/>
              </a:rPr>
              <a:t>により起草され</a:t>
            </a:r>
            <a:r>
              <a:rPr lang="ja-JP" altLang="en-US" sz="2000">
                <a:solidFill>
                  <a:srgbClr val="777777"/>
                </a:solidFill>
                <a:latin typeface="Meiryo UI" pitchFamily="50" charset="-128"/>
                <a:ea typeface="Meiryo UI" pitchFamily="50" charset="-128"/>
                <a:cs typeface="Meiryo UI" pitchFamily="50" charset="-128"/>
                <a:hlinkClick r:id="rId3" tooltip="フリーソフトウェア財団"/>
              </a:rPr>
              <a:t>フリーソフトウェア財団</a:t>
            </a:r>
            <a:r>
              <a:rPr lang="ja-JP" altLang="en-US" sz="2000">
                <a:solidFill>
                  <a:srgbClr val="4D4D4D"/>
                </a:solidFill>
                <a:latin typeface="Meiryo UI" pitchFamily="50" charset="-128"/>
                <a:ea typeface="Meiryo UI" pitchFamily="50" charset="-128"/>
                <a:cs typeface="Meiryo UI" pitchFamily="50" charset="-128"/>
              </a:rPr>
              <a:t>により公開された、</a:t>
            </a:r>
            <a:r>
              <a:rPr lang="ja-JP" altLang="en-US" sz="2000">
                <a:solidFill>
                  <a:srgbClr val="4D4D4D"/>
                </a:solidFill>
                <a:latin typeface="Meiryo UI" pitchFamily="50" charset="-128"/>
                <a:ea typeface="Meiryo UI" pitchFamily="50" charset="-128"/>
                <a:cs typeface="Meiryo UI" pitchFamily="50" charset="-128"/>
                <a:hlinkClick r:id="rId4" tooltip="フリーソフトウェア"/>
              </a:rPr>
              <a:t>フリーソフトウェア</a:t>
            </a:r>
            <a:r>
              <a:rPr lang="ja-JP" altLang="en-US" sz="2000">
                <a:solidFill>
                  <a:srgbClr val="4D4D4D"/>
                </a:solidFill>
                <a:latin typeface="Meiryo UI" pitchFamily="50" charset="-128"/>
                <a:ea typeface="Meiryo UI" pitchFamily="50" charset="-128"/>
                <a:cs typeface="Meiryo UI" pitchFamily="50" charset="-128"/>
              </a:rPr>
              <a:t>（フリーとは「言論の自由」の意味における</a:t>
            </a:r>
            <a:r>
              <a:rPr lang="ja-JP" altLang="en-US" sz="2000">
                <a:solidFill>
                  <a:srgbClr val="4D4D4D"/>
                </a:solidFill>
                <a:latin typeface="Meiryo UI" pitchFamily="50" charset="-128"/>
                <a:ea typeface="Meiryo UI" pitchFamily="50" charset="-128"/>
                <a:cs typeface="Meiryo UI" pitchFamily="50" charset="-128"/>
                <a:hlinkClick r:id="rId5" tooltip="自由"/>
              </a:rPr>
              <a:t>自由</a:t>
            </a:r>
            <a:r>
              <a:rPr lang="ja-JP" altLang="en-US" sz="2000">
                <a:solidFill>
                  <a:srgbClr val="4D4D4D"/>
                </a:solidFill>
                <a:latin typeface="Meiryo UI" pitchFamily="50" charset="-128"/>
                <a:ea typeface="Meiryo UI" pitchFamily="50" charset="-128"/>
                <a:cs typeface="Meiryo UI" pitchFamily="50" charset="-128"/>
              </a:rPr>
              <a:t>）を定義する文書である</a:t>
            </a:r>
            <a:r>
              <a:rPr lang="ja-JP" altLang="en-US" sz="2400">
                <a:solidFill>
                  <a:srgbClr val="4D4D4D"/>
                </a:solidFill>
                <a:latin typeface="Meiryo UI" pitchFamily="50" charset="-128"/>
                <a:ea typeface="Meiryo UI" pitchFamily="50" charset="-128"/>
                <a:cs typeface="Meiryo UI" pitchFamily="50" charset="-128"/>
              </a:rPr>
              <a:t>。</a:t>
            </a:r>
          </a:p>
        </p:txBody>
      </p:sp>
      <p:sp>
        <p:nvSpPr>
          <p:cNvPr id="26631" name="テキスト ボックス 6"/>
          <p:cNvSpPr txBox="1">
            <a:spLocks noChangeArrowheads="1"/>
          </p:cNvSpPr>
          <p:nvPr/>
        </p:nvSpPr>
        <p:spPr bwMode="auto">
          <a:xfrm>
            <a:off x="468313" y="3086100"/>
            <a:ext cx="8207375" cy="228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buFont typeface="Wingdings" pitchFamily="2" charset="2"/>
              <a:buChar char="l"/>
            </a:pPr>
            <a:r>
              <a:rPr lang="ja-JP" altLang="en-US">
                <a:solidFill>
                  <a:srgbClr val="4D4D4D"/>
                </a:solidFill>
                <a:latin typeface="Meiryo UI" pitchFamily="50" charset="-128"/>
                <a:ea typeface="Meiryo UI" pitchFamily="50" charset="-128"/>
                <a:cs typeface="Meiryo UI" pitchFamily="50" charset="-128"/>
              </a:rPr>
              <a:t>目的を問わず、</a:t>
            </a:r>
            <a:r>
              <a:rPr lang="ja-JP" altLang="en-US" b="1" u="sng">
                <a:solidFill>
                  <a:srgbClr val="4D4D4D"/>
                </a:solidFill>
                <a:latin typeface="Meiryo UI" pitchFamily="50" charset="-128"/>
                <a:ea typeface="Meiryo UI" pitchFamily="50" charset="-128"/>
                <a:cs typeface="Meiryo UI" pitchFamily="50" charset="-128"/>
              </a:rPr>
              <a:t>プログラムを実行 </a:t>
            </a:r>
            <a:r>
              <a:rPr lang="ja-JP" altLang="en-US">
                <a:solidFill>
                  <a:srgbClr val="4D4D4D"/>
                </a:solidFill>
                <a:latin typeface="Meiryo UI" pitchFamily="50" charset="-128"/>
                <a:ea typeface="Meiryo UI" pitchFamily="50" charset="-128"/>
                <a:cs typeface="Meiryo UI" pitchFamily="50" charset="-128"/>
              </a:rPr>
              <a:t>する自由 </a:t>
            </a:r>
            <a:r>
              <a:rPr lang="en-US" altLang="ja-JP">
                <a:solidFill>
                  <a:srgbClr val="4D4D4D"/>
                </a:solidFill>
                <a:latin typeface="Meiryo UI" pitchFamily="50" charset="-128"/>
                <a:ea typeface="Meiryo UI" pitchFamily="50" charset="-128"/>
                <a:cs typeface="Meiryo UI" pitchFamily="50" charset="-128"/>
              </a:rPr>
              <a:t>(</a:t>
            </a:r>
            <a:r>
              <a:rPr lang="ja-JP" altLang="en-US">
                <a:solidFill>
                  <a:srgbClr val="4D4D4D"/>
                </a:solidFill>
                <a:latin typeface="Meiryo UI" pitchFamily="50" charset="-128"/>
                <a:ea typeface="Meiryo UI" pitchFamily="50" charset="-128"/>
                <a:cs typeface="Meiryo UI" pitchFamily="50" charset="-128"/>
              </a:rPr>
              <a:t>第 </a:t>
            </a:r>
            <a:r>
              <a:rPr lang="en-US" altLang="ja-JP">
                <a:solidFill>
                  <a:srgbClr val="4D4D4D"/>
                </a:solidFill>
                <a:latin typeface="Meiryo UI" pitchFamily="50" charset="-128"/>
                <a:ea typeface="Meiryo UI" pitchFamily="50" charset="-128"/>
                <a:cs typeface="Meiryo UI" pitchFamily="50" charset="-128"/>
              </a:rPr>
              <a:t>0 </a:t>
            </a:r>
            <a:r>
              <a:rPr lang="ja-JP" altLang="en-US">
                <a:solidFill>
                  <a:srgbClr val="4D4D4D"/>
                </a:solidFill>
                <a:latin typeface="Meiryo UI" pitchFamily="50" charset="-128"/>
                <a:ea typeface="Meiryo UI" pitchFamily="50" charset="-128"/>
                <a:cs typeface="Meiryo UI" pitchFamily="50" charset="-128"/>
              </a:rPr>
              <a:t>の自由</a:t>
            </a:r>
            <a:r>
              <a:rPr lang="en-US" altLang="ja-JP">
                <a:solidFill>
                  <a:srgbClr val="4D4D4D"/>
                </a:solidFill>
                <a:latin typeface="Meiryo UI" pitchFamily="50" charset="-128"/>
                <a:ea typeface="Meiryo UI" pitchFamily="50" charset="-128"/>
                <a:cs typeface="Meiryo UI" pitchFamily="50" charset="-128"/>
              </a:rPr>
              <a:t>)</a:t>
            </a:r>
            <a:r>
              <a:rPr lang="ja-JP" altLang="en-US">
                <a:solidFill>
                  <a:srgbClr val="4D4D4D"/>
                </a:solidFill>
                <a:latin typeface="Meiryo UI" pitchFamily="50" charset="-128"/>
                <a:ea typeface="Meiryo UI" pitchFamily="50" charset="-128"/>
                <a:cs typeface="Meiryo UI" pitchFamily="50" charset="-128"/>
              </a:rPr>
              <a:t>。</a:t>
            </a:r>
            <a:endParaRPr lang="en-US" altLang="ja-JP">
              <a:solidFill>
                <a:srgbClr val="4D4D4D"/>
              </a:solidFill>
              <a:latin typeface="Meiryo UI" pitchFamily="50" charset="-128"/>
              <a:ea typeface="Meiryo UI" pitchFamily="50" charset="-128"/>
              <a:cs typeface="Meiryo UI" pitchFamily="50" charset="-128"/>
            </a:endParaRPr>
          </a:p>
          <a:p>
            <a:pPr>
              <a:buFont typeface="Wingdings" pitchFamily="2" charset="2"/>
              <a:buChar char="l"/>
            </a:pPr>
            <a:r>
              <a:rPr lang="ja-JP" altLang="en-US">
                <a:solidFill>
                  <a:srgbClr val="4D4D4D"/>
                </a:solidFill>
                <a:latin typeface="Meiryo UI" pitchFamily="50" charset="-128"/>
                <a:ea typeface="Meiryo UI" pitchFamily="50" charset="-128"/>
                <a:cs typeface="Meiryo UI" pitchFamily="50" charset="-128"/>
              </a:rPr>
              <a:t>プログラムがどのように動作しているか</a:t>
            </a:r>
            <a:r>
              <a:rPr lang="ja-JP" altLang="en-US" b="1" u="sng">
                <a:solidFill>
                  <a:srgbClr val="4D4D4D"/>
                </a:solidFill>
                <a:latin typeface="Meiryo UI" pitchFamily="50" charset="-128"/>
                <a:ea typeface="Meiryo UI" pitchFamily="50" charset="-128"/>
                <a:cs typeface="Meiryo UI" pitchFamily="50" charset="-128"/>
              </a:rPr>
              <a:t>研究 </a:t>
            </a:r>
            <a:r>
              <a:rPr lang="ja-JP" altLang="en-US">
                <a:solidFill>
                  <a:srgbClr val="4D4D4D"/>
                </a:solidFill>
                <a:latin typeface="Meiryo UI" pitchFamily="50" charset="-128"/>
                <a:ea typeface="Meiryo UI" pitchFamily="50" charset="-128"/>
                <a:cs typeface="Meiryo UI" pitchFamily="50" charset="-128"/>
              </a:rPr>
              <a:t>し、そのプログラムに あなたの必要に応じて</a:t>
            </a:r>
            <a:r>
              <a:rPr lang="ja-JP" altLang="en-US" b="1" u="sng">
                <a:solidFill>
                  <a:srgbClr val="4D4D4D"/>
                </a:solidFill>
                <a:latin typeface="Meiryo UI" pitchFamily="50" charset="-128"/>
                <a:ea typeface="Meiryo UI" pitchFamily="50" charset="-128"/>
                <a:cs typeface="Meiryo UI" pitchFamily="50" charset="-128"/>
              </a:rPr>
              <a:t>修正</a:t>
            </a:r>
            <a:r>
              <a:rPr lang="ja-JP" altLang="en-US">
                <a:solidFill>
                  <a:srgbClr val="4D4D4D"/>
                </a:solidFill>
                <a:latin typeface="Meiryo UI" pitchFamily="50" charset="-128"/>
                <a:ea typeface="Meiryo UI" pitchFamily="50" charset="-128"/>
                <a:cs typeface="Meiryo UI" pitchFamily="50" charset="-128"/>
              </a:rPr>
              <a:t>を加え、採り入れる自由 </a:t>
            </a:r>
            <a:r>
              <a:rPr lang="en-US" altLang="ja-JP">
                <a:solidFill>
                  <a:srgbClr val="4D4D4D"/>
                </a:solidFill>
                <a:latin typeface="Meiryo UI" pitchFamily="50" charset="-128"/>
                <a:ea typeface="Meiryo UI" pitchFamily="50" charset="-128"/>
                <a:cs typeface="Meiryo UI" pitchFamily="50" charset="-128"/>
              </a:rPr>
              <a:t>(</a:t>
            </a:r>
            <a:r>
              <a:rPr lang="ja-JP" altLang="en-US">
                <a:solidFill>
                  <a:srgbClr val="4D4D4D"/>
                </a:solidFill>
                <a:latin typeface="Meiryo UI" pitchFamily="50" charset="-128"/>
                <a:ea typeface="Meiryo UI" pitchFamily="50" charset="-128"/>
                <a:cs typeface="Meiryo UI" pitchFamily="50" charset="-128"/>
              </a:rPr>
              <a:t>第 </a:t>
            </a:r>
            <a:r>
              <a:rPr lang="en-US" altLang="ja-JP">
                <a:solidFill>
                  <a:srgbClr val="4D4D4D"/>
                </a:solidFill>
                <a:latin typeface="Meiryo UI" pitchFamily="50" charset="-128"/>
                <a:ea typeface="Meiryo UI" pitchFamily="50" charset="-128"/>
                <a:cs typeface="Meiryo UI" pitchFamily="50" charset="-128"/>
              </a:rPr>
              <a:t>1 </a:t>
            </a:r>
            <a:r>
              <a:rPr lang="ja-JP" altLang="en-US">
                <a:solidFill>
                  <a:srgbClr val="4D4D4D"/>
                </a:solidFill>
                <a:latin typeface="Meiryo UI" pitchFamily="50" charset="-128"/>
                <a:ea typeface="Meiryo UI" pitchFamily="50" charset="-128"/>
                <a:cs typeface="Meiryo UI" pitchFamily="50" charset="-128"/>
              </a:rPr>
              <a:t>の自由</a:t>
            </a:r>
            <a:r>
              <a:rPr lang="en-US" altLang="ja-JP">
                <a:solidFill>
                  <a:srgbClr val="4D4D4D"/>
                </a:solidFill>
                <a:latin typeface="Meiryo UI" pitchFamily="50" charset="-128"/>
                <a:ea typeface="Meiryo UI" pitchFamily="50" charset="-128"/>
                <a:cs typeface="Meiryo UI" pitchFamily="50" charset="-128"/>
              </a:rPr>
              <a:t>)</a:t>
            </a:r>
            <a:r>
              <a:rPr lang="ja-JP" altLang="en-US">
                <a:solidFill>
                  <a:srgbClr val="4D4D4D"/>
                </a:solidFill>
                <a:latin typeface="Meiryo UI" pitchFamily="50" charset="-128"/>
                <a:ea typeface="Meiryo UI" pitchFamily="50" charset="-128"/>
                <a:cs typeface="Meiryo UI" pitchFamily="50" charset="-128"/>
              </a:rPr>
              <a:t>。 ソースコード が入手可能であることはこの前提条件となります。</a:t>
            </a:r>
            <a:endParaRPr lang="en-US" altLang="ja-JP">
              <a:solidFill>
                <a:srgbClr val="4D4D4D"/>
              </a:solidFill>
              <a:latin typeface="Meiryo UI" pitchFamily="50" charset="-128"/>
              <a:ea typeface="Meiryo UI" pitchFamily="50" charset="-128"/>
              <a:cs typeface="Meiryo UI" pitchFamily="50" charset="-128"/>
            </a:endParaRPr>
          </a:p>
          <a:p>
            <a:pPr>
              <a:buFont typeface="Wingdings" pitchFamily="2" charset="2"/>
              <a:buChar char="l"/>
            </a:pPr>
            <a:r>
              <a:rPr lang="ja-JP" altLang="en-US">
                <a:solidFill>
                  <a:srgbClr val="4D4D4D"/>
                </a:solidFill>
                <a:latin typeface="Meiryo UI" pitchFamily="50" charset="-128"/>
                <a:ea typeface="Meiryo UI" pitchFamily="50" charset="-128"/>
                <a:cs typeface="Meiryo UI" pitchFamily="50" charset="-128"/>
              </a:rPr>
              <a:t>身近な人を助けられるよう、</a:t>
            </a:r>
            <a:r>
              <a:rPr lang="ja-JP" altLang="en-US" b="1" u="sng">
                <a:solidFill>
                  <a:srgbClr val="4D4D4D"/>
                </a:solidFill>
                <a:latin typeface="Meiryo UI" pitchFamily="50" charset="-128"/>
                <a:ea typeface="Meiryo UI" pitchFamily="50" charset="-128"/>
                <a:cs typeface="Meiryo UI" pitchFamily="50" charset="-128"/>
              </a:rPr>
              <a:t>コピーを再頒布 </a:t>
            </a:r>
            <a:r>
              <a:rPr lang="ja-JP" altLang="en-US">
                <a:solidFill>
                  <a:srgbClr val="4D4D4D"/>
                </a:solidFill>
                <a:latin typeface="Meiryo UI" pitchFamily="50" charset="-128"/>
                <a:ea typeface="Meiryo UI" pitchFamily="50" charset="-128"/>
                <a:cs typeface="Meiryo UI" pitchFamily="50" charset="-128"/>
              </a:rPr>
              <a:t>する自由 </a:t>
            </a:r>
            <a:r>
              <a:rPr lang="en-US" altLang="ja-JP">
                <a:solidFill>
                  <a:srgbClr val="4D4D4D"/>
                </a:solidFill>
                <a:latin typeface="Meiryo UI" pitchFamily="50" charset="-128"/>
                <a:ea typeface="Meiryo UI" pitchFamily="50" charset="-128"/>
                <a:cs typeface="Meiryo UI" pitchFamily="50" charset="-128"/>
              </a:rPr>
              <a:t>(</a:t>
            </a:r>
            <a:r>
              <a:rPr lang="ja-JP" altLang="en-US">
                <a:solidFill>
                  <a:srgbClr val="4D4D4D"/>
                </a:solidFill>
                <a:latin typeface="Meiryo UI" pitchFamily="50" charset="-128"/>
                <a:ea typeface="Meiryo UI" pitchFamily="50" charset="-128"/>
                <a:cs typeface="Meiryo UI" pitchFamily="50" charset="-128"/>
              </a:rPr>
              <a:t>第 </a:t>
            </a:r>
            <a:r>
              <a:rPr lang="en-US" altLang="ja-JP">
                <a:solidFill>
                  <a:srgbClr val="4D4D4D"/>
                </a:solidFill>
                <a:latin typeface="Meiryo UI" pitchFamily="50" charset="-128"/>
                <a:ea typeface="Meiryo UI" pitchFamily="50" charset="-128"/>
                <a:cs typeface="Meiryo UI" pitchFamily="50" charset="-128"/>
              </a:rPr>
              <a:t>2 </a:t>
            </a:r>
            <a:r>
              <a:rPr lang="ja-JP" altLang="en-US">
                <a:solidFill>
                  <a:srgbClr val="4D4D4D"/>
                </a:solidFill>
                <a:latin typeface="Meiryo UI" pitchFamily="50" charset="-128"/>
                <a:ea typeface="Meiryo UI" pitchFamily="50" charset="-128"/>
                <a:cs typeface="Meiryo UI" pitchFamily="50" charset="-128"/>
              </a:rPr>
              <a:t>の自由</a:t>
            </a:r>
            <a:r>
              <a:rPr lang="en-US" altLang="ja-JP">
                <a:solidFill>
                  <a:srgbClr val="4D4D4D"/>
                </a:solidFill>
                <a:latin typeface="Meiryo UI" pitchFamily="50" charset="-128"/>
                <a:ea typeface="Meiryo UI" pitchFamily="50" charset="-128"/>
                <a:cs typeface="Meiryo UI" pitchFamily="50" charset="-128"/>
              </a:rPr>
              <a:t>)</a:t>
            </a:r>
            <a:r>
              <a:rPr lang="ja-JP" altLang="en-US">
                <a:solidFill>
                  <a:srgbClr val="4D4D4D"/>
                </a:solidFill>
                <a:latin typeface="Meiryo UI" pitchFamily="50" charset="-128"/>
                <a:ea typeface="Meiryo UI" pitchFamily="50" charset="-128"/>
                <a:cs typeface="Meiryo UI" pitchFamily="50" charset="-128"/>
              </a:rPr>
              <a:t>。</a:t>
            </a:r>
            <a:endParaRPr lang="en-US" altLang="ja-JP">
              <a:solidFill>
                <a:srgbClr val="4D4D4D"/>
              </a:solidFill>
              <a:latin typeface="Meiryo UI" pitchFamily="50" charset="-128"/>
              <a:ea typeface="Meiryo UI" pitchFamily="50" charset="-128"/>
              <a:cs typeface="Meiryo UI" pitchFamily="50" charset="-128"/>
            </a:endParaRPr>
          </a:p>
          <a:p>
            <a:pPr>
              <a:buFont typeface="Wingdings" pitchFamily="2" charset="2"/>
              <a:buChar char="l"/>
            </a:pPr>
            <a:r>
              <a:rPr lang="ja-JP" altLang="en-US">
                <a:solidFill>
                  <a:srgbClr val="4D4D4D"/>
                </a:solidFill>
                <a:latin typeface="Meiryo UI" pitchFamily="50" charset="-128"/>
                <a:ea typeface="Meiryo UI" pitchFamily="50" charset="-128"/>
                <a:cs typeface="Meiryo UI" pitchFamily="50" charset="-128"/>
              </a:rPr>
              <a:t>プログラムを改良し、コミュニティ全体がその恩恵を受けられるよう あなたの改良点を </a:t>
            </a:r>
            <a:r>
              <a:rPr lang="ja-JP" altLang="en-US" b="1" u="sng">
                <a:solidFill>
                  <a:srgbClr val="4D4D4D"/>
                </a:solidFill>
                <a:latin typeface="Meiryo UI" pitchFamily="50" charset="-128"/>
                <a:ea typeface="Meiryo UI" pitchFamily="50" charset="-128"/>
                <a:cs typeface="Meiryo UI" pitchFamily="50" charset="-128"/>
              </a:rPr>
              <a:t>公衆に発表 </a:t>
            </a:r>
            <a:r>
              <a:rPr lang="ja-JP" altLang="en-US">
                <a:solidFill>
                  <a:srgbClr val="4D4D4D"/>
                </a:solidFill>
                <a:latin typeface="Meiryo UI" pitchFamily="50" charset="-128"/>
                <a:ea typeface="Meiryo UI" pitchFamily="50" charset="-128"/>
                <a:cs typeface="Meiryo UI" pitchFamily="50" charset="-128"/>
              </a:rPr>
              <a:t>する自由 </a:t>
            </a:r>
            <a:r>
              <a:rPr lang="en-US" altLang="ja-JP">
                <a:solidFill>
                  <a:srgbClr val="4D4D4D"/>
                </a:solidFill>
                <a:latin typeface="Meiryo UI" pitchFamily="50" charset="-128"/>
                <a:ea typeface="Meiryo UI" pitchFamily="50" charset="-128"/>
                <a:cs typeface="Meiryo UI" pitchFamily="50" charset="-128"/>
              </a:rPr>
              <a:t>(</a:t>
            </a:r>
            <a:r>
              <a:rPr lang="ja-JP" altLang="en-US">
                <a:solidFill>
                  <a:srgbClr val="4D4D4D"/>
                </a:solidFill>
                <a:latin typeface="Meiryo UI" pitchFamily="50" charset="-128"/>
                <a:ea typeface="Meiryo UI" pitchFamily="50" charset="-128"/>
                <a:cs typeface="Meiryo UI" pitchFamily="50" charset="-128"/>
              </a:rPr>
              <a:t>第 </a:t>
            </a:r>
            <a:r>
              <a:rPr lang="en-US" altLang="ja-JP">
                <a:solidFill>
                  <a:srgbClr val="4D4D4D"/>
                </a:solidFill>
                <a:latin typeface="Meiryo UI" pitchFamily="50" charset="-128"/>
                <a:ea typeface="Meiryo UI" pitchFamily="50" charset="-128"/>
                <a:cs typeface="Meiryo UI" pitchFamily="50" charset="-128"/>
              </a:rPr>
              <a:t>3 </a:t>
            </a:r>
            <a:r>
              <a:rPr lang="ja-JP" altLang="en-US">
                <a:solidFill>
                  <a:srgbClr val="4D4D4D"/>
                </a:solidFill>
                <a:latin typeface="Meiryo UI" pitchFamily="50" charset="-128"/>
                <a:ea typeface="Meiryo UI" pitchFamily="50" charset="-128"/>
                <a:cs typeface="Meiryo UI" pitchFamily="50" charset="-128"/>
              </a:rPr>
              <a:t>の自由</a:t>
            </a:r>
            <a:r>
              <a:rPr lang="en-US" altLang="ja-JP">
                <a:solidFill>
                  <a:srgbClr val="4D4D4D"/>
                </a:solidFill>
                <a:latin typeface="Meiryo UI" pitchFamily="50" charset="-128"/>
                <a:ea typeface="Meiryo UI" pitchFamily="50" charset="-128"/>
                <a:cs typeface="Meiryo UI" pitchFamily="50" charset="-128"/>
              </a:rPr>
              <a:t>)</a:t>
            </a:r>
            <a:r>
              <a:rPr lang="ja-JP" altLang="en-US">
                <a:solidFill>
                  <a:srgbClr val="4D4D4D"/>
                </a:solidFill>
                <a:latin typeface="Meiryo UI" pitchFamily="50" charset="-128"/>
                <a:ea typeface="Meiryo UI" pitchFamily="50" charset="-128"/>
                <a:cs typeface="Meiryo UI" pitchFamily="50" charset="-128"/>
              </a:rPr>
              <a:t>。 ソースコードが入手可能であることはここでも前提条件となります。</a:t>
            </a:r>
          </a:p>
        </p:txBody>
      </p:sp>
      <p:sp>
        <p:nvSpPr>
          <p:cNvPr id="10" name="角丸四角形 9"/>
          <p:cNvSpPr/>
          <p:nvPr/>
        </p:nvSpPr>
        <p:spPr>
          <a:xfrm>
            <a:off x="467545" y="5589240"/>
            <a:ext cx="8064896" cy="720080"/>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tIns="0" bIns="0" anchor="ctr"/>
          <a:lstStyle>
            <a:defPPr>
              <a:defRPr lang="ja-JP"/>
            </a:defPPr>
            <a:lvl1pPr algn="l" rtl="0" fontAlgn="base">
              <a:spcBef>
                <a:spcPct val="0"/>
              </a:spcBef>
              <a:spcAft>
                <a:spcPct val="0"/>
              </a:spcAft>
              <a:defRPr kumimoji="1" sz="2400" kern="1200">
                <a:solidFill>
                  <a:schemeClr val="lt1"/>
                </a:solidFill>
                <a:latin typeface="+mn-lt"/>
                <a:ea typeface="+mn-ea"/>
                <a:cs typeface="+mn-cs"/>
              </a:defRPr>
            </a:lvl1pPr>
            <a:lvl2pPr marL="457200" algn="l" rtl="0" fontAlgn="base">
              <a:spcBef>
                <a:spcPct val="0"/>
              </a:spcBef>
              <a:spcAft>
                <a:spcPct val="0"/>
              </a:spcAft>
              <a:defRPr kumimoji="1" sz="2400" kern="1200">
                <a:solidFill>
                  <a:schemeClr val="lt1"/>
                </a:solidFill>
                <a:latin typeface="+mn-lt"/>
                <a:ea typeface="+mn-ea"/>
                <a:cs typeface="+mn-cs"/>
              </a:defRPr>
            </a:lvl2pPr>
            <a:lvl3pPr marL="914400" algn="l" rtl="0" fontAlgn="base">
              <a:spcBef>
                <a:spcPct val="0"/>
              </a:spcBef>
              <a:spcAft>
                <a:spcPct val="0"/>
              </a:spcAft>
              <a:defRPr kumimoji="1" sz="2400" kern="1200">
                <a:solidFill>
                  <a:schemeClr val="lt1"/>
                </a:solidFill>
                <a:latin typeface="+mn-lt"/>
                <a:ea typeface="+mn-ea"/>
                <a:cs typeface="+mn-cs"/>
              </a:defRPr>
            </a:lvl3pPr>
            <a:lvl4pPr marL="1371600" algn="l" rtl="0" fontAlgn="base">
              <a:spcBef>
                <a:spcPct val="0"/>
              </a:spcBef>
              <a:spcAft>
                <a:spcPct val="0"/>
              </a:spcAft>
              <a:defRPr kumimoji="1" sz="2400" kern="1200">
                <a:solidFill>
                  <a:schemeClr val="lt1"/>
                </a:solidFill>
                <a:latin typeface="+mn-lt"/>
                <a:ea typeface="+mn-ea"/>
                <a:cs typeface="+mn-cs"/>
              </a:defRPr>
            </a:lvl4pPr>
            <a:lvl5pPr marL="1828800" algn="l" rtl="0" fontAlgn="base">
              <a:spcBef>
                <a:spcPct val="0"/>
              </a:spcBef>
              <a:spcAft>
                <a:spcPct val="0"/>
              </a:spcAft>
              <a:defRPr kumimoji="1" sz="2400" kern="1200">
                <a:solidFill>
                  <a:schemeClr val="lt1"/>
                </a:solidFill>
                <a:latin typeface="+mn-lt"/>
                <a:ea typeface="+mn-ea"/>
                <a:cs typeface="+mn-cs"/>
              </a:defRPr>
            </a:lvl5pPr>
            <a:lvl6pPr marL="2286000" algn="l" defTabSz="914400" rtl="0" eaLnBrk="1" latinLnBrk="0" hangingPunct="1">
              <a:defRPr kumimoji="1" sz="2400" kern="1200">
                <a:solidFill>
                  <a:schemeClr val="lt1"/>
                </a:solidFill>
                <a:latin typeface="+mn-lt"/>
                <a:ea typeface="+mn-ea"/>
                <a:cs typeface="+mn-cs"/>
              </a:defRPr>
            </a:lvl6pPr>
            <a:lvl7pPr marL="2743200" algn="l" defTabSz="914400" rtl="0" eaLnBrk="1" latinLnBrk="0" hangingPunct="1">
              <a:defRPr kumimoji="1" sz="2400" kern="1200">
                <a:solidFill>
                  <a:schemeClr val="lt1"/>
                </a:solidFill>
                <a:latin typeface="+mn-lt"/>
                <a:ea typeface="+mn-ea"/>
                <a:cs typeface="+mn-cs"/>
              </a:defRPr>
            </a:lvl7pPr>
            <a:lvl8pPr marL="3200400" algn="l" defTabSz="914400" rtl="0" eaLnBrk="1" latinLnBrk="0" hangingPunct="1">
              <a:defRPr kumimoji="1" sz="2400" kern="1200">
                <a:solidFill>
                  <a:schemeClr val="lt1"/>
                </a:solidFill>
                <a:latin typeface="+mn-lt"/>
                <a:ea typeface="+mn-ea"/>
                <a:cs typeface="+mn-cs"/>
              </a:defRPr>
            </a:lvl8pPr>
            <a:lvl9pPr marL="3657600" algn="l" defTabSz="914400" rtl="0" eaLnBrk="1" latinLnBrk="0" hangingPunct="1">
              <a:defRPr kumimoji="1" sz="2400" kern="1200">
                <a:solidFill>
                  <a:schemeClr val="lt1"/>
                </a:solidFill>
                <a:latin typeface="+mn-lt"/>
                <a:ea typeface="+mn-ea"/>
                <a:cs typeface="+mn-cs"/>
              </a:defRPr>
            </a:lvl9pPr>
          </a:lstStyle>
          <a:p>
            <a:pPr algn="ctr">
              <a:defRPr/>
            </a:pPr>
            <a:r>
              <a:rPr lang="ja-JP" altLang="en-US" sz="2000" dirty="0">
                <a:solidFill>
                  <a:schemeClr val="bg1"/>
                </a:solidFill>
                <a:latin typeface="Meiryo UI" pitchFamily="50" charset="-128"/>
                <a:ea typeface="Meiryo UI" pitchFamily="50" charset="-128"/>
                <a:cs typeface="Meiryo UI" pitchFamily="50" charset="-128"/>
              </a:rPr>
              <a:t>フリーソフトウエア と オープンソースは同一概念ではない</a:t>
            </a:r>
            <a:r>
              <a:rPr lang="en-US" altLang="ja-JP" sz="2000" dirty="0">
                <a:solidFill>
                  <a:schemeClr val="bg1"/>
                </a:solidFill>
                <a:latin typeface="Meiryo UI" pitchFamily="50" charset="-128"/>
                <a:ea typeface="Meiryo UI" pitchFamily="50" charset="-128"/>
                <a:cs typeface="Meiryo UI" pitchFamily="50" charset="-128"/>
              </a:rPr>
              <a:t/>
            </a:r>
            <a:br>
              <a:rPr lang="en-US" altLang="ja-JP" sz="2000" dirty="0">
                <a:solidFill>
                  <a:schemeClr val="bg1"/>
                </a:solidFill>
                <a:latin typeface="Meiryo UI" pitchFamily="50" charset="-128"/>
                <a:ea typeface="Meiryo UI" pitchFamily="50" charset="-128"/>
                <a:cs typeface="Meiryo UI" pitchFamily="50" charset="-128"/>
              </a:rPr>
            </a:br>
            <a:r>
              <a:rPr lang="en-US" altLang="ja-JP" sz="2000" dirty="0">
                <a:solidFill>
                  <a:schemeClr val="bg1"/>
                </a:solidFill>
                <a:latin typeface="Meiryo UI" pitchFamily="50" charset="-128"/>
                <a:ea typeface="Meiryo UI" pitchFamily="50" charset="-128"/>
                <a:cs typeface="Meiryo UI" pitchFamily="50" charset="-128"/>
              </a:rPr>
              <a:t>GNU</a:t>
            </a:r>
            <a:r>
              <a:rPr lang="ja-JP" altLang="en-US" sz="2000" dirty="0">
                <a:solidFill>
                  <a:schemeClr val="bg1"/>
                </a:solidFill>
                <a:latin typeface="Meiryo UI" pitchFamily="50" charset="-128"/>
                <a:ea typeface="Meiryo UI" pitchFamily="50" charset="-128"/>
                <a:cs typeface="Meiryo UI" pitchFamily="50" charset="-128"/>
              </a:rPr>
              <a:t> </a:t>
            </a:r>
            <a:r>
              <a:rPr lang="en-US" altLang="ja-JP" sz="2000" dirty="0">
                <a:solidFill>
                  <a:schemeClr val="bg1"/>
                </a:solidFill>
                <a:latin typeface="Meiryo UI" pitchFamily="50" charset="-128"/>
                <a:ea typeface="Meiryo UI" pitchFamily="50" charset="-128"/>
                <a:cs typeface="Meiryo UI" pitchFamily="50" charset="-128"/>
              </a:rPr>
              <a:t>GPL/LGPL</a:t>
            </a:r>
            <a:r>
              <a:rPr lang="ja-JP" altLang="en-US" sz="2000" dirty="0">
                <a:solidFill>
                  <a:schemeClr val="bg1"/>
                </a:solidFill>
                <a:latin typeface="Meiryo UI" pitchFamily="50" charset="-128"/>
                <a:ea typeface="Meiryo UI" pitchFamily="50" charset="-128"/>
                <a:cs typeface="Meiryo UI" pitchFamily="50" charset="-128"/>
              </a:rPr>
              <a:t> はフリーソフトウエア財団が定義したもの</a:t>
            </a: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39362626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タイトル 1"/>
          <p:cNvSpPr>
            <a:spLocks noGrp="1"/>
          </p:cNvSpPr>
          <p:nvPr>
            <p:ph type="title"/>
          </p:nvPr>
        </p:nvSpPr>
        <p:spPr/>
        <p:txBody>
          <a:bodyPr/>
          <a:lstStyle/>
          <a:p>
            <a:r>
              <a:rPr lang="ja-JP" altLang="en-US" smtClean="0">
                <a:solidFill>
                  <a:srgbClr val="7B9899"/>
                </a:solidFill>
              </a:rPr>
              <a:t>実は、不自由なソフトウエア</a:t>
            </a:r>
          </a:p>
        </p:txBody>
      </p:sp>
      <p:sp>
        <p:nvSpPr>
          <p:cNvPr id="5" name="スライド番号プレースホルダー 4"/>
          <p:cNvSpPr>
            <a:spLocks noGrp="1"/>
          </p:cNvSpPr>
          <p:nvPr>
            <p:ph type="sldNum" sz="quarter" idx="12"/>
          </p:nvPr>
        </p:nvSpPr>
        <p:spPr/>
        <p:txBody>
          <a:bodyPr/>
          <a:lstStyle/>
          <a:p>
            <a:pPr>
              <a:defRPr/>
            </a:pPr>
            <a:fld id="{27D4AAFE-C3C6-465B-BDA8-1E6E9793D1BD}" type="slidenum">
              <a:rPr lang="ja-JP" altLang="en-US"/>
              <a:pPr>
                <a:defRPr/>
              </a:pPr>
              <a:t>19</a:t>
            </a:fld>
            <a:endParaRPr lang="ja-JP" altLang="en-US"/>
          </a:p>
        </p:txBody>
      </p:sp>
      <p:pic>
        <p:nvPicPr>
          <p:cNvPr id="276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0150" y="1404938"/>
            <a:ext cx="6743700" cy="504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55" name="テキスト ボックス 6"/>
          <p:cNvSpPr txBox="1">
            <a:spLocks noChangeArrowheads="1"/>
          </p:cNvSpPr>
          <p:nvPr/>
        </p:nvSpPr>
        <p:spPr bwMode="auto">
          <a:xfrm>
            <a:off x="107950" y="101600"/>
            <a:ext cx="87852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sz="1600">
                <a:hlinkClick r:id="rId3"/>
              </a:rPr>
              <a:t>http://www.washingtonpost.com/wp-srv/special/politics/prism-collection-documents/</a:t>
            </a:r>
            <a:endParaRPr lang="ja-JP" altLang="en-US" sz="1600"/>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5717105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タイトル 1"/>
          <p:cNvSpPr>
            <a:spLocks noGrp="1"/>
          </p:cNvSpPr>
          <p:nvPr>
            <p:ph type="title"/>
          </p:nvPr>
        </p:nvSpPr>
        <p:spPr/>
        <p:txBody>
          <a:bodyPr/>
          <a:lstStyle/>
          <a:p>
            <a:r>
              <a:rPr lang="ja-JP" altLang="en-US" smtClean="0">
                <a:solidFill>
                  <a:srgbClr val="7B9899"/>
                </a:solidFill>
              </a:rPr>
              <a:t>実は、不自由なソフトウエア</a:t>
            </a:r>
          </a:p>
        </p:txBody>
      </p:sp>
      <p:sp>
        <p:nvSpPr>
          <p:cNvPr id="28676" name="フッター プレースホルダー 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mtClean="0">
                <a:solidFill>
                  <a:srgbClr val="FFFFFF"/>
                </a:solidFill>
              </a:rPr>
              <a:t>ＩＴ最前線 </a:t>
            </a:r>
            <a:r>
              <a:rPr lang="en-US" altLang="ja-JP" smtClean="0">
                <a:solidFill>
                  <a:srgbClr val="FFFFFF"/>
                </a:solidFill>
              </a:rPr>
              <a:t>at </a:t>
            </a:r>
            <a:r>
              <a:rPr lang="ja-JP" altLang="en-US" smtClean="0">
                <a:solidFill>
                  <a:srgbClr val="FFFFFF"/>
                </a:solidFill>
              </a:rPr>
              <a:t>電通大ピクトラボ</a:t>
            </a:r>
            <a:endParaRPr lang="ja-JP" altLang="en-US">
              <a:solidFill>
                <a:srgbClr val="FFFFFF"/>
              </a:solidFill>
            </a:endParaRPr>
          </a:p>
        </p:txBody>
      </p:sp>
      <p:sp>
        <p:nvSpPr>
          <p:cNvPr id="5" name="スライド番号プレースホルダー 4"/>
          <p:cNvSpPr>
            <a:spLocks noGrp="1"/>
          </p:cNvSpPr>
          <p:nvPr>
            <p:ph type="sldNum" sz="quarter" idx="12"/>
          </p:nvPr>
        </p:nvSpPr>
        <p:spPr/>
        <p:txBody>
          <a:bodyPr/>
          <a:lstStyle/>
          <a:p>
            <a:pPr>
              <a:defRPr/>
            </a:pPr>
            <a:fld id="{7E484092-1953-4008-976D-273A6A525327}" type="slidenum">
              <a:rPr lang="ja-JP" altLang="en-US"/>
              <a:pPr>
                <a:defRPr/>
              </a:pPr>
              <a:t>20</a:t>
            </a:fld>
            <a:endParaRPr lang="ja-JP" altLang="en-US"/>
          </a:p>
        </p:txBody>
      </p:sp>
      <p:sp>
        <p:nvSpPr>
          <p:cNvPr id="28678" name="テキスト ボックス 6"/>
          <p:cNvSpPr txBox="1">
            <a:spLocks noChangeArrowheads="1"/>
          </p:cNvSpPr>
          <p:nvPr/>
        </p:nvSpPr>
        <p:spPr bwMode="auto">
          <a:xfrm>
            <a:off x="107950" y="101600"/>
            <a:ext cx="87852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sz="1600">
                <a:hlinkClick r:id="rId2"/>
              </a:rPr>
              <a:t>http://www.washingtonpost.com/wp-srv/special/politics/prism-collection-documents/</a:t>
            </a:r>
            <a:endParaRPr lang="ja-JP" altLang="en-US" sz="1600"/>
          </a:p>
        </p:txBody>
      </p:sp>
      <p:pic>
        <p:nvPicPr>
          <p:cNvPr id="2867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3963" y="1412875"/>
            <a:ext cx="6696075" cy="499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Tree>
    <p:extLst>
      <p:ext uri="{BB962C8B-B14F-4D97-AF65-F5344CB8AC3E}">
        <p14:creationId xmlns:p14="http://schemas.microsoft.com/office/powerpoint/2010/main" val="20413770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タイトル 1"/>
          <p:cNvSpPr>
            <a:spLocks noGrp="1"/>
          </p:cNvSpPr>
          <p:nvPr>
            <p:ph type="title"/>
          </p:nvPr>
        </p:nvSpPr>
        <p:spPr/>
        <p:txBody>
          <a:bodyPr/>
          <a:lstStyle/>
          <a:p>
            <a:endParaRPr lang="ja-JP" altLang="en-US" smtClean="0">
              <a:solidFill>
                <a:srgbClr val="7B9899"/>
              </a:solidFill>
            </a:endParaRPr>
          </a:p>
        </p:txBody>
      </p:sp>
      <p:sp>
        <p:nvSpPr>
          <p:cNvPr id="29700" name="フッター プレースホルダー 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mtClean="0">
                <a:solidFill>
                  <a:srgbClr val="FFFFFF"/>
                </a:solidFill>
              </a:rPr>
              <a:t>ＩＴ最前線 </a:t>
            </a:r>
            <a:r>
              <a:rPr lang="en-US" altLang="ja-JP" smtClean="0">
                <a:solidFill>
                  <a:srgbClr val="FFFFFF"/>
                </a:solidFill>
              </a:rPr>
              <a:t>at </a:t>
            </a:r>
            <a:r>
              <a:rPr lang="ja-JP" altLang="en-US" smtClean="0">
                <a:solidFill>
                  <a:srgbClr val="FFFFFF"/>
                </a:solidFill>
              </a:rPr>
              <a:t>電通大ピクトラボ</a:t>
            </a:r>
            <a:endParaRPr lang="ja-JP" altLang="en-US">
              <a:solidFill>
                <a:srgbClr val="FFFFFF"/>
              </a:solidFill>
            </a:endParaRPr>
          </a:p>
        </p:txBody>
      </p:sp>
      <p:sp>
        <p:nvSpPr>
          <p:cNvPr id="5" name="スライド番号プレースホルダー 4"/>
          <p:cNvSpPr>
            <a:spLocks noGrp="1"/>
          </p:cNvSpPr>
          <p:nvPr>
            <p:ph type="sldNum" sz="quarter" idx="12"/>
          </p:nvPr>
        </p:nvSpPr>
        <p:spPr/>
        <p:txBody>
          <a:bodyPr/>
          <a:lstStyle/>
          <a:p>
            <a:pPr>
              <a:defRPr/>
            </a:pPr>
            <a:fld id="{7B0A47B2-0EE0-4E7B-AF4C-7F2822DDDF7A}" type="slidenum">
              <a:rPr lang="ja-JP" altLang="en-US"/>
              <a:pPr>
                <a:defRPr/>
              </a:pPr>
              <a:t>21</a:t>
            </a:fld>
            <a:endParaRPr lang="ja-JP" altLang="en-US"/>
          </a:p>
        </p:txBody>
      </p:sp>
      <p:pic>
        <p:nvPicPr>
          <p:cNvPr id="297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49225"/>
            <a:ext cx="7920037" cy="644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Tree>
    <p:extLst>
      <p:ext uri="{BB962C8B-B14F-4D97-AF65-F5344CB8AC3E}">
        <p14:creationId xmlns:p14="http://schemas.microsoft.com/office/powerpoint/2010/main" val="38805466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01625" y="354013"/>
            <a:ext cx="8534400" cy="758825"/>
          </a:xfrm>
        </p:spPr>
        <p:txBody>
          <a:bodyPr>
            <a:normAutofit fontScale="90000"/>
          </a:bodyPr>
          <a:lstStyle/>
          <a:p>
            <a:pPr fontAlgn="auto">
              <a:spcAft>
                <a:spcPts val="0"/>
              </a:spcAft>
              <a:defRPr/>
            </a:pPr>
            <a:r>
              <a:rPr lang="ja-JP" altLang="en-US" b="1" dirty="0"/>
              <a:t>グーグル、「</a:t>
            </a:r>
            <a:r>
              <a:rPr lang="en-US" altLang="ja-JP" b="1" dirty="0"/>
              <a:t>Gmail</a:t>
            </a:r>
            <a:r>
              <a:rPr lang="ja-JP" altLang="en-US" b="1" dirty="0" smtClean="0"/>
              <a:t>」 に</a:t>
            </a:r>
            <a:r>
              <a:rPr lang="ja-JP" altLang="en-US" b="1" dirty="0"/>
              <a:t>プライバシーを期待す</a:t>
            </a:r>
            <a:r>
              <a:rPr lang="ja-JP" altLang="en-US" b="1" dirty="0" smtClean="0"/>
              <a:t>べき</a:t>
            </a:r>
            <a:r>
              <a:rPr lang="en-US" altLang="ja-JP" b="1" dirty="0" smtClean="0"/>
              <a:t/>
            </a:r>
            <a:br>
              <a:rPr lang="en-US" altLang="ja-JP" b="1" dirty="0" smtClean="0"/>
            </a:br>
            <a:r>
              <a:rPr lang="ja-JP" altLang="en-US" b="1" dirty="0" smtClean="0"/>
              <a:t>で</a:t>
            </a:r>
            <a:r>
              <a:rPr lang="ja-JP" altLang="en-US" b="1" dirty="0"/>
              <a:t>ないと</a:t>
            </a:r>
            <a:r>
              <a:rPr lang="ja-JP" altLang="en-US" b="1" dirty="0" smtClean="0"/>
              <a:t>主張　</a:t>
            </a:r>
            <a:r>
              <a:rPr lang="en-US" altLang="ja-JP" b="1" dirty="0" smtClean="0"/>
              <a:t>--</a:t>
            </a:r>
            <a:r>
              <a:rPr lang="ja-JP" altLang="en-US" b="1" dirty="0" smtClean="0"/>
              <a:t>　集団</a:t>
            </a:r>
            <a:r>
              <a:rPr lang="ja-JP" altLang="en-US" b="1" dirty="0"/>
              <a:t>訴訟の棄却</a:t>
            </a:r>
            <a:r>
              <a:rPr lang="ja-JP" altLang="en-US" b="1" dirty="0" smtClean="0"/>
              <a:t>求め</a:t>
            </a:r>
            <a:endParaRPr lang="ja-JP" altLang="en-US" dirty="0"/>
          </a:p>
        </p:txBody>
      </p:sp>
      <p:sp>
        <p:nvSpPr>
          <p:cNvPr id="5" name="スライド番号プレースホルダー 4"/>
          <p:cNvSpPr>
            <a:spLocks noGrp="1"/>
          </p:cNvSpPr>
          <p:nvPr>
            <p:ph type="sldNum" sz="quarter" idx="12"/>
          </p:nvPr>
        </p:nvSpPr>
        <p:spPr/>
        <p:txBody>
          <a:bodyPr/>
          <a:lstStyle/>
          <a:p>
            <a:pPr>
              <a:defRPr/>
            </a:pPr>
            <a:fld id="{A890A711-F4D8-482C-8781-FD0C7B54ECE9}" type="slidenum">
              <a:rPr lang="ja-JP" altLang="en-US"/>
              <a:pPr>
                <a:defRPr/>
              </a:pPr>
              <a:t>22</a:t>
            </a:fld>
            <a:endParaRPr lang="ja-JP" altLang="en-US"/>
          </a:p>
        </p:txBody>
      </p:sp>
      <p:pic>
        <p:nvPicPr>
          <p:cNvPr id="307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606550"/>
            <a:ext cx="6624637" cy="2598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4506913"/>
            <a:ext cx="86423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28" name="テキスト ボックス 6"/>
          <p:cNvSpPr txBox="1">
            <a:spLocks noChangeArrowheads="1"/>
          </p:cNvSpPr>
          <p:nvPr/>
        </p:nvSpPr>
        <p:spPr bwMode="auto">
          <a:xfrm>
            <a:off x="250825" y="6021388"/>
            <a:ext cx="8497888"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sz="1100">
                <a:hlinkClick r:id="rId4"/>
              </a:rPr>
              <a:t>http://news.cnet.com/8301-1023_3-57598420-93/google-filing-says-gmail-users-have-no-expectation-of-privacy/</a:t>
            </a:r>
            <a:endParaRPr lang="ja-JP" altLang="en-US" sz="1100"/>
          </a:p>
        </p:txBody>
      </p:sp>
      <p:sp>
        <p:nvSpPr>
          <p:cNvPr id="3" name="日付プレースホルダー 2"/>
          <p:cNvSpPr>
            <a:spLocks noGrp="1"/>
          </p:cNvSpPr>
          <p:nvPr>
            <p:ph type="dt" sz="half" idx="10"/>
          </p:nvPr>
        </p:nvSpPr>
        <p:spPr/>
        <p:txBody>
          <a:bodyPr/>
          <a:lstStyle/>
          <a:p>
            <a:pPr>
              <a:defRPr/>
            </a:pPr>
            <a:r>
              <a:rPr lang="en-US" altLang="ja-JP" smtClean="0"/>
              <a:t>2014/1/14</a:t>
            </a:r>
            <a:endParaRPr lang="ja-JP" altLang="en-US"/>
          </a:p>
        </p:txBody>
      </p:sp>
      <p:sp>
        <p:nvSpPr>
          <p:cNvPr id="4" name="フッター プレースホルダー 3"/>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7017032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タイトル 1"/>
          <p:cNvSpPr>
            <a:spLocks noGrp="1"/>
          </p:cNvSpPr>
          <p:nvPr>
            <p:ph type="title"/>
          </p:nvPr>
        </p:nvSpPr>
        <p:spPr/>
        <p:txBody>
          <a:bodyPr/>
          <a:lstStyle/>
          <a:p>
            <a:r>
              <a:rPr lang="en-US" altLang="ja-JP" smtClean="0">
                <a:solidFill>
                  <a:srgbClr val="7B9899"/>
                </a:solidFill>
              </a:rPr>
              <a:t>Edward Snowden</a:t>
            </a:r>
            <a:endParaRPr lang="ja-JP" altLang="en-US" smtClean="0">
              <a:solidFill>
                <a:srgbClr val="7B9899"/>
              </a:solidFill>
            </a:endParaRPr>
          </a:p>
        </p:txBody>
      </p:sp>
      <p:sp>
        <p:nvSpPr>
          <p:cNvPr id="5" name="スライド番号プレースホルダー 4"/>
          <p:cNvSpPr>
            <a:spLocks noGrp="1"/>
          </p:cNvSpPr>
          <p:nvPr>
            <p:ph type="sldNum" sz="quarter" idx="12"/>
          </p:nvPr>
        </p:nvSpPr>
        <p:spPr/>
        <p:txBody>
          <a:bodyPr/>
          <a:lstStyle/>
          <a:p>
            <a:pPr>
              <a:defRPr/>
            </a:pPr>
            <a:fld id="{A9B6CBF9-0ABA-41E1-9775-F78D6516DEE5}" type="slidenum">
              <a:rPr lang="ja-JP" altLang="en-US"/>
              <a:pPr>
                <a:defRPr/>
              </a:pPr>
              <a:t>23</a:t>
            </a:fld>
            <a:endParaRPr lang="ja-JP" altLang="en-US"/>
          </a:p>
        </p:txBody>
      </p:sp>
      <p:pic>
        <p:nvPicPr>
          <p:cNvPr id="31750" name="Picture 2" descr="http://a.abcnews.com/images/Politics/ap_edward_snowden_dm_130610_w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700213"/>
            <a:ext cx="7918450" cy="445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190715384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32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リナックス</a:t>
            </a:r>
            <a:r>
              <a:rPr lang="ja-JP" altLang="en-US" sz="3200" dirty="0" smtClean="0">
                <a:solidFill>
                  <a:schemeClr val="bg1"/>
                </a:solidFill>
                <a:latin typeface="HG丸ｺﾞｼｯｸM-PRO" pitchFamily="50" charset="-128"/>
                <a:ea typeface="HG丸ｺﾞｼｯｸM-PRO" pitchFamily="50" charset="-128"/>
              </a:rPr>
              <a:t>開発の実態（</a:t>
            </a:r>
            <a:r>
              <a:rPr lang="en-US" altLang="ja-JP" sz="3200" dirty="0" smtClean="0">
                <a:solidFill>
                  <a:schemeClr val="bg1"/>
                </a:solidFill>
                <a:latin typeface="HG丸ｺﾞｼｯｸM-PRO" pitchFamily="50" charset="-128"/>
                <a:ea typeface="HG丸ｺﾞｼｯｸM-PRO" pitchFamily="50" charset="-128"/>
              </a:rPr>
              <a:t>20</a:t>
            </a:r>
            <a:r>
              <a:rPr lang="ja-JP" altLang="en-US" sz="3200" dirty="0" smtClean="0">
                <a:solidFill>
                  <a:schemeClr val="bg1"/>
                </a:solidFill>
                <a:latin typeface="HG丸ｺﾞｼｯｸM-PRO" pitchFamily="50" charset="-128"/>
                <a:ea typeface="HG丸ｺﾞｼｯｸM-PRO" pitchFamily="50" charset="-128"/>
              </a:rPr>
              <a:t>年の経緯）</a:t>
            </a:r>
            <a:endParaRPr lang="ja-JP" altLang="en-US" sz="3200" dirty="0">
              <a:solidFill>
                <a:schemeClr val="bg1"/>
              </a:solidFill>
              <a:latin typeface="HG丸ｺﾞｼｯｸM-PRO" pitchFamily="50" charset="-128"/>
              <a:ea typeface="HG丸ｺﾞｼｯｸM-PRO" pitchFamily="50" charset="-128"/>
            </a:endParaRPr>
          </a:p>
        </p:txBody>
      </p:sp>
      <p:sp>
        <p:nvSpPr>
          <p:cNvPr id="47108" name="テキスト ボックス 5"/>
          <p:cNvSpPr txBox="1">
            <a:spLocks noChangeArrowheads="1"/>
          </p:cNvSpPr>
          <p:nvPr/>
        </p:nvSpPr>
        <p:spPr bwMode="auto">
          <a:xfrm>
            <a:off x="323850" y="5589588"/>
            <a:ext cx="8301038" cy="746125"/>
          </a:xfrm>
          <a:prstGeom prst="rect">
            <a:avLst/>
          </a:prstGeom>
          <a:noFill/>
          <a:ln w="9525">
            <a:noFill/>
            <a:miter lim="800000"/>
            <a:headEnd/>
            <a:tailEnd/>
          </a:ln>
        </p:spPr>
        <p:txBody>
          <a:bodyPr>
            <a:spAutoFit/>
          </a:bodyPr>
          <a:lstStyle/>
          <a:p>
            <a:pPr>
              <a:lnSpc>
                <a:spcPts val="1700"/>
              </a:lnSpc>
            </a:pPr>
            <a:r>
              <a:rPr lang="ja-JP" altLang="en-US" sz="1600" dirty="0">
                <a:latin typeface="Meiryo UI" panose="020B0604030504040204" pitchFamily="50" charset="-128"/>
                <a:ea typeface="Meiryo UI" panose="020B0604030504040204" pitchFamily="50" charset="-128"/>
                <a:cs typeface="Meiryo UI" panose="020B0604030504040204" pitchFamily="50" charset="-128"/>
              </a:rPr>
              <a:t>出典ついて：この章で紹介する各種の統計</a:t>
            </a:r>
            <a:r>
              <a:rPr lang="ja-JP" altLang="en-US" sz="1600" dirty="0" smtClean="0">
                <a:latin typeface="Meiryo UI" panose="020B0604030504040204" pitchFamily="50" charset="-128"/>
                <a:ea typeface="Meiryo UI" panose="020B0604030504040204" pitchFamily="50" charset="-128"/>
                <a:cs typeface="Meiryo UI" panose="020B0604030504040204" pitchFamily="50" charset="-128"/>
              </a:rPr>
              <a:t>データの一部は</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a:t>
            </a:r>
            <a:r>
              <a:rPr lang="en-US" altLang="ja-JP" sz="1600" dirty="0">
                <a:latin typeface="Meiryo UI" panose="020B0604030504040204" pitchFamily="50" charset="-128"/>
                <a:ea typeface="Meiryo UI" panose="020B0604030504040204" pitchFamily="50" charset="-128"/>
                <a:cs typeface="Meiryo UI" panose="020B0604030504040204" pitchFamily="50" charset="-128"/>
              </a:rPr>
              <a:t>NEC</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 </a:t>
            </a:r>
            <a:r>
              <a:rPr lang="en-US" altLang="ja-JP" sz="1600" dirty="0">
                <a:latin typeface="Meiryo UI" panose="020B0604030504040204" pitchFamily="50" charset="-128"/>
                <a:ea typeface="Meiryo UI" panose="020B0604030504040204" pitchFamily="50" charset="-128"/>
                <a:cs typeface="Meiryo UI" panose="020B0604030504040204" pitchFamily="50" charset="-128"/>
              </a:rPr>
              <a:t>OSS</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推進</a:t>
            </a:r>
            <a:r>
              <a:rPr lang="ja-JP" altLang="en-US" sz="1600" dirty="0" smtClean="0">
                <a:latin typeface="Meiryo UI" panose="020B0604030504040204" pitchFamily="50" charset="-128"/>
                <a:ea typeface="Meiryo UI" panose="020B0604030504040204" pitchFamily="50" charset="-128"/>
                <a:cs typeface="Meiryo UI" panose="020B0604030504040204" pitchFamily="50" charset="-128"/>
              </a:rPr>
              <a:t>センターの </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柴田次一氏</a:t>
            </a:r>
            <a:r>
              <a:rPr lang="ja-JP" altLang="en-US" sz="1600" dirty="0" smtClean="0">
                <a:latin typeface="Meiryo UI" panose="020B0604030504040204" pitchFamily="50" charset="-128"/>
                <a:ea typeface="Meiryo UI" panose="020B0604030504040204" pitchFamily="50" charset="-128"/>
                <a:cs typeface="Meiryo UI" panose="020B0604030504040204" pitchFamily="50" charset="-128"/>
              </a:rPr>
              <a:t>が </a:t>
            </a:r>
            <a:r>
              <a:rPr lang="en-US" altLang="ja-JP" sz="1600" dirty="0" smtClean="0">
                <a:latin typeface="Meiryo UI" panose="020B0604030504040204" pitchFamily="50" charset="-128"/>
                <a:ea typeface="Meiryo UI" panose="020B0604030504040204" pitchFamily="50" charset="-128"/>
                <a:cs typeface="Meiryo UI" panose="020B0604030504040204" pitchFamily="50" charset="-128"/>
              </a:rPr>
              <a:t>2011</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年</a:t>
            </a:r>
            <a:r>
              <a:rPr lang="en-US" altLang="ja-JP" sz="1600" dirty="0">
                <a:latin typeface="Meiryo UI" panose="020B0604030504040204" pitchFamily="50" charset="-128"/>
                <a:ea typeface="Meiryo UI" panose="020B0604030504040204" pitchFamily="50" charset="-128"/>
                <a:cs typeface="Meiryo UI" panose="020B0604030504040204" pitchFamily="50" charset="-128"/>
              </a:rPr>
              <a:t>11</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月</a:t>
            </a:r>
            <a:r>
              <a:rPr lang="en-US" altLang="ja-JP" sz="1600" dirty="0">
                <a:latin typeface="Meiryo UI" panose="020B0604030504040204" pitchFamily="50" charset="-128"/>
                <a:ea typeface="Meiryo UI" panose="020B0604030504040204" pitchFamily="50" charset="-128"/>
                <a:cs typeface="Meiryo UI" panose="020B0604030504040204" pitchFamily="50" charset="-128"/>
              </a:rPr>
              <a:t>28</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日に横浜で開催された</a:t>
            </a:r>
            <a:r>
              <a:rPr lang="en-US" altLang="ja-JP" sz="1600" dirty="0">
                <a:latin typeface="Meiryo UI" panose="020B0604030504040204" pitchFamily="50" charset="-128"/>
                <a:ea typeface="Meiryo UI" panose="020B0604030504040204" pitchFamily="50" charset="-128"/>
                <a:cs typeface="Meiryo UI" panose="020B0604030504040204" pitchFamily="50" charset="-128"/>
              </a:rPr>
              <a:t>Automotive</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 </a:t>
            </a:r>
            <a:r>
              <a:rPr lang="en-US" altLang="ja-JP" sz="1600" dirty="0">
                <a:latin typeface="Meiryo UI" panose="020B0604030504040204" pitchFamily="50" charset="-128"/>
                <a:ea typeface="Meiryo UI" panose="020B0604030504040204" pitchFamily="50" charset="-128"/>
                <a:cs typeface="Meiryo UI" panose="020B0604030504040204" pitchFamily="50" charset="-128"/>
              </a:rPr>
              <a:t>Linux</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 </a:t>
            </a:r>
            <a:r>
              <a:rPr lang="en-US" altLang="ja-JP" sz="1600" dirty="0">
                <a:latin typeface="Meiryo UI" panose="020B0604030504040204" pitchFamily="50" charset="-128"/>
                <a:ea typeface="Meiryo UI" panose="020B0604030504040204" pitchFamily="50" charset="-128"/>
                <a:cs typeface="Meiryo UI" panose="020B0604030504040204" pitchFamily="50" charset="-128"/>
              </a:rPr>
              <a:t>Summit</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 で講演された資料を本人の了解のもと引用しています</a:t>
            </a:r>
            <a:r>
              <a:rPr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endParaRPr lang="ja-JP" altLang="en-US"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4" name="スライド番号プレースホルダー 3"/>
          <p:cNvSpPr>
            <a:spLocks noGrp="1"/>
          </p:cNvSpPr>
          <p:nvPr>
            <p:ph type="sldNum" sz="quarter" idx="12"/>
          </p:nvPr>
        </p:nvSpPr>
        <p:spPr/>
        <p:txBody>
          <a:bodyPr/>
          <a:lstStyle/>
          <a:p>
            <a:pPr>
              <a:defRPr/>
            </a:pPr>
            <a:fld id="{07790D4B-D77B-4FC1-B9F0-733DCA1BA63B}" type="slidenum">
              <a:rPr lang="ja-JP" altLang="en-US" smtClean="0"/>
              <a:pPr>
                <a:defRPr/>
              </a:pPr>
              <a:t>24</a:t>
            </a:fld>
            <a:endParaRPr lang="ja-JP" altLang="en-US"/>
          </a:p>
        </p:txBody>
      </p:sp>
    </p:spTree>
    <p:extLst>
      <p:ext uri="{BB962C8B-B14F-4D97-AF65-F5344CB8AC3E}">
        <p14:creationId xmlns:p14="http://schemas.microsoft.com/office/powerpoint/2010/main" val="8893639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p:cNvSpPr>
          <p:nvPr>
            <p:ph type="title"/>
          </p:nvPr>
        </p:nvSpPr>
        <p:spPr/>
        <p:txBody>
          <a:bodyPr/>
          <a:lstStyle/>
          <a:p>
            <a:pPr algn="l" eaLnBrk="1" hangingPunct="1"/>
            <a:r>
              <a:rPr lang="ja-JP" altLang="en-US" smtClean="0">
                <a:solidFill>
                  <a:srgbClr val="4D4D4D"/>
                </a:solidFill>
              </a:rPr>
              <a:t>リナックス開発コミュニティの実像</a:t>
            </a:r>
            <a:endParaRPr lang="en-US" altLang="ja-JP" smtClean="0">
              <a:solidFill>
                <a:srgbClr val="4D4D4D"/>
              </a:solidFill>
            </a:endParaRPr>
          </a:p>
        </p:txBody>
      </p:sp>
      <p:sp>
        <p:nvSpPr>
          <p:cNvPr id="48130" name="Rectangle 3"/>
          <p:cNvSpPr>
            <a:spLocks noGrp="1"/>
          </p:cNvSpPr>
          <p:nvPr>
            <p:ph sz="quarter" idx="1"/>
          </p:nvPr>
        </p:nvSpPr>
        <p:spPr>
          <a:xfrm>
            <a:off x="315913" y="1530350"/>
            <a:ext cx="8504237" cy="4572000"/>
          </a:xfrm>
        </p:spPr>
        <p:txBody>
          <a:bodyPr/>
          <a:lstStyle/>
          <a:p>
            <a:pPr eaLnBrk="1" hangingPunct="1">
              <a:lnSpc>
                <a:spcPct val="65000"/>
              </a:lnSpc>
            </a:pPr>
            <a:endParaRPr lang="en-US" altLang="ja-JP" smtClean="0">
              <a:solidFill>
                <a:srgbClr val="4D4D4D"/>
              </a:solidFill>
            </a:endParaRPr>
          </a:p>
          <a:p>
            <a:pPr eaLnBrk="1" hangingPunct="1">
              <a:lnSpc>
                <a:spcPct val="65000"/>
              </a:lnSpc>
            </a:pPr>
            <a:endParaRPr lang="en-US" altLang="ja-JP" smtClean="0">
              <a:solidFill>
                <a:srgbClr val="4D4D4D"/>
              </a:solidFill>
            </a:endParaRPr>
          </a:p>
          <a:p>
            <a:pPr eaLnBrk="1" hangingPunct="1">
              <a:lnSpc>
                <a:spcPct val="65000"/>
              </a:lnSpc>
              <a:buClr>
                <a:srgbClr val="A6A6A6"/>
              </a:buClr>
              <a:buFont typeface="Wingdings" pitchFamily="2" charset="2"/>
              <a:buNone/>
            </a:pPr>
            <a:endParaRPr lang="en-US" altLang="ja-JP" smtClean="0">
              <a:solidFill>
                <a:srgbClr val="BFBFBF"/>
              </a:solidFill>
            </a:endParaRPr>
          </a:p>
          <a:p>
            <a:pPr eaLnBrk="1" hangingPunct="1">
              <a:lnSpc>
                <a:spcPct val="65000"/>
              </a:lnSpc>
            </a:pPr>
            <a:endParaRPr lang="en-US" altLang="ja-JP" smtClean="0">
              <a:solidFill>
                <a:srgbClr val="4D4D4D"/>
              </a:solidFill>
            </a:endParaRPr>
          </a:p>
          <a:p>
            <a:pPr eaLnBrk="1" hangingPunct="1">
              <a:lnSpc>
                <a:spcPct val="65000"/>
              </a:lnSpc>
            </a:pPr>
            <a:endParaRPr lang="en-US" altLang="ja-JP" smtClean="0">
              <a:solidFill>
                <a:srgbClr val="4D4D4D"/>
              </a:solidFill>
            </a:endParaRPr>
          </a:p>
        </p:txBody>
      </p:sp>
      <p:sp>
        <p:nvSpPr>
          <p:cNvPr id="5" name="Rectangle 3"/>
          <p:cNvSpPr txBox="1">
            <a:spLocks/>
          </p:cNvSpPr>
          <p:nvPr/>
        </p:nvSpPr>
        <p:spPr bwMode="auto">
          <a:xfrm>
            <a:off x="301625" y="1854200"/>
            <a:ext cx="8534400" cy="4238625"/>
          </a:xfrm>
          <a:prstGeom prst="rect">
            <a:avLst/>
          </a:prstGeom>
          <a:noFill/>
          <a:ln w="9525">
            <a:noFill/>
            <a:miter lim="800000"/>
            <a:headEnd/>
            <a:tailEnd/>
          </a:ln>
        </p:spPr>
        <p:txBody>
          <a:bodyPr lIns="54000" tIns="10800" rIns="54000" bIns="10800"/>
          <a:lstStyle/>
          <a:p>
            <a:pPr eaLnBrk="0" hangingPunct="0">
              <a:lnSpc>
                <a:spcPct val="80000"/>
              </a:lnSpc>
              <a:spcBef>
                <a:spcPct val="20000"/>
              </a:spcBef>
              <a:buClr>
                <a:srgbClr val="0066FF"/>
              </a:buClr>
              <a:defRPr/>
            </a:pPr>
            <a:r>
              <a:rPr lang="en-US" altLang="ja-JP" sz="2600" kern="0" dirty="0" smtClean="0">
                <a:solidFill>
                  <a:srgbClr val="0070C0"/>
                </a:solidFill>
                <a:latin typeface="Meiryo UI" panose="020B0604030504040204" pitchFamily="50" charset="-128"/>
                <a:ea typeface="Meiryo UI" panose="020B0604030504040204" pitchFamily="50" charset="-128"/>
                <a:cs typeface="Meiryo UI" panose="020B0604030504040204" pitchFamily="50" charset="-128"/>
              </a:rPr>
              <a:t>2011</a:t>
            </a:r>
            <a:r>
              <a:rPr lang="ja-JP" altLang="en-US" sz="2600" kern="0" dirty="0" smtClean="0">
                <a:solidFill>
                  <a:srgbClr val="0070C0"/>
                </a:solidFill>
                <a:latin typeface="Meiryo UI" panose="020B0604030504040204" pitchFamily="50" charset="-128"/>
                <a:ea typeface="Meiryo UI" panose="020B0604030504040204" pitchFamily="50" charset="-128"/>
                <a:cs typeface="Meiryo UI" panose="020B0604030504040204" pitchFamily="50" charset="-128"/>
              </a:rPr>
              <a:t>年リナックス</a:t>
            </a:r>
            <a:r>
              <a:rPr lang="ja-JP" altLang="en-US"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は誕生</a:t>
            </a:r>
            <a:r>
              <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20</a:t>
            </a:r>
            <a:r>
              <a:rPr lang="ja-JP" altLang="en-US"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周年を祝いました</a:t>
            </a:r>
            <a:endPar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323850" indent="-323850" eaLnBrk="0" hangingPunct="0">
              <a:lnSpc>
                <a:spcPct val="80000"/>
              </a:lnSpc>
              <a:spcBef>
                <a:spcPct val="20000"/>
              </a:spcBef>
              <a:buClr>
                <a:srgbClr val="0066FF"/>
              </a:buClr>
              <a:buFont typeface="Wingdings" pitchFamily="2" charset="2"/>
              <a:buChar char="n"/>
              <a:defRPr/>
            </a:pPr>
            <a:endPar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323850" indent="-323850" eaLnBrk="0" hangingPunct="0">
              <a:lnSpc>
                <a:spcPct val="80000"/>
              </a:lnSpc>
              <a:spcBef>
                <a:spcPct val="20000"/>
              </a:spcBef>
              <a:buClr>
                <a:srgbClr val="0066FF"/>
              </a:buClr>
              <a:buFont typeface="Wingdings" pitchFamily="2" charset="2"/>
              <a:buChar char="n"/>
              <a:defRPr/>
            </a:pPr>
            <a:r>
              <a:rPr lang="ja-JP" altLang="en-US"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リナックス開発トレンドの紹介</a:t>
            </a:r>
            <a:endPar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defRPr/>
            </a:pPr>
            <a:r>
              <a:rPr lang="ja-JP" altLang="en-US"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コードサイズ変遷、開発者数変遷、リリース実績</a:t>
            </a:r>
            <a:endParaRPr lang="en-US" altLang="ja-JP"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323850" indent="-323850" eaLnBrk="0" hangingPunct="0">
              <a:lnSpc>
                <a:spcPct val="80000"/>
              </a:lnSpc>
              <a:spcBef>
                <a:spcPct val="20000"/>
              </a:spcBef>
              <a:buClr>
                <a:srgbClr val="0066FF"/>
              </a:buClr>
              <a:buFont typeface="Wingdings" pitchFamily="2" charset="2"/>
              <a:buChar char="n"/>
              <a:defRPr/>
            </a:pPr>
            <a:endPar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323850" indent="-323850" eaLnBrk="0" hangingPunct="0">
              <a:lnSpc>
                <a:spcPct val="80000"/>
              </a:lnSpc>
              <a:spcBef>
                <a:spcPct val="20000"/>
              </a:spcBef>
              <a:buClr>
                <a:srgbClr val="0066FF"/>
              </a:buClr>
              <a:buFont typeface="Wingdings" pitchFamily="2" charset="2"/>
              <a:buChar char="n"/>
              <a:defRPr/>
            </a:pPr>
            <a:r>
              <a:rPr lang="ja-JP" altLang="en-US"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リナックス開発プロセスの紹介</a:t>
            </a:r>
            <a:endPar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defRPr/>
            </a:pPr>
            <a:r>
              <a:rPr lang="ja-JP" altLang="en-US"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レビュープロセス、コード管理</a:t>
            </a:r>
            <a:endParaRPr lang="en-US" altLang="ja-JP"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323850" indent="-323850" eaLnBrk="0" hangingPunct="0">
              <a:lnSpc>
                <a:spcPct val="80000"/>
              </a:lnSpc>
              <a:spcBef>
                <a:spcPct val="20000"/>
              </a:spcBef>
              <a:buClr>
                <a:srgbClr val="0066FF"/>
              </a:buClr>
              <a:buFont typeface="Wingdings" pitchFamily="2" charset="2"/>
              <a:buChar char="n"/>
              <a:defRPr/>
            </a:pPr>
            <a:endPar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323850" indent="-323850" eaLnBrk="0" hangingPunct="0">
              <a:lnSpc>
                <a:spcPct val="80000"/>
              </a:lnSpc>
              <a:spcBef>
                <a:spcPct val="20000"/>
              </a:spcBef>
              <a:buClr>
                <a:srgbClr val="0066FF"/>
              </a:buClr>
              <a:buFont typeface="Wingdings" pitchFamily="2" charset="2"/>
              <a:buChar char="n"/>
              <a:defRPr/>
            </a:pPr>
            <a:r>
              <a:rPr lang="ja-JP" altLang="en-US"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リナックスのソフトウエア構造の紹介</a:t>
            </a:r>
            <a:endPar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defRPr/>
            </a:pPr>
            <a:r>
              <a:rPr lang="ja-JP" altLang="en-US"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コンフィギュレーション、抽象化</a:t>
            </a:r>
            <a:endParaRPr lang="en-US" altLang="ja-JP"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48132" name="図 1"/>
          <p:cNvPicPr>
            <a:picLocks noChangeAspect="1"/>
          </p:cNvPicPr>
          <p:nvPr/>
        </p:nvPicPr>
        <p:blipFill>
          <a:blip r:embed="rId2"/>
          <a:srcRect/>
          <a:stretch>
            <a:fillRect/>
          </a:stretch>
        </p:blipFill>
        <p:spPr bwMode="auto">
          <a:xfrm>
            <a:off x="7011988" y="3471863"/>
            <a:ext cx="1801812" cy="2709862"/>
          </a:xfrm>
          <a:prstGeom prst="rect">
            <a:avLst/>
          </a:prstGeom>
          <a:noFill/>
          <a:ln w="9525">
            <a:noFill/>
            <a:miter lim="800000"/>
            <a:headEnd/>
            <a:tailEnd/>
          </a:ln>
        </p:spPr>
      </p:pic>
      <p:sp>
        <p:nvSpPr>
          <p:cNvPr id="4" name="スライド番号プレースホルダー 3"/>
          <p:cNvSpPr>
            <a:spLocks noGrp="1"/>
          </p:cNvSpPr>
          <p:nvPr>
            <p:ph type="sldNum" sz="quarter" idx="12"/>
          </p:nvPr>
        </p:nvSpPr>
        <p:spPr/>
        <p:txBody>
          <a:bodyPr/>
          <a:lstStyle/>
          <a:p>
            <a:pPr>
              <a:defRPr/>
            </a:pPr>
            <a:fld id="{63D177AC-9FFA-4486-BC0B-A4B3B5FD4B57}" type="slidenum">
              <a:rPr lang="ja-JP" altLang="en-US"/>
              <a:pPr>
                <a:defRPr/>
              </a:pPr>
              <a:t>25</a:t>
            </a:fld>
            <a:endParaRPr lang="en-US" altLang="ja-JP"/>
          </a:p>
        </p:txBody>
      </p:sp>
      <p:pic>
        <p:nvPicPr>
          <p:cNvPr id="6" name="図 5"/>
          <p:cNvPicPr>
            <a:picLocks noChangeAspect="1"/>
          </p:cNvPicPr>
          <p:nvPr/>
        </p:nvPicPr>
        <p:blipFill>
          <a:blip r:embed="rId3"/>
          <a:stretch>
            <a:fillRect/>
          </a:stretch>
        </p:blipFill>
        <p:spPr>
          <a:xfrm>
            <a:off x="7391400" y="260350"/>
            <a:ext cx="1503363" cy="1511300"/>
          </a:xfrm>
          <a:prstGeom prst="rect">
            <a:avLst/>
          </a:prstGeom>
          <a:ln>
            <a:noFill/>
          </a:ln>
          <a:effectLst>
            <a:outerShdw blurRad="292100" dist="139700" dir="2700000" algn="tl" rotWithShape="0">
              <a:srgbClr val="333333">
                <a:alpha val="65000"/>
              </a:srgbClr>
            </a:outerShdw>
          </a:effectLst>
        </p:spPr>
      </p:pic>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11799883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p:cNvSpPr>
          <p:nvPr>
            <p:ph type="title"/>
          </p:nvPr>
        </p:nvSpPr>
        <p:spPr/>
        <p:txBody>
          <a:bodyPr/>
          <a:lstStyle/>
          <a:p>
            <a:pPr eaLnBrk="1" hangingPunct="1"/>
            <a:r>
              <a:rPr lang="ja-JP" altLang="en-US" smtClean="0">
                <a:solidFill>
                  <a:srgbClr val="4D4D4D"/>
                </a:solidFill>
              </a:rPr>
              <a:t>リナックスカーネルサイズの変遷 ［長期］</a:t>
            </a:r>
            <a:endParaRPr lang="en-US" altLang="ja-JP" smtClean="0">
              <a:solidFill>
                <a:srgbClr val="4D4D4D"/>
              </a:solidFill>
            </a:endParaRPr>
          </a:p>
        </p:txBody>
      </p:sp>
      <p:sp>
        <p:nvSpPr>
          <p:cNvPr id="5" name="Rectangle 3"/>
          <p:cNvSpPr txBox="1">
            <a:spLocks/>
          </p:cNvSpPr>
          <p:nvPr/>
        </p:nvSpPr>
        <p:spPr bwMode="auto">
          <a:xfrm>
            <a:off x="250825" y="5951538"/>
            <a:ext cx="8689975" cy="360362"/>
          </a:xfrm>
          <a:prstGeom prst="rect">
            <a:avLst/>
          </a:prstGeom>
          <a:noFill/>
          <a:ln w="9525">
            <a:noFill/>
            <a:miter lim="800000"/>
            <a:headEnd/>
            <a:tailEnd/>
          </a:ln>
        </p:spPr>
        <p:txBody>
          <a:bodyPr lIns="54000" tIns="10800" rIns="54000" bIns="10800" anchor="ctr"/>
          <a:lstStyle/>
          <a:p>
            <a:pPr>
              <a:defRPr/>
            </a:pPr>
            <a:r>
              <a:rPr lang="en-US" altLang="ja-JP" sz="2000"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20</a:t>
            </a:r>
            <a:r>
              <a:rPr lang="ja-JP" altLang="en-US" sz="2000"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年の歴史 </a:t>
            </a:r>
            <a:r>
              <a:rPr lang="ja-JP" altLang="en-US"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の中で </a:t>
            </a:r>
            <a:r>
              <a:rPr lang="ja-JP" altLang="en-US" sz="2000"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開発プロセス革新 </a:t>
            </a:r>
            <a:r>
              <a:rPr lang="ja-JP" altLang="en-US"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により生産性を高めながら成長を続けてきた </a:t>
            </a:r>
            <a:endParaRPr lang="en-US" altLang="ja-JP" sz="28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6" name="図 5" descr="サイズ変遷長.JPG"/>
          <p:cNvPicPr>
            <a:picLocks noChangeAspect="1"/>
          </p:cNvPicPr>
          <p:nvPr/>
        </p:nvPicPr>
        <p:blipFill>
          <a:blip r:embed="rId2"/>
          <a:stretch>
            <a:fillRect/>
          </a:stretch>
        </p:blipFill>
        <p:spPr>
          <a:xfrm>
            <a:off x="250825" y="1557338"/>
            <a:ext cx="8569325" cy="4319587"/>
          </a:xfrm>
          <a:prstGeom prst="rect">
            <a:avLst/>
          </a:prstGeom>
          <a:ln>
            <a:noFill/>
          </a:ln>
          <a:effectLst>
            <a:outerShdw blurRad="292100" dist="139700" dir="2700000" algn="tl" rotWithShape="0">
              <a:srgbClr val="333333">
                <a:alpha val="65000"/>
              </a:srgbClr>
            </a:outerShdw>
          </a:effectLst>
        </p:spPr>
      </p:pic>
      <p:sp>
        <p:nvSpPr>
          <p:cNvPr id="2" name="下矢印 1"/>
          <p:cNvSpPr/>
          <p:nvPr/>
        </p:nvSpPr>
        <p:spPr bwMode="auto">
          <a:xfrm>
            <a:off x="3051175" y="3965575"/>
            <a:ext cx="863600" cy="1192213"/>
          </a:xfrm>
          <a:prstGeom prst="downArrow">
            <a:avLst/>
          </a:prstGeom>
          <a:solidFill>
            <a:srgbClr val="FF9933"/>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7" name="下矢印 6"/>
          <p:cNvSpPr/>
          <p:nvPr/>
        </p:nvSpPr>
        <p:spPr bwMode="auto">
          <a:xfrm rot="10800000">
            <a:off x="6732588" y="4149725"/>
            <a:ext cx="863600" cy="1192213"/>
          </a:xfrm>
          <a:prstGeom prst="downArrow">
            <a:avLst/>
          </a:prstGeom>
          <a:solidFill>
            <a:srgbClr val="FF9933"/>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49158" name="テキスト ボックス 2"/>
          <p:cNvSpPr txBox="1">
            <a:spLocks noChangeArrowheads="1"/>
          </p:cNvSpPr>
          <p:nvPr/>
        </p:nvSpPr>
        <p:spPr bwMode="auto">
          <a:xfrm>
            <a:off x="3157538" y="3989388"/>
            <a:ext cx="452437" cy="1095375"/>
          </a:xfrm>
          <a:prstGeom prst="rect">
            <a:avLst/>
          </a:prstGeom>
          <a:noFill/>
          <a:ln w="9525">
            <a:noFill/>
            <a:miter lim="800000"/>
            <a:headEnd/>
            <a:tailEnd/>
          </a:ln>
        </p:spPr>
        <p:txBody>
          <a:bodyPr vert="eaVert" lIns="72000" tIns="36000" rIns="72000" bIns="36000" anchor="ctr">
            <a:spAutoFit/>
          </a:bodyPr>
          <a:lstStyle/>
          <a:p>
            <a:pPr>
              <a:lnSpc>
                <a:spcPts val="1200"/>
              </a:lnSpc>
            </a:pPr>
            <a:r>
              <a:rPr lang="ja-JP" altLang="en-US" sz="1400" b="1">
                <a:solidFill>
                  <a:schemeClr val="bg1"/>
                </a:solidFill>
              </a:rPr>
              <a:t>プロセス革新</a:t>
            </a:r>
            <a:r>
              <a:rPr lang="en-US" altLang="ja-JP" sz="1400" b="1">
                <a:solidFill>
                  <a:schemeClr val="bg1"/>
                </a:solidFill>
              </a:rPr>
              <a:t/>
            </a:r>
            <a:br>
              <a:rPr lang="en-US" altLang="ja-JP" sz="1400" b="1">
                <a:solidFill>
                  <a:schemeClr val="bg1"/>
                </a:solidFill>
              </a:rPr>
            </a:br>
            <a:r>
              <a:rPr lang="ja-JP" altLang="en-US" sz="1400" b="1">
                <a:solidFill>
                  <a:schemeClr val="bg1"/>
                </a:solidFill>
              </a:rPr>
              <a:t> </a:t>
            </a:r>
          </a:p>
        </p:txBody>
      </p:sp>
      <p:sp>
        <p:nvSpPr>
          <p:cNvPr id="49159" name="テキスト ボックス 8"/>
          <p:cNvSpPr txBox="1">
            <a:spLocks noChangeArrowheads="1"/>
          </p:cNvSpPr>
          <p:nvPr/>
        </p:nvSpPr>
        <p:spPr bwMode="auto">
          <a:xfrm>
            <a:off x="6829425" y="4297363"/>
            <a:ext cx="452438" cy="1095375"/>
          </a:xfrm>
          <a:prstGeom prst="rect">
            <a:avLst/>
          </a:prstGeom>
          <a:noFill/>
          <a:ln w="9525">
            <a:noFill/>
            <a:miter lim="800000"/>
            <a:headEnd/>
            <a:tailEnd/>
          </a:ln>
        </p:spPr>
        <p:txBody>
          <a:bodyPr vert="eaVert" lIns="72000" tIns="36000" rIns="72000" bIns="36000" anchor="ctr">
            <a:spAutoFit/>
          </a:bodyPr>
          <a:lstStyle/>
          <a:p>
            <a:pPr>
              <a:lnSpc>
                <a:spcPts val="1200"/>
              </a:lnSpc>
            </a:pPr>
            <a:r>
              <a:rPr lang="ja-JP" altLang="en-US" sz="1400" b="1">
                <a:solidFill>
                  <a:schemeClr val="bg1"/>
                </a:solidFill>
              </a:rPr>
              <a:t>プロセス革新</a:t>
            </a:r>
            <a:r>
              <a:rPr lang="en-US" altLang="ja-JP" sz="1400" b="1">
                <a:solidFill>
                  <a:schemeClr val="bg1"/>
                </a:solidFill>
              </a:rPr>
              <a:t/>
            </a:r>
            <a:br>
              <a:rPr lang="en-US" altLang="ja-JP" sz="1400" b="1">
                <a:solidFill>
                  <a:schemeClr val="bg1"/>
                </a:solidFill>
              </a:rPr>
            </a:br>
            <a:r>
              <a:rPr lang="ja-JP" altLang="en-US" sz="1400" b="1">
                <a:solidFill>
                  <a:schemeClr val="bg1"/>
                </a:solidFill>
              </a:rPr>
              <a:t> </a:t>
            </a:r>
          </a:p>
        </p:txBody>
      </p:sp>
      <p:sp>
        <p:nvSpPr>
          <p:cNvPr id="4" name="円/楕円 3"/>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9" name="スライド番号プレースホルダー 8"/>
          <p:cNvSpPr>
            <a:spLocks noGrp="1"/>
          </p:cNvSpPr>
          <p:nvPr>
            <p:ph type="sldNum" sz="quarter" idx="12"/>
          </p:nvPr>
        </p:nvSpPr>
        <p:spPr/>
        <p:txBody>
          <a:bodyPr/>
          <a:lstStyle/>
          <a:p>
            <a:pPr>
              <a:defRPr/>
            </a:pPr>
            <a:fld id="{B4CDB58C-E949-4160-AB16-51646DA32999}" type="slidenum">
              <a:rPr lang="ja-JP" altLang="en-US"/>
              <a:pPr>
                <a:defRPr/>
              </a:pPr>
              <a:t>26</a:t>
            </a:fld>
            <a:endParaRPr lang="en-US" altLang="ja-JP"/>
          </a:p>
        </p:txBody>
      </p:sp>
      <p:sp>
        <p:nvSpPr>
          <p:cNvPr id="3" name="日付プレースホルダー 2"/>
          <p:cNvSpPr>
            <a:spLocks noGrp="1"/>
          </p:cNvSpPr>
          <p:nvPr>
            <p:ph type="dt" sz="half" idx="10"/>
          </p:nvPr>
        </p:nvSpPr>
        <p:spPr/>
        <p:txBody>
          <a:bodyPr/>
          <a:lstStyle/>
          <a:p>
            <a:pPr>
              <a:defRPr/>
            </a:pPr>
            <a:r>
              <a:rPr lang="en-US" altLang="ja-JP" smtClean="0"/>
              <a:t>2014/1/14</a:t>
            </a:r>
            <a:endParaRPr lang="ja-JP" altLang="en-US"/>
          </a:p>
        </p:txBody>
      </p:sp>
      <p:sp>
        <p:nvSpPr>
          <p:cNvPr id="8" name="フッター プレースホルダー 7"/>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163820690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p:cNvSpPr>
          <p:nvPr>
            <p:ph type="title"/>
          </p:nvPr>
        </p:nvSpPr>
        <p:spPr/>
        <p:txBody>
          <a:bodyPr/>
          <a:lstStyle/>
          <a:p>
            <a:pPr eaLnBrk="1" hangingPunct="1"/>
            <a:r>
              <a:rPr lang="ja-JP" altLang="en-US" smtClean="0">
                <a:solidFill>
                  <a:srgbClr val="4D4D4D"/>
                </a:solidFill>
              </a:rPr>
              <a:t>リナックスカーネルサイズの変遷 ［直近］</a:t>
            </a:r>
            <a:endParaRPr lang="en-US" altLang="ja-JP" smtClean="0">
              <a:solidFill>
                <a:srgbClr val="4D4D4D"/>
              </a:solidFill>
            </a:endParaRPr>
          </a:p>
        </p:txBody>
      </p:sp>
      <p:sp>
        <p:nvSpPr>
          <p:cNvPr id="5" name="Rectangle 3"/>
          <p:cNvSpPr txBox="1">
            <a:spLocks/>
          </p:cNvSpPr>
          <p:nvPr/>
        </p:nvSpPr>
        <p:spPr bwMode="auto">
          <a:xfrm>
            <a:off x="406400" y="5926138"/>
            <a:ext cx="8534400" cy="360362"/>
          </a:xfrm>
          <a:prstGeom prst="rect">
            <a:avLst/>
          </a:prstGeom>
          <a:noFill/>
          <a:ln w="9525">
            <a:noFill/>
            <a:miter lim="800000"/>
            <a:headEnd/>
            <a:tailEnd/>
          </a:ln>
        </p:spPr>
        <p:txBody>
          <a:bodyPr lIns="54000" tIns="10800" rIns="54000" bIns="10800" anchor="ctr"/>
          <a:lstStyle/>
          <a:p>
            <a:pPr>
              <a:defRPr/>
            </a:pPr>
            <a:r>
              <a:rPr lang="ja-JP" altLang="en-US"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最新の リナックスカーネル </a:t>
            </a:r>
            <a:r>
              <a:rPr lang="en-US" altLang="ja-JP"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3.1</a:t>
            </a:r>
            <a:r>
              <a:rPr lang="ja-JP" altLang="en-US"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 は </a:t>
            </a:r>
            <a:r>
              <a:rPr lang="en-US" altLang="ja-JP" sz="2000" b="1" i="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37,085</a:t>
            </a:r>
            <a:r>
              <a:rPr lang="ja-JP" altLang="en-US" sz="2000" b="1" i="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 ファイル、</a:t>
            </a:r>
            <a:r>
              <a:rPr lang="en-US" altLang="ja-JP" sz="2000" b="1" i="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14,770,555</a:t>
            </a:r>
            <a:r>
              <a:rPr lang="ja-JP" altLang="en-US" sz="2000" b="1" i="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 行 </a:t>
            </a:r>
            <a:r>
              <a:rPr lang="ja-JP" altLang="en-US"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の規模 </a:t>
            </a:r>
            <a:endParaRPr lang="en-US" altLang="ja-JP" sz="28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7" name="図 6" descr="サイズ変遷.JPG"/>
          <p:cNvPicPr>
            <a:picLocks noChangeAspect="1"/>
          </p:cNvPicPr>
          <p:nvPr/>
        </p:nvPicPr>
        <p:blipFill>
          <a:blip r:embed="rId2"/>
          <a:stretch>
            <a:fillRect/>
          </a:stretch>
        </p:blipFill>
        <p:spPr>
          <a:xfrm>
            <a:off x="257175" y="1557338"/>
            <a:ext cx="8562975" cy="4259262"/>
          </a:xfrm>
          <a:prstGeom prst="rect">
            <a:avLst/>
          </a:prstGeom>
          <a:ln>
            <a:noFill/>
          </a:ln>
          <a:effectLst>
            <a:outerShdw blurRad="292100" dist="139700" dir="2700000" algn="tl" rotWithShape="0">
              <a:srgbClr val="333333">
                <a:alpha val="65000"/>
              </a:srgbClr>
            </a:outerShdw>
          </a:effectLst>
        </p:spPr>
      </p:pic>
      <p:sp>
        <p:nvSpPr>
          <p:cNvPr id="9" name="円/楕円 8"/>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12" name="円/楕円 11"/>
          <p:cNvSpPr/>
          <p:nvPr/>
        </p:nvSpPr>
        <p:spPr bwMode="auto">
          <a:xfrm>
            <a:off x="7019925" y="3068638"/>
            <a:ext cx="720725" cy="288925"/>
          </a:xfrm>
          <a:prstGeom prst="ellipse">
            <a:avLst/>
          </a:prstGeom>
          <a:noFill/>
          <a:ln w="28575" cap="flat" cmpd="sng" algn="ctr">
            <a:solidFill>
              <a:srgbClr val="CC6600"/>
            </a:solidFill>
            <a:prstDash val="sysDash"/>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15" name="円/楕円 14"/>
          <p:cNvSpPr/>
          <p:nvPr/>
        </p:nvSpPr>
        <p:spPr bwMode="auto">
          <a:xfrm>
            <a:off x="4178300" y="3860800"/>
            <a:ext cx="720725" cy="288925"/>
          </a:xfrm>
          <a:prstGeom prst="ellipse">
            <a:avLst/>
          </a:prstGeom>
          <a:noFill/>
          <a:ln w="28575" cap="flat" cmpd="sng" algn="ctr">
            <a:solidFill>
              <a:srgbClr val="CC6600"/>
            </a:solidFill>
            <a:prstDash val="sysDash"/>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4" name="スライド番号プレースホルダー 3"/>
          <p:cNvSpPr>
            <a:spLocks noGrp="1"/>
          </p:cNvSpPr>
          <p:nvPr>
            <p:ph type="sldNum" sz="quarter" idx="12"/>
          </p:nvPr>
        </p:nvSpPr>
        <p:spPr/>
        <p:txBody>
          <a:bodyPr/>
          <a:lstStyle/>
          <a:p>
            <a:pPr>
              <a:defRPr/>
            </a:pPr>
            <a:fld id="{742979AD-0458-4098-8697-FE593F0F41E9}" type="slidenum">
              <a:rPr lang="ja-JP" altLang="en-US"/>
              <a:pPr>
                <a:defRPr/>
              </a:pPr>
              <a:t>27</a:t>
            </a:fld>
            <a:endParaRPr lang="en-US" altLang="ja-JP"/>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11972200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p:cNvSpPr>
          <p:nvPr>
            <p:ph type="title"/>
          </p:nvPr>
        </p:nvSpPr>
        <p:spPr/>
        <p:txBody>
          <a:bodyPr/>
          <a:lstStyle/>
          <a:p>
            <a:pPr eaLnBrk="1" hangingPunct="1"/>
            <a:r>
              <a:rPr lang="ja-JP" altLang="en-US" smtClean="0">
                <a:solidFill>
                  <a:srgbClr val="4D4D4D"/>
                </a:solidFill>
              </a:rPr>
              <a:t>パッチ投稿数（＝開発者数）の変遷</a:t>
            </a:r>
            <a:endParaRPr lang="en-US" altLang="ja-JP" smtClean="0">
              <a:solidFill>
                <a:srgbClr val="4D4D4D"/>
              </a:solidFill>
            </a:endParaRPr>
          </a:p>
        </p:txBody>
      </p:sp>
      <p:sp>
        <p:nvSpPr>
          <p:cNvPr id="5" name="Rectangle 3"/>
          <p:cNvSpPr txBox="1">
            <a:spLocks/>
          </p:cNvSpPr>
          <p:nvPr/>
        </p:nvSpPr>
        <p:spPr bwMode="auto">
          <a:xfrm>
            <a:off x="338138" y="6021388"/>
            <a:ext cx="8534400" cy="360362"/>
          </a:xfrm>
          <a:prstGeom prst="rect">
            <a:avLst/>
          </a:prstGeom>
          <a:noFill/>
          <a:ln w="9525">
            <a:noFill/>
            <a:miter lim="800000"/>
            <a:headEnd/>
            <a:tailEnd/>
          </a:ln>
        </p:spPr>
        <p:txBody>
          <a:bodyPr lIns="54000" tIns="10800" rIns="54000" bIns="10800" anchor="ctr"/>
          <a:lstStyle/>
          <a:p>
            <a:pPr marL="323850" indent="-323850" eaLnBrk="0" hangingPunct="0">
              <a:lnSpc>
                <a:spcPct val="80000"/>
              </a:lnSpc>
              <a:spcBef>
                <a:spcPct val="20000"/>
              </a:spcBef>
              <a:buClr>
                <a:srgbClr val="0066FF"/>
              </a:buClr>
              <a:defRPr/>
            </a:pPr>
            <a:r>
              <a:rPr lang="ja-JP" altLang="en-US"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開発者数も確実に増えてきており、最近は毎回 </a:t>
            </a:r>
            <a:r>
              <a:rPr lang="en-US" altLang="ja-JP" sz="2000" b="1" i="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1,300</a:t>
            </a:r>
            <a:r>
              <a:rPr lang="ja-JP" altLang="en-US" sz="2000" b="1" i="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人 </a:t>
            </a:r>
            <a:r>
              <a:rPr lang="ja-JP" altLang="en-US"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程度が開発に寄与する </a:t>
            </a:r>
            <a:endParaRPr lang="en-US" altLang="ja-JP" sz="28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6" name="図 5" descr="パッチ投稿数.JPG"/>
          <p:cNvPicPr>
            <a:picLocks noChangeAspect="1"/>
          </p:cNvPicPr>
          <p:nvPr/>
        </p:nvPicPr>
        <p:blipFill>
          <a:blip r:embed="rId2"/>
          <a:stretch>
            <a:fillRect/>
          </a:stretch>
        </p:blipFill>
        <p:spPr>
          <a:xfrm>
            <a:off x="250825" y="1557338"/>
            <a:ext cx="8532813" cy="4357687"/>
          </a:xfrm>
          <a:prstGeom prst="rect">
            <a:avLst/>
          </a:prstGeom>
          <a:ln>
            <a:noFill/>
          </a:ln>
          <a:effectLst>
            <a:outerShdw blurRad="292100" dist="139700" dir="2700000" algn="tl" rotWithShape="0">
              <a:srgbClr val="333333">
                <a:alpha val="65000"/>
              </a:srgbClr>
            </a:outerShdw>
          </a:effectLst>
        </p:spPr>
      </p:pic>
      <p:sp>
        <p:nvSpPr>
          <p:cNvPr id="7" name="円/楕円 6"/>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4" name="スライド番号プレースホルダー 3"/>
          <p:cNvSpPr>
            <a:spLocks noGrp="1"/>
          </p:cNvSpPr>
          <p:nvPr>
            <p:ph type="sldNum" sz="quarter" idx="12"/>
          </p:nvPr>
        </p:nvSpPr>
        <p:spPr/>
        <p:txBody>
          <a:bodyPr/>
          <a:lstStyle/>
          <a:p>
            <a:pPr>
              <a:defRPr/>
            </a:pPr>
            <a:fld id="{3BDE6876-B56B-4B98-AB9C-10BE38776701}" type="slidenum">
              <a:rPr lang="ja-JP" altLang="en-US"/>
              <a:pPr>
                <a:defRPr/>
              </a:pPr>
              <a:t>28</a:t>
            </a:fld>
            <a:endParaRPr lang="en-US" altLang="ja-JP"/>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7338305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p:cNvSpPr>
          <p:nvPr>
            <p:ph type="title"/>
          </p:nvPr>
        </p:nvSpPr>
        <p:spPr/>
        <p:txBody>
          <a:bodyPr/>
          <a:lstStyle/>
          <a:p>
            <a:pPr eaLnBrk="1" hangingPunct="1"/>
            <a:r>
              <a:rPr lang="ja-JP" altLang="en-US" dirty="0" smtClean="0">
                <a:solidFill>
                  <a:srgbClr val="4D4D4D"/>
                </a:solidFill>
              </a:rPr>
              <a:t>カーネルリリースインターバル </a:t>
            </a:r>
            <a:r>
              <a:rPr lang="en-US" altLang="ja-JP" dirty="0" smtClean="0">
                <a:solidFill>
                  <a:srgbClr val="4D4D4D"/>
                </a:solidFill>
              </a:rPr>
              <a:t>(</a:t>
            </a:r>
            <a:r>
              <a:rPr lang="ja-JP" altLang="en-US" dirty="0" smtClean="0">
                <a:solidFill>
                  <a:srgbClr val="4D4D4D"/>
                </a:solidFill>
              </a:rPr>
              <a:t>メジャー</a:t>
            </a:r>
            <a:r>
              <a:rPr lang="en-US" altLang="ja-JP" dirty="0" smtClean="0">
                <a:solidFill>
                  <a:srgbClr val="4D4D4D"/>
                </a:solidFill>
              </a:rPr>
              <a:t>)</a:t>
            </a:r>
          </a:p>
        </p:txBody>
      </p:sp>
      <p:sp>
        <p:nvSpPr>
          <p:cNvPr id="5" name="Rectangle 3"/>
          <p:cNvSpPr txBox="1">
            <a:spLocks/>
          </p:cNvSpPr>
          <p:nvPr/>
        </p:nvSpPr>
        <p:spPr bwMode="auto">
          <a:xfrm>
            <a:off x="250825" y="6021388"/>
            <a:ext cx="8534400" cy="360362"/>
          </a:xfrm>
          <a:prstGeom prst="rect">
            <a:avLst/>
          </a:prstGeom>
          <a:noFill/>
          <a:ln w="9525">
            <a:noFill/>
            <a:miter lim="800000"/>
            <a:headEnd/>
            <a:tailEnd/>
          </a:ln>
        </p:spPr>
        <p:txBody>
          <a:bodyPr lIns="54000" tIns="10800" rIns="54000" bIns="10800" anchor="ctr"/>
          <a:lstStyle/>
          <a:p>
            <a:pPr marL="323850" indent="-323850" eaLnBrk="0" hangingPunct="0">
              <a:lnSpc>
                <a:spcPct val="80000"/>
              </a:lnSpc>
              <a:spcBef>
                <a:spcPct val="20000"/>
              </a:spcBef>
              <a:buClr>
                <a:srgbClr val="0066FF"/>
              </a:buClr>
              <a:defRPr/>
            </a:pPr>
            <a:r>
              <a:rPr lang="ja-JP" altLang="en-US"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これまでコンスタントに </a:t>
            </a:r>
            <a:r>
              <a:rPr lang="ja-JP" altLang="en-US" sz="2000" i="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約 </a:t>
            </a:r>
            <a:r>
              <a:rPr lang="en-US" altLang="ja-JP" sz="2000" i="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75</a:t>
            </a:r>
            <a:r>
              <a:rPr lang="ja-JP" altLang="en-US" sz="2000" i="1" kern="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日</a:t>
            </a:r>
            <a:r>
              <a:rPr lang="ja-JP" altLang="en-US" sz="2000" i="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周期 </a:t>
            </a:r>
            <a:r>
              <a:rPr lang="ja-JP" altLang="en-US"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で </a:t>
            </a:r>
            <a:r>
              <a:rPr lang="ja-JP" altLang="en-US" sz="2000"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カーネルメージャーバージョンアップ</a:t>
            </a:r>
            <a:endParaRPr lang="en-US" altLang="ja-JP" sz="2800"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 name="スライド番号プレースホルダー 3"/>
          <p:cNvSpPr>
            <a:spLocks noGrp="1"/>
          </p:cNvSpPr>
          <p:nvPr>
            <p:ph type="sldNum" sz="quarter" idx="12"/>
          </p:nvPr>
        </p:nvSpPr>
        <p:spPr/>
        <p:txBody>
          <a:bodyPr/>
          <a:lstStyle/>
          <a:p>
            <a:pPr>
              <a:defRPr/>
            </a:pPr>
            <a:fld id="{0D8541C5-FDC7-4ACF-ACA9-888AC0B32BF9}" type="slidenum">
              <a:rPr lang="ja-JP" altLang="en-US"/>
              <a:pPr>
                <a:defRPr/>
              </a:pPr>
              <a:t>29</a:t>
            </a:fld>
            <a:endParaRPr lang="en-US" altLang="ja-JP"/>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628800"/>
            <a:ext cx="7848872" cy="41765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11352833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タイトル 1"/>
          <p:cNvSpPr>
            <a:spLocks noGrp="1"/>
          </p:cNvSpPr>
          <p:nvPr>
            <p:ph type="title"/>
          </p:nvPr>
        </p:nvSpPr>
        <p:spPr/>
        <p:txBody>
          <a:bodyPr/>
          <a:lstStyle/>
          <a:p>
            <a:r>
              <a:rPr lang="ja-JP" altLang="en-US" smtClean="0">
                <a:solidFill>
                  <a:srgbClr val="7B9899"/>
                </a:solidFill>
              </a:rPr>
              <a:t>カーネルメンテナンスサイクル</a:t>
            </a:r>
          </a:p>
        </p:txBody>
      </p:sp>
      <p:sp>
        <p:nvSpPr>
          <p:cNvPr id="5" name="スライド番号プレースホルダー 4"/>
          <p:cNvSpPr>
            <a:spLocks noGrp="1"/>
          </p:cNvSpPr>
          <p:nvPr>
            <p:ph type="sldNum" sz="quarter" idx="12"/>
          </p:nvPr>
        </p:nvSpPr>
        <p:spPr/>
        <p:txBody>
          <a:bodyPr/>
          <a:lstStyle/>
          <a:p>
            <a:pPr>
              <a:defRPr/>
            </a:pPr>
            <a:fld id="{E8E766CC-BD78-40B6-8835-AE43B6BA9FF7}" type="slidenum">
              <a:rPr lang="ja-JP" altLang="en-US"/>
              <a:pPr>
                <a:defRPr/>
              </a:pPr>
              <a:t>30</a:t>
            </a:fld>
            <a:endParaRPr lang="ja-JP" altLang="en-US"/>
          </a:p>
        </p:txBody>
      </p:sp>
      <p:cxnSp>
        <p:nvCxnSpPr>
          <p:cNvPr id="7" name="直線コネクタ 6"/>
          <p:cNvCxnSpPr/>
          <p:nvPr/>
        </p:nvCxnSpPr>
        <p:spPr>
          <a:xfrm>
            <a:off x="596900" y="2536825"/>
            <a:ext cx="6696075" cy="0"/>
          </a:xfrm>
          <a:prstGeom prst="line">
            <a:avLst/>
          </a:prstGeom>
          <a:ln>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8" name="直線コネクタ 7"/>
          <p:cNvCxnSpPr/>
          <p:nvPr/>
        </p:nvCxnSpPr>
        <p:spPr>
          <a:xfrm>
            <a:off x="595313" y="3108325"/>
            <a:ext cx="6696075" cy="0"/>
          </a:xfrm>
          <a:prstGeom prst="line">
            <a:avLst/>
          </a:prstGeom>
          <a:ln>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 name="直線コネクタ 8"/>
          <p:cNvCxnSpPr/>
          <p:nvPr/>
        </p:nvCxnSpPr>
        <p:spPr>
          <a:xfrm>
            <a:off x="595313" y="3657600"/>
            <a:ext cx="6696075" cy="0"/>
          </a:xfrm>
          <a:prstGeom prst="line">
            <a:avLst/>
          </a:prstGeom>
          <a:ln>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線コネクタ 9"/>
          <p:cNvCxnSpPr/>
          <p:nvPr/>
        </p:nvCxnSpPr>
        <p:spPr>
          <a:xfrm>
            <a:off x="595313" y="4202113"/>
            <a:ext cx="6696075" cy="0"/>
          </a:xfrm>
          <a:prstGeom prst="line">
            <a:avLst/>
          </a:prstGeom>
          <a:ln>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1" name="直線コネクタ 10"/>
          <p:cNvCxnSpPr/>
          <p:nvPr/>
        </p:nvCxnSpPr>
        <p:spPr>
          <a:xfrm>
            <a:off x="611188" y="4737100"/>
            <a:ext cx="6696075" cy="0"/>
          </a:xfrm>
          <a:prstGeom prst="line">
            <a:avLst/>
          </a:prstGeom>
          <a:ln>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 name="直線コネクタ 11"/>
          <p:cNvCxnSpPr/>
          <p:nvPr/>
        </p:nvCxnSpPr>
        <p:spPr>
          <a:xfrm>
            <a:off x="595313" y="2000250"/>
            <a:ext cx="6696075" cy="0"/>
          </a:xfrm>
          <a:prstGeom prst="line">
            <a:avLst/>
          </a:prstGeom>
          <a:ln>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1517" name="グループ化 13"/>
          <p:cNvGrpSpPr>
            <a:grpSpLocks/>
          </p:cNvGrpSpPr>
          <p:nvPr/>
        </p:nvGrpSpPr>
        <p:grpSpPr bwMode="auto">
          <a:xfrm>
            <a:off x="396875" y="1712913"/>
            <a:ext cx="1295400" cy="3529012"/>
            <a:chOff x="467544" y="2132856"/>
            <a:chExt cx="1296144" cy="3528392"/>
          </a:xfrm>
        </p:grpSpPr>
        <p:cxnSp>
          <p:nvCxnSpPr>
            <p:cNvPr id="32" name="直線矢印コネクタ 31"/>
            <p:cNvCxnSpPr/>
            <p:nvPr/>
          </p:nvCxnSpPr>
          <p:spPr>
            <a:xfrm>
              <a:off x="1663619" y="2132856"/>
              <a:ext cx="0" cy="3528392"/>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33" name="円/楕円 32"/>
            <p:cNvSpPr/>
            <p:nvPr/>
          </p:nvSpPr>
          <p:spPr>
            <a:xfrm>
              <a:off x="1547664" y="2312211"/>
              <a:ext cx="216024" cy="215862"/>
            </a:xfrm>
            <a:prstGeom prst="ellipse">
              <a:avLst/>
            </a:prstGeom>
          </p:spPr>
          <p:style>
            <a:lnRef idx="1">
              <a:schemeClr val="accent2"/>
            </a:lnRef>
            <a:fillRef idx="2">
              <a:schemeClr val="accent2"/>
            </a:fillRef>
            <a:effectRef idx="1">
              <a:schemeClr val="accent2"/>
            </a:effectRef>
            <a:fontRef idx="minor">
              <a:schemeClr val="dk1"/>
            </a:fontRef>
          </p:style>
          <p:txBody>
            <a:bodyPr anchor="ctr"/>
            <a:lstStyle>
              <a:defPPr>
                <a:defRPr lang="ja-JP"/>
              </a:defPPr>
              <a:lvl1pPr algn="l" rtl="0" fontAlgn="base">
                <a:spcBef>
                  <a:spcPct val="0"/>
                </a:spcBef>
                <a:spcAft>
                  <a:spcPct val="0"/>
                </a:spcAft>
                <a:defRPr kumimoji="1" kern="1200">
                  <a:solidFill>
                    <a:schemeClr val="dk1"/>
                  </a:solidFill>
                  <a:latin typeface="+mn-lt"/>
                  <a:ea typeface="+mn-ea"/>
                  <a:cs typeface="+mn-cs"/>
                </a:defRPr>
              </a:lvl1pPr>
              <a:lvl2pPr marL="457200" algn="l" rtl="0" fontAlgn="base">
                <a:spcBef>
                  <a:spcPct val="0"/>
                </a:spcBef>
                <a:spcAft>
                  <a:spcPct val="0"/>
                </a:spcAft>
                <a:defRPr kumimoji="1" kern="1200">
                  <a:solidFill>
                    <a:schemeClr val="dk1"/>
                  </a:solidFill>
                  <a:latin typeface="+mn-lt"/>
                  <a:ea typeface="+mn-ea"/>
                  <a:cs typeface="+mn-cs"/>
                </a:defRPr>
              </a:lvl2pPr>
              <a:lvl3pPr marL="914400" algn="l" rtl="0" fontAlgn="base">
                <a:spcBef>
                  <a:spcPct val="0"/>
                </a:spcBef>
                <a:spcAft>
                  <a:spcPct val="0"/>
                </a:spcAft>
                <a:defRPr kumimoji="1" kern="1200">
                  <a:solidFill>
                    <a:schemeClr val="dk1"/>
                  </a:solidFill>
                  <a:latin typeface="+mn-lt"/>
                  <a:ea typeface="+mn-ea"/>
                  <a:cs typeface="+mn-cs"/>
                </a:defRPr>
              </a:lvl3pPr>
              <a:lvl4pPr marL="1371600" algn="l" rtl="0" fontAlgn="base">
                <a:spcBef>
                  <a:spcPct val="0"/>
                </a:spcBef>
                <a:spcAft>
                  <a:spcPct val="0"/>
                </a:spcAft>
                <a:defRPr kumimoji="1" kern="1200">
                  <a:solidFill>
                    <a:schemeClr val="dk1"/>
                  </a:solidFill>
                  <a:latin typeface="+mn-lt"/>
                  <a:ea typeface="+mn-ea"/>
                  <a:cs typeface="+mn-cs"/>
                </a:defRPr>
              </a:lvl4pPr>
              <a:lvl5pPr marL="1828800" algn="l" rtl="0" fontAlgn="base">
                <a:spcBef>
                  <a:spcPct val="0"/>
                </a:spcBef>
                <a:spcAft>
                  <a:spcPct val="0"/>
                </a:spcAft>
                <a:defRPr kumimoji="1" kern="1200">
                  <a:solidFill>
                    <a:schemeClr val="dk1"/>
                  </a:solidFill>
                  <a:latin typeface="+mn-lt"/>
                  <a:ea typeface="+mn-ea"/>
                  <a:cs typeface="+mn-cs"/>
                </a:defRPr>
              </a:lvl5pPr>
              <a:lvl6pPr marL="2286000" algn="l" defTabSz="914400" rtl="0" eaLnBrk="1" latinLnBrk="0" hangingPunct="1">
                <a:defRPr kumimoji="1" kern="1200">
                  <a:solidFill>
                    <a:schemeClr val="dk1"/>
                  </a:solidFill>
                  <a:latin typeface="+mn-lt"/>
                  <a:ea typeface="+mn-ea"/>
                  <a:cs typeface="+mn-cs"/>
                </a:defRPr>
              </a:lvl6pPr>
              <a:lvl7pPr marL="2743200" algn="l" defTabSz="914400" rtl="0" eaLnBrk="1" latinLnBrk="0" hangingPunct="1">
                <a:defRPr kumimoji="1" kern="1200">
                  <a:solidFill>
                    <a:schemeClr val="dk1"/>
                  </a:solidFill>
                  <a:latin typeface="+mn-lt"/>
                  <a:ea typeface="+mn-ea"/>
                  <a:cs typeface="+mn-cs"/>
                </a:defRPr>
              </a:lvl7pPr>
              <a:lvl8pPr marL="3200400" algn="l" defTabSz="914400" rtl="0" eaLnBrk="1" latinLnBrk="0" hangingPunct="1">
                <a:defRPr kumimoji="1" kern="1200">
                  <a:solidFill>
                    <a:schemeClr val="dk1"/>
                  </a:solidFill>
                  <a:latin typeface="+mn-lt"/>
                  <a:ea typeface="+mn-ea"/>
                  <a:cs typeface="+mn-cs"/>
                </a:defRPr>
              </a:lvl8pPr>
              <a:lvl9pPr marL="3657600" algn="l" defTabSz="914400" rtl="0" eaLnBrk="1" latinLnBrk="0" hangingPunct="1">
                <a:defRPr kumimoji="1" kern="1200">
                  <a:solidFill>
                    <a:schemeClr val="dk1"/>
                  </a:solidFill>
                  <a:latin typeface="+mn-lt"/>
                  <a:ea typeface="+mn-ea"/>
                  <a:cs typeface="+mn-cs"/>
                </a:defRPr>
              </a:lvl9pPr>
            </a:lstStyle>
            <a:p>
              <a:pPr algn="ctr">
                <a:defRPr/>
              </a:pPr>
              <a:endParaRPr lang="ja-JP" altLang="en-US" sz="2400">
                <a:solidFill>
                  <a:prstClr val="black"/>
                </a:solidFill>
              </a:endParaRPr>
            </a:p>
          </p:txBody>
        </p:sp>
        <p:sp>
          <p:nvSpPr>
            <p:cNvPr id="34" name="円/楕円 33"/>
            <p:cNvSpPr/>
            <p:nvPr/>
          </p:nvSpPr>
          <p:spPr>
            <a:xfrm>
              <a:off x="1547664" y="2853454"/>
              <a:ext cx="216024" cy="215862"/>
            </a:xfrm>
            <a:prstGeom prst="ellipse">
              <a:avLst/>
            </a:prstGeom>
          </p:spPr>
          <p:style>
            <a:lnRef idx="1">
              <a:schemeClr val="accent2"/>
            </a:lnRef>
            <a:fillRef idx="2">
              <a:schemeClr val="accent2"/>
            </a:fillRef>
            <a:effectRef idx="1">
              <a:schemeClr val="accent2"/>
            </a:effectRef>
            <a:fontRef idx="minor">
              <a:schemeClr val="dk1"/>
            </a:fontRef>
          </p:style>
          <p:txBody>
            <a:bodyPr anchor="ctr"/>
            <a:lstStyle>
              <a:defPPr>
                <a:defRPr lang="ja-JP"/>
              </a:defPPr>
              <a:lvl1pPr algn="l" rtl="0" fontAlgn="base">
                <a:spcBef>
                  <a:spcPct val="0"/>
                </a:spcBef>
                <a:spcAft>
                  <a:spcPct val="0"/>
                </a:spcAft>
                <a:defRPr kumimoji="1" kern="1200">
                  <a:solidFill>
                    <a:schemeClr val="dk1"/>
                  </a:solidFill>
                  <a:latin typeface="+mn-lt"/>
                  <a:ea typeface="+mn-ea"/>
                  <a:cs typeface="+mn-cs"/>
                </a:defRPr>
              </a:lvl1pPr>
              <a:lvl2pPr marL="457200" algn="l" rtl="0" fontAlgn="base">
                <a:spcBef>
                  <a:spcPct val="0"/>
                </a:spcBef>
                <a:spcAft>
                  <a:spcPct val="0"/>
                </a:spcAft>
                <a:defRPr kumimoji="1" kern="1200">
                  <a:solidFill>
                    <a:schemeClr val="dk1"/>
                  </a:solidFill>
                  <a:latin typeface="+mn-lt"/>
                  <a:ea typeface="+mn-ea"/>
                  <a:cs typeface="+mn-cs"/>
                </a:defRPr>
              </a:lvl2pPr>
              <a:lvl3pPr marL="914400" algn="l" rtl="0" fontAlgn="base">
                <a:spcBef>
                  <a:spcPct val="0"/>
                </a:spcBef>
                <a:spcAft>
                  <a:spcPct val="0"/>
                </a:spcAft>
                <a:defRPr kumimoji="1" kern="1200">
                  <a:solidFill>
                    <a:schemeClr val="dk1"/>
                  </a:solidFill>
                  <a:latin typeface="+mn-lt"/>
                  <a:ea typeface="+mn-ea"/>
                  <a:cs typeface="+mn-cs"/>
                </a:defRPr>
              </a:lvl3pPr>
              <a:lvl4pPr marL="1371600" algn="l" rtl="0" fontAlgn="base">
                <a:spcBef>
                  <a:spcPct val="0"/>
                </a:spcBef>
                <a:spcAft>
                  <a:spcPct val="0"/>
                </a:spcAft>
                <a:defRPr kumimoji="1" kern="1200">
                  <a:solidFill>
                    <a:schemeClr val="dk1"/>
                  </a:solidFill>
                  <a:latin typeface="+mn-lt"/>
                  <a:ea typeface="+mn-ea"/>
                  <a:cs typeface="+mn-cs"/>
                </a:defRPr>
              </a:lvl4pPr>
              <a:lvl5pPr marL="1828800" algn="l" rtl="0" fontAlgn="base">
                <a:spcBef>
                  <a:spcPct val="0"/>
                </a:spcBef>
                <a:spcAft>
                  <a:spcPct val="0"/>
                </a:spcAft>
                <a:defRPr kumimoji="1" kern="1200">
                  <a:solidFill>
                    <a:schemeClr val="dk1"/>
                  </a:solidFill>
                  <a:latin typeface="+mn-lt"/>
                  <a:ea typeface="+mn-ea"/>
                  <a:cs typeface="+mn-cs"/>
                </a:defRPr>
              </a:lvl5pPr>
              <a:lvl6pPr marL="2286000" algn="l" defTabSz="914400" rtl="0" eaLnBrk="1" latinLnBrk="0" hangingPunct="1">
                <a:defRPr kumimoji="1" kern="1200">
                  <a:solidFill>
                    <a:schemeClr val="dk1"/>
                  </a:solidFill>
                  <a:latin typeface="+mn-lt"/>
                  <a:ea typeface="+mn-ea"/>
                  <a:cs typeface="+mn-cs"/>
                </a:defRPr>
              </a:lvl6pPr>
              <a:lvl7pPr marL="2743200" algn="l" defTabSz="914400" rtl="0" eaLnBrk="1" latinLnBrk="0" hangingPunct="1">
                <a:defRPr kumimoji="1" kern="1200">
                  <a:solidFill>
                    <a:schemeClr val="dk1"/>
                  </a:solidFill>
                  <a:latin typeface="+mn-lt"/>
                  <a:ea typeface="+mn-ea"/>
                  <a:cs typeface="+mn-cs"/>
                </a:defRPr>
              </a:lvl7pPr>
              <a:lvl8pPr marL="3200400" algn="l" defTabSz="914400" rtl="0" eaLnBrk="1" latinLnBrk="0" hangingPunct="1">
                <a:defRPr kumimoji="1" kern="1200">
                  <a:solidFill>
                    <a:schemeClr val="dk1"/>
                  </a:solidFill>
                  <a:latin typeface="+mn-lt"/>
                  <a:ea typeface="+mn-ea"/>
                  <a:cs typeface="+mn-cs"/>
                </a:defRPr>
              </a:lvl8pPr>
              <a:lvl9pPr marL="3657600" algn="l" defTabSz="914400" rtl="0" eaLnBrk="1" latinLnBrk="0" hangingPunct="1">
                <a:defRPr kumimoji="1" kern="1200">
                  <a:solidFill>
                    <a:schemeClr val="dk1"/>
                  </a:solidFill>
                  <a:latin typeface="+mn-lt"/>
                  <a:ea typeface="+mn-ea"/>
                  <a:cs typeface="+mn-cs"/>
                </a:defRPr>
              </a:lvl9pPr>
            </a:lstStyle>
            <a:p>
              <a:pPr algn="ctr">
                <a:defRPr/>
              </a:pPr>
              <a:endParaRPr lang="ja-JP" altLang="en-US" sz="2400">
                <a:solidFill>
                  <a:prstClr val="black"/>
                </a:solidFill>
              </a:endParaRPr>
            </a:p>
          </p:txBody>
        </p:sp>
        <p:sp>
          <p:nvSpPr>
            <p:cNvPr id="35" name="円/楕円 34"/>
            <p:cNvSpPr/>
            <p:nvPr/>
          </p:nvSpPr>
          <p:spPr>
            <a:xfrm>
              <a:off x="1547664" y="3415331"/>
              <a:ext cx="216024" cy="215862"/>
            </a:xfrm>
            <a:prstGeom prst="ellipse">
              <a:avLst/>
            </a:prstGeom>
          </p:spPr>
          <p:style>
            <a:lnRef idx="1">
              <a:schemeClr val="accent2"/>
            </a:lnRef>
            <a:fillRef idx="2">
              <a:schemeClr val="accent2"/>
            </a:fillRef>
            <a:effectRef idx="1">
              <a:schemeClr val="accent2"/>
            </a:effectRef>
            <a:fontRef idx="minor">
              <a:schemeClr val="dk1"/>
            </a:fontRef>
          </p:style>
          <p:txBody>
            <a:bodyPr anchor="ctr"/>
            <a:lstStyle>
              <a:defPPr>
                <a:defRPr lang="ja-JP"/>
              </a:defPPr>
              <a:lvl1pPr algn="l" rtl="0" fontAlgn="base">
                <a:spcBef>
                  <a:spcPct val="0"/>
                </a:spcBef>
                <a:spcAft>
                  <a:spcPct val="0"/>
                </a:spcAft>
                <a:defRPr kumimoji="1" kern="1200">
                  <a:solidFill>
                    <a:schemeClr val="dk1"/>
                  </a:solidFill>
                  <a:latin typeface="+mn-lt"/>
                  <a:ea typeface="+mn-ea"/>
                  <a:cs typeface="+mn-cs"/>
                </a:defRPr>
              </a:lvl1pPr>
              <a:lvl2pPr marL="457200" algn="l" rtl="0" fontAlgn="base">
                <a:spcBef>
                  <a:spcPct val="0"/>
                </a:spcBef>
                <a:spcAft>
                  <a:spcPct val="0"/>
                </a:spcAft>
                <a:defRPr kumimoji="1" kern="1200">
                  <a:solidFill>
                    <a:schemeClr val="dk1"/>
                  </a:solidFill>
                  <a:latin typeface="+mn-lt"/>
                  <a:ea typeface="+mn-ea"/>
                  <a:cs typeface="+mn-cs"/>
                </a:defRPr>
              </a:lvl2pPr>
              <a:lvl3pPr marL="914400" algn="l" rtl="0" fontAlgn="base">
                <a:spcBef>
                  <a:spcPct val="0"/>
                </a:spcBef>
                <a:spcAft>
                  <a:spcPct val="0"/>
                </a:spcAft>
                <a:defRPr kumimoji="1" kern="1200">
                  <a:solidFill>
                    <a:schemeClr val="dk1"/>
                  </a:solidFill>
                  <a:latin typeface="+mn-lt"/>
                  <a:ea typeface="+mn-ea"/>
                  <a:cs typeface="+mn-cs"/>
                </a:defRPr>
              </a:lvl3pPr>
              <a:lvl4pPr marL="1371600" algn="l" rtl="0" fontAlgn="base">
                <a:spcBef>
                  <a:spcPct val="0"/>
                </a:spcBef>
                <a:spcAft>
                  <a:spcPct val="0"/>
                </a:spcAft>
                <a:defRPr kumimoji="1" kern="1200">
                  <a:solidFill>
                    <a:schemeClr val="dk1"/>
                  </a:solidFill>
                  <a:latin typeface="+mn-lt"/>
                  <a:ea typeface="+mn-ea"/>
                  <a:cs typeface="+mn-cs"/>
                </a:defRPr>
              </a:lvl4pPr>
              <a:lvl5pPr marL="1828800" algn="l" rtl="0" fontAlgn="base">
                <a:spcBef>
                  <a:spcPct val="0"/>
                </a:spcBef>
                <a:spcAft>
                  <a:spcPct val="0"/>
                </a:spcAft>
                <a:defRPr kumimoji="1" kern="1200">
                  <a:solidFill>
                    <a:schemeClr val="dk1"/>
                  </a:solidFill>
                  <a:latin typeface="+mn-lt"/>
                  <a:ea typeface="+mn-ea"/>
                  <a:cs typeface="+mn-cs"/>
                </a:defRPr>
              </a:lvl5pPr>
              <a:lvl6pPr marL="2286000" algn="l" defTabSz="914400" rtl="0" eaLnBrk="1" latinLnBrk="0" hangingPunct="1">
                <a:defRPr kumimoji="1" kern="1200">
                  <a:solidFill>
                    <a:schemeClr val="dk1"/>
                  </a:solidFill>
                  <a:latin typeface="+mn-lt"/>
                  <a:ea typeface="+mn-ea"/>
                  <a:cs typeface="+mn-cs"/>
                </a:defRPr>
              </a:lvl6pPr>
              <a:lvl7pPr marL="2743200" algn="l" defTabSz="914400" rtl="0" eaLnBrk="1" latinLnBrk="0" hangingPunct="1">
                <a:defRPr kumimoji="1" kern="1200">
                  <a:solidFill>
                    <a:schemeClr val="dk1"/>
                  </a:solidFill>
                  <a:latin typeface="+mn-lt"/>
                  <a:ea typeface="+mn-ea"/>
                  <a:cs typeface="+mn-cs"/>
                </a:defRPr>
              </a:lvl7pPr>
              <a:lvl8pPr marL="3200400" algn="l" defTabSz="914400" rtl="0" eaLnBrk="1" latinLnBrk="0" hangingPunct="1">
                <a:defRPr kumimoji="1" kern="1200">
                  <a:solidFill>
                    <a:schemeClr val="dk1"/>
                  </a:solidFill>
                  <a:latin typeface="+mn-lt"/>
                  <a:ea typeface="+mn-ea"/>
                  <a:cs typeface="+mn-cs"/>
                </a:defRPr>
              </a:lvl8pPr>
              <a:lvl9pPr marL="3657600" algn="l" defTabSz="914400" rtl="0" eaLnBrk="1" latinLnBrk="0" hangingPunct="1">
                <a:defRPr kumimoji="1" kern="1200">
                  <a:solidFill>
                    <a:schemeClr val="dk1"/>
                  </a:solidFill>
                  <a:latin typeface="+mn-lt"/>
                  <a:ea typeface="+mn-ea"/>
                  <a:cs typeface="+mn-cs"/>
                </a:defRPr>
              </a:lvl9pPr>
            </a:lstStyle>
            <a:p>
              <a:pPr algn="ctr">
                <a:defRPr/>
              </a:pPr>
              <a:endParaRPr lang="ja-JP" altLang="en-US" sz="2400">
                <a:solidFill>
                  <a:prstClr val="black"/>
                </a:solidFill>
              </a:endParaRPr>
            </a:p>
          </p:txBody>
        </p:sp>
        <p:sp>
          <p:nvSpPr>
            <p:cNvPr id="36" name="円/楕円 35"/>
            <p:cNvSpPr/>
            <p:nvPr/>
          </p:nvSpPr>
          <p:spPr>
            <a:xfrm>
              <a:off x="1547664" y="3956573"/>
              <a:ext cx="216024" cy="215862"/>
            </a:xfrm>
            <a:prstGeom prst="ellipse">
              <a:avLst/>
            </a:prstGeom>
          </p:spPr>
          <p:style>
            <a:lnRef idx="1">
              <a:schemeClr val="accent2"/>
            </a:lnRef>
            <a:fillRef idx="2">
              <a:schemeClr val="accent2"/>
            </a:fillRef>
            <a:effectRef idx="1">
              <a:schemeClr val="accent2"/>
            </a:effectRef>
            <a:fontRef idx="minor">
              <a:schemeClr val="dk1"/>
            </a:fontRef>
          </p:style>
          <p:txBody>
            <a:bodyPr anchor="ctr"/>
            <a:lstStyle>
              <a:defPPr>
                <a:defRPr lang="ja-JP"/>
              </a:defPPr>
              <a:lvl1pPr algn="l" rtl="0" fontAlgn="base">
                <a:spcBef>
                  <a:spcPct val="0"/>
                </a:spcBef>
                <a:spcAft>
                  <a:spcPct val="0"/>
                </a:spcAft>
                <a:defRPr kumimoji="1" kern="1200">
                  <a:solidFill>
                    <a:schemeClr val="dk1"/>
                  </a:solidFill>
                  <a:latin typeface="+mn-lt"/>
                  <a:ea typeface="+mn-ea"/>
                  <a:cs typeface="+mn-cs"/>
                </a:defRPr>
              </a:lvl1pPr>
              <a:lvl2pPr marL="457200" algn="l" rtl="0" fontAlgn="base">
                <a:spcBef>
                  <a:spcPct val="0"/>
                </a:spcBef>
                <a:spcAft>
                  <a:spcPct val="0"/>
                </a:spcAft>
                <a:defRPr kumimoji="1" kern="1200">
                  <a:solidFill>
                    <a:schemeClr val="dk1"/>
                  </a:solidFill>
                  <a:latin typeface="+mn-lt"/>
                  <a:ea typeface="+mn-ea"/>
                  <a:cs typeface="+mn-cs"/>
                </a:defRPr>
              </a:lvl2pPr>
              <a:lvl3pPr marL="914400" algn="l" rtl="0" fontAlgn="base">
                <a:spcBef>
                  <a:spcPct val="0"/>
                </a:spcBef>
                <a:spcAft>
                  <a:spcPct val="0"/>
                </a:spcAft>
                <a:defRPr kumimoji="1" kern="1200">
                  <a:solidFill>
                    <a:schemeClr val="dk1"/>
                  </a:solidFill>
                  <a:latin typeface="+mn-lt"/>
                  <a:ea typeface="+mn-ea"/>
                  <a:cs typeface="+mn-cs"/>
                </a:defRPr>
              </a:lvl3pPr>
              <a:lvl4pPr marL="1371600" algn="l" rtl="0" fontAlgn="base">
                <a:spcBef>
                  <a:spcPct val="0"/>
                </a:spcBef>
                <a:spcAft>
                  <a:spcPct val="0"/>
                </a:spcAft>
                <a:defRPr kumimoji="1" kern="1200">
                  <a:solidFill>
                    <a:schemeClr val="dk1"/>
                  </a:solidFill>
                  <a:latin typeface="+mn-lt"/>
                  <a:ea typeface="+mn-ea"/>
                  <a:cs typeface="+mn-cs"/>
                </a:defRPr>
              </a:lvl4pPr>
              <a:lvl5pPr marL="1828800" algn="l" rtl="0" fontAlgn="base">
                <a:spcBef>
                  <a:spcPct val="0"/>
                </a:spcBef>
                <a:spcAft>
                  <a:spcPct val="0"/>
                </a:spcAft>
                <a:defRPr kumimoji="1" kern="1200">
                  <a:solidFill>
                    <a:schemeClr val="dk1"/>
                  </a:solidFill>
                  <a:latin typeface="+mn-lt"/>
                  <a:ea typeface="+mn-ea"/>
                  <a:cs typeface="+mn-cs"/>
                </a:defRPr>
              </a:lvl5pPr>
              <a:lvl6pPr marL="2286000" algn="l" defTabSz="914400" rtl="0" eaLnBrk="1" latinLnBrk="0" hangingPunct="1">
                <a:defRPr kumimoji="1" kern="1200">
                  <a:solidFill>
                    <a:schemeClr val="dk1"/>
                  </a:solidFill>
                  <a:latin typeface="+mn-lt"/>
                  <a:ea typeface="+mn-ea"/>
                  <a:cs typeface="+mn-cs"/>
                </a:defRPr>
              </a:lvl6pPr>
              <a:lvl7pPr marL="2743200" algn="l" defTabSz="914400" rtl="0" eaLnBrk="1" latinLnBrk="0" hangingPunct="1">
                <a:defRPr kumimoji="1" kern="1200">
                  <a:solidFill>
                    <a:schemeClr val="dk1"/>
                  </a:solidFill>
                  <a:latin typeface="+mn-lt"/>
                  <a:ea typeface="+mn-ea"/>
                  <a:cs typeface="+mn-cs"/>
                </a:defRPr>
              </a:lvl7pPr>
              <a:lvl8pPr marL="3200400" algn="l" defTabSz="914400" rtl="0" eaLnBrk="1" latinLnBrk="0" hangingPunct="1">
                <a:defRPr kumimoji="1" kern="1200">
                  <a:solidFill>
                    <a:schemeClr val="dk1"/>
                  </a:solidFill>
                  <a:latin typeface="+mn-lt"/>
                  <a:ea typeface="+mn-ea"/>
                  <a:cs typeface="+mn-cs"/>
                </a:defRPr>
              </a:lvl8pPr>
              <a:lvl9pPr marL="3657600" algn="l" defTabSz="914400" rtl="0" eaLnBrk="1" latinLnBrk="0" hangingPunct="1">
                <a:defRPr kumimoji="1" kern="1200">
                  <a:solidFill>
                    <a:schemeClr val="dk1"/>
                  </a:solidFill>
                  <a:latin typeface="+mn-lt"/>
                  <a:ea typeface="+mn-ea"/>
                  <a:cs typeface="+mn-cs"/>
                </a:defRPr>
              </a:lvl9pPr>
            </a:lstStyle>
            <a:p>
              <a:pPr algn="ctr">
                <a:defRPr/>
              </a:pPr>
              <a:endParaRPr lang="ja-JP" altLang="en-US" sz="2400">
                <a:solidFill>
                  <a:prstClr val="black"/>
                </a:solidFill>
              </a:endParaRPr>
            </a:p>
          </p:txBody>
        </p:sp>
        <p:sp>
          <p:nvSpPr>
            <p:cNvPr id="37" name="円/楕円 36"/>
            <p:cNvSpPr/>
            <p:nvPr/>
          </p:nvSpPr>
          <p:spPr>
            <a:xfrm>
              <a:off x="1547664" y="4508925"/>
              <a:ext cx="216024" cy="215862"/>
            </a:xfrm>
            <a:prstGeom prst="ellipse">
              <a:avLst/>
            </a:prstGeom>
          </p:spPr>
          <p:style>
            <a:lnRef idx="1">
              <a:schemeClr val="accent2"/>
            </a:lnRef>
            <a:fillRef idx="2">
              <a:schemeClr val="accent2"/>
            </a:fillRef>
            <a:effectRef idx="1">
              <a:schemeClr val="accent2"/>
            </a:effectRef>
            <a:fontRef idx="minor">
              <a:schemeClr val="dk1"/>
            </a:fontRef>
          </p:style>
          <p:txBody>
            <a:bodyPr anchor="ctr"/>
            <a:lstStyle>
              <a:defPPr>
                <a:defRPr lang="ja-JP"/>
              </a:defPPr>
              <a:lvl1pPr algn="l" rtl="0" fontAlgn="base">
                <a:spcBef>
                  <a:spcPct val="0"/>
                </a:spcBef>
                <a:spcAft>
                  <a:spcPct val="0"/>
                </a:spcAft>
                <a:defRPr kumimoji="1" kern="1200">
                  <a:solidFill>
                    <a:schemeClr val="dk1"/>
                  </a:solidFill>
                  <a:latin typeface="+mn-lt"/>
                  <a:ea typeface="+mn-ea"/>
                  <a:cs typeface="+mn-cs"/>
                </a:defRPr>
              </a:lvl1pPr>
              <a:lvl2pPr marL="457200" algn="l" rtl="0" fontAlgn="base">
                <a:spcBef>
                  <a:spcPct val="0"/>
                </a:spcBef>
                <a:spcAft>
                  <a:spcPct val="0"/>
                </a:spcAft>
                <a:defRPr kumimoji="1" kern="1200">
                  <a:solidFill>
                    <a:schemeClr val="dk1"/>
                  </a:solidFill>
                  <a:latin typeface="+mn-lt"/>
                  <a:ea typeface="+mn-ea"/>
                  <a:cs typeface="+mn-cs"/>
                </a:defRPr>
              </a:lvl2pPr>
              <a:lvl3pPr marL="914400" algn="l" rtl="0" fontAlgn="base">
                <a:spcBef>
                  <a:spcPct val="0"/>
                </a:spcBef>
                <a:spcAft>
                  <a:spcPct val="0"/>
                </a:spcAft>
                <a:defRPr kumimoji="1" kern="1200">
                  <a:solidFill>
                    <a:schemeClr val="dk1"/>
                  </a:solidFill>
                  <a:latin typeface="+mn-lt"/>
                  <a:ea typeface="+mn-ea"/>
                  <a:cs typeface="+mn-cs"/>
                </a:defRPr>
              </a:lvl3pPr>
              <a:lvl4pPr marL="1371600" algn="l" rtl="0" fontAlgn="base">
                <a:spcBef>
                  <a:spcPct val="0"/>
                </a:spcBef>
                <a:spcAft>
                  <a:spcPct val="0"/>
                </a:spcAft>
                <a:defRPr kumimoji="1" kern="1200">
                  <a:solidFill>
                    <a:schemeClr val="dk1"/>
                  </a:solidFill>
                  <a:latin typeface="+mn-lt"/>
                  <a:ea typeface="+mn-ea"/>
                  <a:cs typeface="+mn-cs"/>
                </a:defRPr>
              </a:lvl4pPr>
              <a:lvl5pPr marL="1828800" algn="l" rtl="0" fontAlgn="base">
                <a:spcBef>
                  <a:spcPct val="0"/>
                </a:spcBef>
                <a:spcAft>
                  <a:spcPct val="0"/>
                </a:spcAft>
                <a:defRPr kumimoji="1" kern="1200">
                  <a:solidFill>
                    <a:schemeClr val="dk1"/>
                  </a:solidFill>
                  <a:latin typeface="+mn-lt"/>
                  <a:ea typeface="+mn-ea"/>
                  <a:cs typeface="+mn-cs"/>
                </a:defRPr>
              </a:lvl5pPr>
              <a:lvl6pPr marL="2286000" algn="l" defTabSz="914400" rtl="0" eaLnBrk="1" latinLnBrk="0" hangingPunct="1">
                <a:defRPr kumimoji="1" kern="1200">
                  <a:solidFill>
                    <a:schemeClr val="dk1"/>
                  </a:solidFill>
                  <a:latin typeface="+mn-lt"/>
                  <a:ea typeface="+mn-ea"/>
                  <a:cs typeface="+mn-cs"/>
                </a:defRPr>
              </a:lvl6pPr>
              <a:lvl7pPr marL="2743200" algn="l" defTabSz="914400" rtl="0" eaLnBrk="1" latinLnBrk="0" hangingPunct="1">
                <a:defRPr kumimoji="1" kern="1200">
                  <a:solidFill>
                    <a:schemeClr val="dk1"/>
                  </a:solidFill>
                  <a:latin typeface="+mn-lt"/>
                  <a:ea typeface="+mn-ea"/>
                  <a:cs typeface="+mn-cs"/>
                </a:defRPr>
              </a:lvl7pPr>
              <a:lvl8pPr marL="3200400" algn="l" defTabSz="914400" rtl="0" eaLnBrk="1" latinLnBrk="0" hangingPunct="1">
                <a:defRPr kumimoji="1" kern="1200">
                  <a:solidFill>
                    <a:schemeClr val="dk1"/>
                  </a:solidFill>
                  <a:latin typeface="+mn-lt"/>
                  <a:ea typeface="+mn-ea"/>
                  <a:cs typeface="+mn-cs"/>
                </a:defRPr>
              </a:lvl8pPr>
              <a:lvl9pPr marL="3657600" algn="l" defTabSz="914400" rtl="0" eaLnBrk="1" latinLnBrk="0" hangingPunct="1">
                <a:defRPr kumimoji="1" kern="1200">
                  <a:solidFill>
                    <a:schemeClr val="dk1"/>
                  </a:solidFill>
                  <a:latin typeface="+mn-lt"/>
                  <a:ea typeface="+mn-ea"/>
                  <a:cs typeface="+mn-cs"/>
                </a:defRPr>
              </a:lvl9pPr>
            </a:lstStyle>
            <a:p>
              <a:pPr algn="ctr">
                <a:defRPr/>
              </a:pPr>
              <a:endParaRPr lang="ja-JP" altLang="en-US" sz="2400">
                <a:solidFill>
                  <a:prstClr val="black"/>
                </a:solidFill>
              </a:endParaRPr>
            </a:p>
          </p:txBody>
        </p:sp>
        <p:sp>
          <p:nvSpPr>
            <p:cNvPr id="21543" name="テキスト ボックス 16"/>
            <p:cNvSpPr txBox="1">
              <a:spLocks noChangeArrowheads="1"/>
            </p:cNvSpPr>
            <p:nvPr/>
          </p:nvSpPr>
          <p:spPr bwMode="auto">
            <a:xfrm>
              <a:off x="467544" y="2177568"/>
              <a:ext cx="106881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r"/>
              <a:r>
                <a:rPr lang="en-US" altLang="ja-JP" sz="2400">
                  <a:solidFill>
                    <a:srgbClr val="777777"/>
                  </a:solidFill>
                  <a:latin typeface="Calibri" pitchFamily="34" charset="0"/>
                  <a:ea typeface="ＭＳ Ｐゴシック" charset="-128"/>
                  <a:cs typeface="Calibri" pitchFamily="34" charset="0"/>
                </a:rPr>
                <a:t>2.6.29</a:t>
              </a:r>
              <a:endParaRPr lang="ja-JP" altLang="en-US" sz="2400">
                <a:solidFill>
                  <a:srgbClr val="777777"/>
                </a:solidFill>
                <a:latin typeface="Calibri" pitchFamily="34" charset="0"/>
                <a:ea typeface="ＭＳ Ｐゴシック" charset="-128"/>
                <a:cs typeface="Calibri" pitchFamily="34" charset="0"/>
              </a:endParaRPr>
            </a:p>
          </p:txBody>
        </p:sp>
        <p:sp>
          <p:nvSpPr>
            <p:cNvPr id="21544" name="テキスト ボックス 17"/>
            <p:cNvSpPr txBox="1">
              <a:spLocks noChangeArrowheads="1"/>
            </p:cNvSpPr>
            <p:nvPr/>
          </p:nvSpPr>
          <p:spPr bwMode="auto">
            <a:xfrm>
              <a:off x="957952" y="2708920"/>
              <a:ext cx="57606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sz="2400">
                  <a:solidFill>
                    <a:srgbClr val="777777"/>
                  </a:solidFill>
                  <a:latin typeface="Calibri" pitchFamily="34" charset="0"/>
                  <a:ea typeface="ＭＳ Ｐゴシック" charset="-128"/>
                  <a:cs typeface="Calibri" pitchFamily="34" charset="0"/>
                </a:rPr>
                <a:t>3.0</a:t>
              </a:r>
              <a:endParaRPr lang="ja-JP" altLang="en-US" sz="2400">
                <a:solidFill>
                  <a:srgbClr val="777777"/>
                </a:solidFill>
                <a:latin typeface="Calibri" pitchFamily="34" charset="0"/>
                <a:ea typeface="ＭＳ Ｐゴシック" charset="-128"/>
                <a:cs typeface="Calibri" pitchFamily="34" charset="0"/>
              </a:endParaRPr>
            </a:p>
          </p:txBody>
        </p:sp>
        <p:sp>
          <p:nvSpPr>
            <p:cNvPr id="21545" name="テキスト ボックス 18"/>
            <p:cNvSpPr txBox="1">
              <a:spLocks noChangeArrowheads="1"/>
            </p:cNvSpPr>
            <p:nvPr/>
          </p:nvSpPr>
          <p:spPr bwMode="auto">
            <a:xfrm>
              <a:off x="957952" y="3284984"/>
              <a:ext cx="57606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sz="2400">
                  <a:solidFill>
                    <a:srgbClr val="777777"/>
                  </a:solidFill>
                  <a:latin typeface="Calibri" pitchFamily="34" charset="0"/>
                  <a:ea typeface="ＭＳ Ｐゴシック" charset="-128"/>
                  <a:cs typeface="Calibri" pitchFamily="34" charset="0"/>
                </a:rPr>
                <a:t>3.1</a:t>
              </a:r>
              <a:endParaRPr lang="ja-JP" altLang="en-US" sz="2400">
                <a:solidFill>
                  <a:srgbClr val="777777"/>
                </a:solidFill>
                <a:latin typeface="Calibri" pitchFamily="34" charset="0"/>
                <a:ea typeface="ＭＳ Ｐゴシック" charset="-128"/>
                <a:cs typeface="Calibri" pitchFamily="34" charset="0"/>
              </a:endParaRPr>
            </a:p>
          </p:txBody>
        </p:sp>
        <p:sp>
          <p:nvSpPr>
            <p:cNvPr id="21546" name="テキスト ボックス 19"/>
            <p:cNvSpPr txBox="1">
              <a:spLocks noChangeArrowheads="1"/>
            </p:cNvSpPr>
            <p:nvPr/>
          </p:nvSpPr>
          <p:spPr bwMode="auto">
            <a:xfrm>
              <a:off x="971600" y="3831431"/>
              <a:ext cx="57606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sz="2400">
                  <a:solidFill>
                    <a:srgbClr val="777777"/>
                  </a:solidFill>
                  <a:latin typeface="Calibri" pitchFamily="34" charset="0"/>
                  <a:ea typeface="ＭＳ Ｐゴシック" charset="-128"/>
                  <a:cs typeface="Calibri" pitchFamily="34" charset="0"/>
                </a:rPr>
                <a:t>3.2</a:t>
              </a:r>
              <a:endParaRPr lang="ja-JP" altLang="en-US" sz="2400">
                <a:solidFill>
                  <a:srgbClr val="777777"/>
                </a:solidFill>
                <a:latin typeface="Calibri" pitchFamily="34" charset="0"/>
                <a:ea typeface="ＭＳ Ｐゴシック" charset="-128"/>
                <a:cs typeface="Calibri" pitchFamily="34" charset="0"/>
              </a:endParaRPr>
            </a:p>
          </p:txBody>
        </p:sp>
        <p:sp>
          <p:nvSpPr>
            <p:cNvPr id="21547" name="テキスト ボックス 20"/>
            <p:cNvSpPr txBox="1">
              <a:spLocks noChangeArrowheads="1"/>
            </p:cNvSpPr>
            <p:nvPr/>
          </p:nvSpPr>
          <p:spPr bwMode="auto">
            <a:xfrm>
              <a:off x="971600" y="4393847"/>
              <a:ext cx="57606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sz="2400">
                  <a:solidFill>
                    <a:srgbClr val="777777"/>
                  </a:solidFill>
                  <a:latin typeface="Calibri" pitchFamily="34" charset="0"/>
                  <a:ea typeface="ＭＳ Ｐゴシック" charset="-128"/>
                  <a:cs typeface="Calibri" pitchFamily="34" charset="0"/>
                </a:rPr>
                <a:t>3.3</a:t>
              </a:r>
              <a:endParaRPr lang="ja-JP" altLang="en-US" sz="2400">
                <a:solidFill>
                  <a:srgbClr val="777777"/>
                </a:solidFill>
                <a:latin typeface="Calibri" pitchFamily="34" charset="0"/>
                <a:ea typeface="ＭＳ Ｐゴシック" charset="-128"/>
                <a:cs typeface="Calibri" pitchFamily="34" charset="0"/>
              </a:endParaRPr>
            </a:p>
          </p:txBody>
        </p:sp>
        <p:sp>
          <p:nvSpPr>
            <p:cNvPr id="43" name="円/楕円 42"/>
            <p:cNvSpPr/>
            <p:nvPr/>
          </p:nvSpPr>
          <p:spPr>
            <a:xfrm>
              <a:off x="1547664" y="5042232"/>
              <a:ext cx="216024" cy="215862"/>
            </a:xfrm>
            <a:prstGeom prst="ellipse">
              <a:avLst/>
            </a:prstGeom>
          </p:spPr>
          <p:style>
            <a:lnRef idx="1">
              <a:schemeClr val="accent2"/>
            </a:lnRef>
            <a:fillRef idx="2">
              <a:schemeClr val="accent2"/>
            </a:fillRef>
            <a:effectRef idx="1">
              <a:schemeClr val="accent2"/>
            </a:effectRef>
            <a:fontRef idx="minor">
              <a:schemeClr val="dk1"/>
            </a:fontRef>
          </p:style>
          <p:txBody>
            <a:bodyPr anchor="ctr"/>
            <a:lstStyle>
              <a:defPPr>
                <a:defRPr lang="ja-JP"/>
              </a:defPPr>
              <a:lvl1pPr algn="l" rtl="0" fontAlgn="base">
                <a:spcBef>
                  <a:spcPct val="0"/>
                </a:spcBef>
                <a:spcAft>
                  <a:spcPct val="0"/>
                </a:spcAft>
                <a:defRPr kumimoji="1" kern="1200">
                  <a:solidFill>
                    <a:schemeClr val="dk1"/>
                  </a:solidFill>
                  <a:latin typeface="+mn-lt"/>
                  <a:ea typeface="+mn-ea"/>
                  <a:cs typeface="+mn-cs"/>
                </a:defRPr>
              </a:lvl1pPr>
              <a:lvl2pPr marL="457200" algn="l" rtl="0" fontAlgn="base">
                <a:spcBef>
                  <a:spcPct val="0"/>
                </a:spcBef>
                <a:spcAft>
                  <a:spcPct val="0"/>
                </a:spcAft>
                <a:defRPr kumimoji="1" kern="1200">
                  <a:solidFill>
                    <a:schemeClr val="dk1"/>
                  </a:solidFill>
                  <a:latin typeface="+mn-lt"/>
                  <a:ea typeface="+mn-ea"/>
                  <a:cs typeface="+mn-cs"/>
                </a:defRPr>
              </a:lvl2pPr>
              <a:lvl3pPr marL="914400" algn="l" rtl="0" fontAlgn="base">
                <a:spcBef>
                  <a:spcPct val="0"/>
                </a:spcBef>
                <a:spcAft>
                  <a:spcPct val="0"/>
                </a:spcAft>
                <a:defRPr kumimoji="1" kern="1200">
                  <a:solidFill>
                    <a:schemeClr val="dk1"/>
                  </a:solidFill>
                  <a:latin typeface="+mn-lt"/>
                  <a:ea typeface="+mn-ea"/>
                  <a:cs typeface="+mn-cs"/>
                </a:defRPr>
              </a:lvl3pPr>
              <a:lvl4pPr marL="1371600" algn="l" rtl="0" fontAlgn="base">
                <a:spcBef>
                  <a:spcPct val="0"/>
                </a:spcBef>
                <a:spcAft>
                  <a:spcPct val="0"/>
                </a:spcAft>
                <a:defRPr kumimoji="1" kern="1200">
                  <a:solidFill>
                    <a:schemeClr val="dk1"/>
                  </a:solidFill>
                  <a:latin typeface="+mn-lt"/>
                  <a:ea typeface="+mn-ea"/>
                  <a:cs typeface="+mn-cs"/>
                </a:defRPr>
              </a:lvl4pPr>
              <a:lvl5pPr marL="1828800" algn="l" rtl="0" fontAlgn="base">
                <a:spcBef>
                  <a:spcPct val="0"/>
                </a:spcBef>
                <a:spcAft>
                  <a:spcPct val="0"/>
                </a:spcAft>
                <a:defRPr kumimoji="1" kern="1200">
                  <a:solidFill>
                    <a:schemeClr val="dk1"/>
                  </a:solidFill>
                  <a:latin typeface="+mn-lt"/>
                  <a:ea typeface="+mn-ea"/>
                  <a:cs typeface="+mn-cs"/>
                </a:defRPr>
              </a:lvl5pPr>
              <a:lvl6pPr marL="2286000" algn="l" defTabSz="914400" rtl="0" eaLnBrk="1" latinLnBrk="0" hangingPunct="1">
                <a:defRPr kumimoji="1" kern="1200">
                  <a:solidFill>
                    <a:schemeClr val="dk1"/>
                  </a:solidFill>
                  <a:latin typeface="+mn-lt"/>
                  <a:ea typeface="+mn-ea"/>
                  <a:cs typeface="+mn-cs"/>
                </a:defRPr>
              </a:lvl6pPr>
              <a:lvl7pPr marL="2743200" algn="l" defTabSz="914400" rtl="0" eaLnBrk="1" latinLnBrk="0" hangingPunct="1">
                <a:defRPr kumimoji="1" kern="1200">
                  <a:solidFill>
                    <a:schemeClr val="dk1"/>
                  </a:solidFill>
                  <a:latin typeface="+mn-lt"/>
                  <a:ea typeface="+mn-ea"/>
                  <a:cs typeface="+mn-cs"/>
                </a:defRPr>
              </a:lvl7pPr>
              <a:lvl8pPr marL="3200400" algn="l" defTabSz="914400" rtl="0" eaLnBrk="1" latinLnBrk="0" hangingPunct="1">
                <a:defRPr kumimoji="1" kern="1200">
                  <a:solidFill>
                    <a:schemeClr val="dk1"/>
                  </a:solidFill>
                  <a:latin typeface="+mn-lt"/>
                  <a:ea typeface="+mn-ea"/>
                  <a:cs typeface="+mn-cs"/>
                </a:defRPr>
              </a:lvl8pPr>
              <a:lvl9pPr marL="3657600" algn="l" defTabSz="914400" rtl="0" eaLnBrk="1" latinLnBrk="0" hangingPunct="1">
                <a:defRPr kumimoji="1" kern="1200">
                  <a:solidFill>
                    <a:schemeClr val="dk1"/>
                  </a:solidFill>
                  <a:latin typeface="+mn-lt"/>
                  <a:ea typeface="+mn-ea"/>
                  <a:cs typeface="+mn-cs"/>
                </a:defRPr>
              </a:lvl9pPr>
            </a:lstStyle>
            <a:p>
              <a:pPr algn="ctr">
                <a:defRPr/>
              </a:pPr>
              <a:endParaRPr lang="ja-JP" altLang="en-US" sz="2400">
                <a:solidFill>
                  <a:prstClr val="black"/>
                </a:solidFill>
              </a:endParaRPr>
            </a:p>
          </p:txBody>
        </p:sp>
        <p:sp>
          <p:nvSpPr>
            <p:cNvPr id="21549" name="テキスト ボックス 22"/>
            <p:cNvSpPr txBox="1">
              <a:spLocks noChangeArrowheads="1"/>
            </p:cNvSpPr>
            <p:nvPr/>
          </p:nvSpPr>
          <p:spPr bwMode="auto">
            <a:xfrm>
              <a:off x="998896" y="4913872"/>
              <a:ext cx="57606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sz="2400">
                  <a:solidFill>
                    <a:srgbClr val="777777"/>
                  </a:solidFill>
                  <a:latin typeface="Calibri" pitchFamily="34" charset="0"/>
                  <a:ea typeface="ＭＳ Ｐゴシック" charset="-128"/>
                  <a:cs typeface="Calibri" pitchFamily="34" charset="0"/>
                </a:rPr>
                <a:t>3.4</a:t>
              </a:r>
              <a:endParaRPr lang="ja-JP" altLang="en-US" sz="2400">
                <a:solidFill>
                  <a:srgbClr val="777777"/>
                </a:solidFill>
                <a:latin typeface="Calibri" pitchFamily="34" charset="0"/>
                <a:ea typeface="ＭＳ Ｐゴシック" charset="-128"/>
                <a:cs typeface="Calibri" pitchFamily="34" charset="0"/>
              </a:endParaRPr>
            </a:p>
          </p:txBody>
        </p:sp>
      </p:grpSp>
      <p:sp>
        <p:nvSpPr>
          <p:cNvPr id="21518" name="下矢印 14"/>
          <p:cNvSpPr>
            <a:spLocks noChangeArrowheads="1"/>
          </p:cNvSpPr>
          <p:nvPr/>
        </p:nvSpPr>
        <p:spPr bwMode="auto">
          <a:xfrm>
            <a:off x="2251075" y="2000250"/>
            <a:ext cx="574675" cy="1103313"/>
          </a:xfrm>
          <a:prstGeom prst="downArrow">
            <a:avLst>
              <a:gd name="adj1" fmla="val 50000"/>
              <a:gd name="adj2" fmla="val 50015"/>
            </a:avLst>
          </a:prstGeom>
          <a:solidFill>
            <a:srgbClr val="99FFCC"/>
          </a:solidFill>
          <a:ln w="11429" algn="ctr">
            <a:solidFill>
              <a:srgbClr val="003300"/>
            </a:solidFill>
            <a:miter lim="800000"/>
            <a:headEnd/>
            <a:tailEnd/>
          </a:ln>
        </p:spPr>
        <p:txBody>
          <a:bodyPr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endParaRPr lang="ja-JP" altLang="en-US" sz="2400">
              <a:solidFill>
                <a:srgbClr val="FFFFFF"/>
              </a:solidFill>
            </a:endParaRPr>
          </a:p>
        </p:txBody>
      </p:sp>
      <p:sp>
        <p:nvSpPr>
          <p:cNvPr id="21519" name="テキスト ボックス 31"/>
          <p:cNvSpPr txBox="1">
            <a:spLocks noChangeArrowheads="1"/>
          </p:cNvSpPr>
          <p:nvPr/>
        </p:nvSpPr>
        <p:spPr bwMode="auto">
          <a:xfrm>
            <a:off x="2106613" y="1476375"/>
            <a:ext cx="86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lnSpc>
                <a:spcPts val="1800"/>
              </a:lnSpc>
            </a:pPr>
            <a:r>
              <a:rPr lang="en-US" altLang="ja-JP">
                <a:solidFill>
                  <a:srgbClr val="777777"/>
                </a:solidFill>
                <a:latin typeface="Calibri" pitchFamily="34" charset="0"/>
                <a:ea typeface="ＭＳ Ｐゴシック" charset="-128"/>
              </a:rPr>
              <a:t>stable</a:t>
            </a:r>
            <a:br>
              <a:rPr lang="en-US" altLang="ja-JP">
                <a:solidFill>
                  <a:srgbClr val="777777"/>
                </a:solidFill>
                <a:latin typeface="Calibri" pitchFamily="34" charset="0"/>
                <a:ea typeface="ＭＳ Ｐゴシック" charset="-128"/>
              </a:rPr>
            </a:br>
            <a:r>
              <a:rPr lang="en-US" altLang="ja-JP">
                <a:solidFill>
                  <a:srgbClr val="777777"/>
                </a:solidFill>
                <a:latin typeface="Calibri" pitchFamily="34" charset="0"/>
                <a:ea typeface="ＭＳ Ｐゴシック" charset="-128"/>
              </a:rPr>
              <a:t>release</a:t>
            </a:r>
            <a:endParaRPr lang="ja-JP" altLang="en-US">
              <a:solidFill>
                <a:srgbClr val="777777"/>
              </a:solidFill>
              <a:latin typeface="Calibri" pitchFamily="34" charset="0"/>
              <a:ea typeface="ＭＳ Ｐゴシック" charset="-128"/>
            </a:endParaRPr>
          </a:p>
        </p:txBody>
      </p:sp>
      <p:sp>
        <p:nvSpPr>
          <p:cNvPr id="21520" name="下矢印 16"/>
          <p:cNvSpPr>
            <a:spLocks noChangeArrowheads="1"/>
          </p:cNvSpPr>
          <p:nvPr/>
        </p:nvSpPr>
        <p:spPr bwMode="auto">
          <a:xfrm>
            <a:off x="4991100" y="3130550"/>
            <a:ext cx="576263" cy="1103313"/>
          </a:xfrm>
          <a:prstGeom prst="downArrow">
            <a:avLst>
              <a:gd name="adj1" fmla="val 50000"/>
              <a:gd name="adj2" fmla="val 50010"/>
            </a:avLst>
          </a:prstGeom>
          <a:solidFill>
            <a:srgbClr val="99FFCC"/>
          </a:solidFill>
          <a:ln w="11429" algn="ctr">
            <a:solidFill>
              <a:srgbClr val="003300"/>
            </a:solidFill>
            <a:miter lim="800000"/>
            <a:headEnd/>
            <a:tailEnd/>
          </a:ln>
        </p:spPr>
        <p:txBody>
          <a:bodyPr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endParaRPr lang="ja-JP" altLang="en-US" sz="2400">
              <a:solidFill>
                <a:srgbClr val="FFFFFF"/>
              </a:solidFill>
            </a:endParaRPr>
          </a:p>
        </p:txBody>
      </p:sp>
      <p:sp>
        <p:nvSpPr>
          <p:cNvPr id="21521" name="テキスト ボックス 32"/>
          <p:cNvSpPr txBox="1">
            <a:spLocks noChangeArrowheads="1"/>
          </p:cNvSpPr>
          <p:nvPr/>
        </p:nvSpPr>
        <p:spPr bwMode="auto">
          <a:xfrm>
            <a:off x="4860925" y="2665413"/>
            <a:ext cx="86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lnSpc>
                <a:spcPts val="1800"/>
              </a:lnSpc>
            </a:pPr>
            <a:r>
              <a:rPr lang="en-US" altLang="ja-JP">
                <a:solidFill>
                  <a:srgbClr val="777777"/>
                </a:solidFill>
                <a:latin typeface="Calibri" pitchFamily="34" charset="0"/>
                <a:ea typeface="ＭＳ Ｐゴシック" charset="-128"/>
              </a:rPr>
              <a:t>stable</a:t>
            </a:r>
            <a:br>
              <a:rPr lang="en-US" altLang="ja-JP">
                <a:solidFill>
                  <a:srgbClr val="777777"/>
                </a:solidFill>
                <a:latin typeface="Calibri" pitchFamily="34" charset="0"/>
                <a:ea typeface="ＭＳ Ｐゴシック" charset="-128"/>
              </a:rPr>
            </a:br>
            <a:r>
              <a:rPr lang="en-US" altLang="ja-JP">
                <a:solidFill>
                  <a:srgbClr val="777777"/>
                </a:solidFill>
                <a:latin typeface="Calibri" pitchFamily="34" charset="0"/>
                <a:ea typeface="ＭＳ Ｐゴシック" charset="-128"/>
              </a:rPr>
              <a:t>release</a:t>
            </a:r>
            <a:endParaRPr lang="ja-JP" altLang="en-US">
              <a:solidFill>
                <a:srgbClr val="777777"/>
              </a:solidFill>
              <a:latin typeface="Calibri" pitchFamily="34" charset="0"/>
              <a:ea typeface="ＭＳ Ｐゴシック" charset="-128"/>
            </a:endParaRPr>
          </a:p>
        </p:txBody>
      </p:sp>
      <p:sp>
        <p:nvSpPr>
          <p:cNvPr id="21522" name="下矢印 18"/>
          <p:cNvSpPr>
            <a:spLocks noChangeArrowheads="1"/>
          </p:cNvSpPr>
          <p:nvPr/>
        </p:nvSpPr>
        <p:spPr bwMode="auto">
          <a:xfrm>
            <a:off x="3727450" y="2554288"/>
            <a:ext cx="576263" cy="2401887"/>
          </a:xfrm>
          <a:prstGeom prst="downArrow">
            <a:avLst>
              <a:gd name="adj1" fmla="val 50000"/>
              <a:gd name="adj2" fmla="val 49997"/>
            </a:avLst>
          </a:prstGeom>
          <a:solidFill>
            <a:srgbClr val="FFF185"/>
          </a:solidFill>
          <a:ln w="11429" algn="ctr">
            <a:solidFill>
              <a:srgbClr val="FF3300"/>
            </a:solidFill>
            <a:miter lim="800000"/>
            <a:headEnd/>
            <a:tailEnd/>
          </a:ln>
        </p:spPr>
        <p:txBody>
          <a:bodyPr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endParaRPr lang="ja-JP" altLang="en-US" sz="2400">
              <a:solidFill>
                <a:srgbClr val="FFFFFF"/>
              </a:solidFill>
            </a:endParaRPr>
          </a:p>
        </p:txBody>
      </p:sp>
      <p:sp>
        <p:nvSpPr>
          <p:cNvPr id="21523" name="テキスト ボックス 33"/>
          <p:cNvSpPr txBox="1">
            <a:spLocks noChangeArrowheads="1"/>
          </p:cNvSpPr>
          <p:nvPr/>
        </p:nvSpPr>
        <p:spPr bwMode="auto">
          <a:xfrm>
            <a:off x="3492500" y="1692275"/>
            <a:ext cx="10636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lnSpc>
                <a:spcPts val="1600"/>
              </a:lnSpc>
            </a:pPr>
            <a:r>
              <a:rPr lang="en-US" altLang="ja-JP">
                <a:solidFill>
                  <a:srgbClr val="FF0000"/>
                </a:solidFill>
                <a:latin typeface="Calibri" pitchFamily="34" charset="0"/>
                <a:ea typeface="ＭＳ Ｐゴシック" charset="-128"/>
              </a:rPr>
              <a:t>long-term</a:t>
            </a:r>
            <a:br>
              <a:rPr lang="en-US" altLang="ja-JP">
                <a:solidFill>
                  <a:srgbClr val="FF0000"/>
                </a:solidFill>
                <a:latin typeface="Calibri" pitchFamily="34" charset="0"/>
                <a:ea typeface="ＭＳ Ｐゴシック" charset="-128"/>
              </a:rPr>
            </a:br>
            <a:r>
              <a:rPr lang="en-US" altLang="ja-JP">
                <a:solidFill>
                  <a:srgbClr val="FF0000"/>
                </a:solidFill>
                <a:latin typeface="Calibri" pitchFamily="34" charset="0"/>
                <a:ea typeface="ＭＳ Ｐゴシック" charset="-128"/>
              </a:rPr>
              <a:t>stable</a:t>
            </a:r>
            <a:br>
              <a:rPr lang="en-US" altLang="ja-JP">
                <a:solidFill>
                  <a:srgbClr val="FF0000"/>
                </a:solidFill>
                <a:latin typeface="Calibri" pitchFamily="34" charset="0"/>
                <a:ea typeface="ＭＳ Ｐゴシック" charset="-128"/>
              </a:rPr>
            </a:br>
            <a:r>
              <a:rPr lang="en-US" altLang="ja-JP">
                <a:solidFill>
                  <a:srgbClr val="FF0000"/>
                </a:solidFill>
                <a:latin typeface="Calibri" pitchFamily="34" charset="0"/>
                <a:ea typeface="ＭＳ Ｐゴシック" charset="-128"/>
              </a:rPr>
              <a:t>release</a:t>
            </a:r>
            <a:br>
              <a:rPr lang="en-US" altLang="ja-JP">
                <a:solidFill>
                  <a:srgbClr val="FF0000"/>
                </a:solidFill>
                <a:latin typeface="Calibri" pitchFamily="34" charset="0"/>
                <a:ea typeface="ＭＳ Ｐゴシック" charset="-128"/>
              </a:rPr>
            </a:br>
            <a:r>
              <a:rPr lang="en-US" altLang="ja-JP">
                <a:solidFill>
                  <a:srgbClr val="FF0000"/>
                </a:solidFill>
                <a:latin typeface="Calibri" pitchFamily="34" charset="0"/>
                <a:ea typeface="ＭＳ Ｐゴシック" charset="-128"/>
              </a:rPr>
              <a:t>[ LTS ]</a:t>
            </a:r>
            <a:endParaRPr lang="ja-JP" altLang="en-US">
              <a:solidFill>
                <a:srgbClr val="FF0000"/>
              </a:solidFill>
              <a:latin typeface="Calibri" pitchFamily="34" charset="0"/>
              <a:ea typeface="ＭＳ Ｐゴシック" charset="-128"/>
            </a:endParaRPr>
          </a:p>
        </p:txBody>
      </p:sp>
      <p:sp>
        <p:nvSpPr>
          <p:cNvPr id="21524" name="下矢印 20"/>
          <p:cNvSpPr>
            <a:spLocks noChangeArrowheads="1"/>
          </p:cNvSpPr>
          <p:nvPr/>
        </p:nvSpPr>
        <p:spPr bwMode="auto">
          <a:xfrm>
            <a:off x="6070600" y="3673475"/>
            <a:ext cx="577850" cy="1103313"/>
          </a:xfrm>
          <a:prstGeom prst="downArrow">
            <a:avLst>
              <a:gd name="adj1" fmla="val 50000"/>
              <a:gd name="adj2" fmla="val 49917"/>
            </a:avLst>
          </a:prstGeom>
          <a:solidFill>
            <a:srgbClr val="99FFCC"/>
          </a:solidFill>
          <a:ln w="11429" algn="ctr">
            <a:solidFill>
              <a:srgbClr val="003300"/>
            </a:solidFill>
            <a:miter lim="800000"/>
            <a:headEnd/>
            <a:tailEnd/>
          </a:ln>
        </p:spPr>
        <p:txBody>
          <a:bodyPr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endParaRPr lang="ja-JP" altLang="en-US" sz="2400">
              <a:solidFill>
                <a:srgbClr val="FFFFFF"/>
              </a:solidFill>
            </a:endParaRPr>
          </a:p>
        </p:txBody>
      </p:sp>
      <p:sp>
        <p:nvSpPr>
          <p:cNvPr id="21525" name="テキスト ボックス 40"/>
          <p:cNvSpPr txBox="1">
            <a:spLocks noChangeArrowheads="1"/>
          </p:cNvSpPr>
          <p:nvPr/>
        </p:nvSpPr>
        <p:spPr bwMode="auto">
          <a:xfrm>
            <a:off x="5940425" y="3208338"/>
            <a:ext cx="8651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lnSpc>
                <a:spcPts val="1800"/>
              </a:lnSpc>
            </a:pPr>
            <a:r>
              <a:rPr lang="en-US" altLang="ja-JP">
                <a:solidFill>
                  <a:srgbClr val="777777"/>
                </a:solidFill>
                <a:latin typeface="Calibri" pitchFamily="34" charset="0"/>
                <a:ea typeface="ＭＳ Ｐゴシック" charset="-128"/>
              </a:rPr>
              <a:t>stable</a:t>
            </a:r>
            <a:br>
              <a:rPr lang="en-US" altLang="ja-JP">
                <a:solidFill>
                  <a:srgbClr val="777777"/>
                </a:solidFill>
                <a:latin typeface="Calibri" pitchFamily="34" charset="0"/>
                <a:ea typeface="ＭＳ Ｐゴシック" charset="-128"/>
              </a:rPr>
            </a:br>
            <a:r>
              <a:rPr lang="en-US" altLang="ja-JP">
                <a:solidFill>
                  <a:srgbClr val="777777"/>
                </a:solidFill>
                <a:latin typeface="Calibri" pitchFamily="34" charset="0"/>
                <a:ea typeface="ＭＳ Ｐゴシック" charset="-128"/>
              </a:rPr>
              <a:t>release</a:t>
            </a:r>
            <a:endParaRPr lang="ja-JP" altLang="en-US">
              <a:solidFill>
                <a:srgbClr val="777777"/>
              </a:solidFill>
              <a:latin typeface="Calibri" pitchFamily="34" charset="0"/>
              <a:ea typeface="ＭＳ Ｐゴシック" charset="-128"/>
            </a:endParaRPr>
          </a:p>
        </p:txBody>
      </p:sp>
      <p:sp>
        <p:nvSpPr>
          <p:cNvPr id="23" name="角丸四角形 22"/>
          <p:cNvSpPr/>
          <p:nvPr/>
        </p:nvSpPr>
        <p:spPr>
          <a:xfrm>
            <a:off x="251458" y="5292278"/>
            <a:ext cx="8419013"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defPPr>
              <a:defRPr lang="ja-JP"/>
            </a:defPPr>
            <a:lvl1pPr algn="l" rtl="0" fontAlgn="base">
              <a:spcBef>
                <a:spcPct val="0"/>
              </a:spcBef>
              <a:spcAft>
                <a:spcPct val="0"/>
              </a:spcAft>
              <a:defRPr kumimoji="1" kern="1200">
                <a:solidFill>
                  <a:schemeClr val="lt1"/>
                </a:solidFill>
                <a:latin typeface="+mn-lt"/>
                <a:ea typeface="+mn-ea"/>
                <a:cs typeface="+mn-cs"/>
              </a:defRPr>
            </a:lvl1pPr>
            <a:lvl2pPr marL="457200" algn="l" rtl="0" fontAlgn="base">
              <a:spcBef>
                <a:spcPct val="0"/>
              </a:spcBef>
              <a:spcAft>
                <a:spcPct val="0"/>
              </a:spcAft>
              <a:defRPr kumimoji="1" kern="1200">
                <a:solidFill>
                  <a:schemeClr val="lt1"/>
                </a:solidFill>
                <a:latin typeface="+mn-lt"/>
                <a:ea typeface="+mn-ea"/>
                <a:cs typeface="+mn-cs"/>
              </a:defRPr>
            </a:lvl2pPr>
            <a:lvl3pPr marL="914400" algn="l" rtl="0" fontAlgn="base">
              <a:spcBef>
                <a:spcPct val="0"/>
              </a:spcBef>
              <a:spcAft>
                <a:spcPct val="0"/>
              </a:spcAft>
              <a:defRPr kumimoji="1" kern="1200">
                <a:solidFill>
                  <a:schemeClr val="lt1"/>
                </a:solidFill>
                <a:latin typeface="+mn-lt"/>
                <a:ea typeface="+mn-ea"/>
                <a:cs typeface="+mn-cs"/>
              </a:defRPr>
            </a:lvl3pPr>
            <a:lvl4pPr marL="1371600" algn="l" rtl="0" fontAlgn="base">
              <a:spcBef>
                <a:spcPct val="0"/>
              </a:spcBef>
              <a:spcAft>
                <a:spcPct val="0"/>
              </a:spcAft>
              <a:defRPr kumimoji="1" kern="1200">
                <a:solidFill>
                  <a:schemeClr val="lt1"/>
                </a:solidFill>
                <a:latin typeface="+mn-lt"/>
                <a:ea typeface="+mn-ea"/>
                <a:cs typeface="+mn-cs"/>
              </a:defRPr>
            </a:lvl4pPr>
            <a:lvl5pPr marL="1828800" algn="l" rtl="0" fontAlgn="base">
              <a:spcBef>
                <a:spcPct val="0"/>
              </a:spcBef>
              <a:spcAft>
                <a:spcPct val="0"/>
              </a:spcAft>
              <a:defRPr kumimoji="1" kern="1200">
                <a:solidFill>
                  <a:schemeClr val="lt1"/>
                </a:solidFill>
                <a:latin typeface="+mn-lt"/>
                <a:ea typeface="+mn-ea"/>
                <a:cs typeface="+mn-cs"/>
              </a:defRPr>
            </a:lvl5pPr>
            <a:lvl6pPr marL="2286000" algn="l" defTabSz="914400" rtl="0" eaLnBrk="1" latinLnBrk="0" hangingPunct="1">
              <a:defRPr kumimoji="1" kern="1200">
                <a:solidFill>
                  <a:schemeClr val="lt1"/>
                </a:solidFill>
                <a:latin typeface="+mn-lt"/>
                <a:ea typeface="+mn-ea"/>
                <a:cs typeface="+mn-cs"/>
              </a:defRPr>
            </a:lvl6pPr>
            <a:lvl7pPr marL="2743200" algn="l" defTabSz="914400" rtl="0" eaLnBrk="1" latinLnBrk="0" hangingPunct="1">
              <a:defRPr kumimoji="1" kern="1200">
                <a:solidFill>
                  <a:schemeClr val="lt1"/>
                </a:solidFill>
                <a:latin typeface="+mn-lt"/>
                <a:ea typeface="+mn-ea"/>
                <a:cs typeface="+mn-cs"/>
              </a:defRPr>
            </a:lvl7pPr>
            <a:lvl8pPr marL="3200400" algn="l" defTabSz="914400" rtl="0" eaLnBrk="1" latinLnBrk="0" hangingPunct="1">
              <a:defRPr kumimoji="1" kern="1200">
                <a:solidFill>
                  <a:schemeClr val="lt1"/>
                </a:solidFill>
                <a:latin typeface="+mn-lt"/>
                <a:ea typeface="+mn-ea"/>
                <a:cs typeface="+mn-cs"/>
              </a:defRPr>
            </a:lvl8pPr>
            <a:lvl9pPr marL="3657600" algn="l" defTabSz="914400" rtl="0" eaLnBrk="1" latinLnBrk="0" hangingPunct="1">
              <a:defRPr kumimoji="1" kern="1200">
                <a:solidFill>
                  <a:schemeClr val="lt1"/>
                </a:solidFill>
                <a:latin typeface="+mn-lt"/>
                <a:ea typeface="+mn-ea"/>
                <a:cs typeface="+mn-cs"/>
              </a:defRPr>
            </a:lvl9pPr>
          </a:lstStyle>
          <a:p>
            <a:pPr algn="ctr">
              <a:defRPr/>
            </a:pPr>
            <a:r>
              <a:rPr lang="en-US" altLang="ja-JP" sz="2000" dirty="0">
                <a:solidFill>
                  <a:prstClr val="white"/>
                </a:solidFill>
                <a:latin typeface="HG丸ｺﾞｼｯｸM-PRO" pitchFamily="50" charset="-128"/>
                <a:ea typeface="HG丸ｺﾞｼｯｸM-PRO" pitchFamily="50" charset="-128"/>
              </a:rPr>
              <a:t>community </a:t>
            </a:r>
            <a:r>
              <a:rPr lang="ja-JP" altLang="en-US" sz="2000" dirty="0">
                <a:solidFill>
                  <a:prstClr val="white"/>
                </a:solidFill>
                <a:latin typeface="HG丸ｺﾞｼｯｸM-PRO" pitchFamily="50" charset="-128"/>
                <a:ea typeface="HG丸ｺﾞｼｯｸM-PRO" pitchFamily="50" charset="-128"/>
              </a:rPr>
              <a:t>は期間限定でメンテナンス（バグ修正）に対応する</a:t>
            </a:r>
          </a:p>
        </p:txBody>
      </p:sp>
      <p:sp>
        <p:nvSpPr>
          <p:cNvPr id="21529" name="テキスト ボックス 42"/>
          <p:cNvSpPr txBox="1">
            <a:spLocks noChangeArrowheads="1"/>
          </p:cNvSpPr>
          <p:nvPr/>
        </p:nvSpPr>
        <p:spPr bwMode="auto">
          <a:xfrm>
            <a:off x="330200" y="5795963"/>
            <a:ext cx="856297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buFont typeface="Wingdings" pitchFamily="2" charset="2"/>
              <a:buChar char="l"/>
            </a:pPr>
            <a:r>
              <a:rPr lang="ja-JP" altLang="en-US" sz="1600">
                <a:solidFill>
                  <a:srgbClr val="002060"/>
                </a:solidFill>
                <a:latin typeface="HG丸ｺﾞｼｯｸM-PRO" pitchFamily="50" charset="-128"/>
                <a:ea typeface="HG丸ｺﾞｼｯｸM-PRO" pitchFamily="50" charset="-128"/>
              </a:rPr>
              <a:t>通常は </a:t>
            </a:r>
            <a:r>
              <a:rPr lang="en-US" altLang="ja-JP" sz="1600">
                <a:solidFill>
                  <a:srgbClr val="002060"/>
                </a:solidFill>
                <a:latin typeface="HG丸ｺﾞｼｯｸM-PRO" pitchFamily="50" charset="-128"/>
                <a:ea typeface="HG丸ｺﾞｼｯｸM-PRO" pitchFamily="50" charset="-128"/>
              </a:rPr>
              <a:t>2</a:t>
            </a:r>
            <a:r>
              <a:rPr lang="ja-JP" altLang="en-US" sz="1600">
                <a:solidFill>
                  <a:srgbClr val="002060"/>
                </a:solidFill>
                <a:latin typeface="HG丸ｺﾞｼｯｸM-PRO" pitchFamily="50" charset="-128"/>
                <a:ea typeface="HG丸ｺﾞｼｯｸM-PRO" pitchFamily="50" charset="-128"/>
              </a:rPr>
              <a:t>つ先のバージョンのカーネルがリリースされるまで （リリース後 約</a:t>
            </a:r>
            <a:r>
              <a:rPr lang="en-US" altLang="ja-JP" sz="1600">
                <a:solidFill>
                  <a:srgbClr val="002060"/>
                </a:solidFill>
                <a:latin typeface="HG丸ｺﾞｼｯｸM-PRO" pitchFamily="50" charset="-128"/>
                <a:ea typeface="HG丸ｺﾞｼｯｸM-PRO" pitchFamily="50" charset="-128"/>
              </a:rPr>
              <a:t>5</a:t>
            </a:r>
            <a:r>
              <a:rPr lang="ja-JP" altLang="en-US" sz="1600">
                <a:solidFill>
                  <a:srgbClr val="002060"/>
                </a:solidFill>
                <a:latin typeface="HG丸ｺﾞｼｯｸM-PRO" pitchFamily="50" charset="-128"/>
                <a:ea typeface="HG丸ｺﾞｼｯｸM-PRO" pitchFamily="50" charset="-128"/>
              </a:rPr>
              <a:t>か月間）</a:t>
            </a:r>
            <a:endParaRPr lang="en-US" altLang="ja-JP" sz="2400">
              <a:solidFill>
                <a:srgbClr val="002060"/>
              </a:solidFill>
              <a:latin typeface="HG丸ｺﾞｼｯｸM-PRO" pitchFamily="50" charset="-128"/>
              <a:ea typeface="HG丸ｺﾞｼｯｸM-PRO" pitchFamily="50" charset="-128"/>
            </a:endParaRPr>
          </a:p>
          <a:p>
            <a:pPr>
              <a:buFont typeface="Wingdings" pitchFamily="2" charset="2"/>
              <a:buChar char="l"/>
            </a:pPr>
            <a:r>
              <a:rPr lang="ja-JP" altLang="en-US" sz="1600">
                <a:solidFill>
                  <a:srgbClr val="002060"/>
                </a:solidFill>
                <a:latin typeface="HG丸ｺﾞｼｯｸM-PRO" pitchFamily="50" charset="-128"/>
                <a:ea typeface="HG丸ｺﾞｼｯｸM-PRO" pitchFamily="50" charset="-128"/>
              </a:rPr>
              <a:t>特定バージョン （</a:t>
            </a:r>
            <a:r>
              <a:rPr lang="en-US" altLang="ja-JP" sz="1600">
                <a:solidFill>
                  <a:srgbClr val="FF0000"/>
                </a:solidFill>
                <a:latin typeface="HG丸ｺﾞｼｯｸM-PRO" pitchFamily="50" charset="-128"/>
                <a:ea typeface="HG丸ｺﾞｼｯｸM-PRO" pitchFamily="50" charset="-128"/>
              </a:rPr>
              <a:t>LTS</a:t>
            </a:r>
            <a:r>
              <a:rPr lang="ja-JP" altLang="en-US" sz="1600">
                <a:solidFill>
                  <a:srgbClr val="FF0000"/>
                </a:solidFill>
                <a:latin typeface="HG丸ｺﾞｼｯｸM-PRO" pitchFamily="50" charset="-128"/>
                <a:ea typeface="HG丸ｺﾞｼｯｸM-PRO" pitchFamily="50" charset="-128"/>
              </a:rPr>
              <a:t>バージョン</a:t>
            </a:r>
            <a:r>
              <a:rPr lang="ja-JP" altLang="en-US" sz="1600">
                <a:solidFill>
                  <a:srgbClr val="002060"/>
                </a:solidFill>
                <a:latin typeface="HG丸ｺﾞｼｯｸM-PRO" pitchFamily="50" charset="-128"/>
                <a:ea typeface="HG丸ｺﾞｼｯｸM-PRO" pitchFamily="50" charset="-128"/>
              </a:rPr>
              <a:t>）は一定期間メンテナンスが継続される</a:t>
            </a:r>
            <a:endParaRPr lang="en-US" altLang="ja-JP" sz="1600">
              <a:solidFill>
                <a:srgbClr val="002060"/>
              </a:solidFill>
              <a:latin typeface="HG丸ｺﾞｼｯｸM-PRO" pitchFamily="50" charset="-128"/>
              <a:ea typeface="HG丸ｺﾞｼｯｸM-PRO" pitchFamily="50" charset="-128"/>
            </a:endParaRPr>
          </a:p>
        </p:txBody>
      </p:sp>
      <p:cxnSp>
        <p:nvCxnSpPr>
          <p:cNvPr id="25" name="直線矢印コネクタ 24"/>
          <p:cNvCxnSpPr/>
          <p:nvPr/>
        </p:nvCxnSpPr>
        <p:spPr>
          <a:xfrm>
            <a:off x="6805613" y="2000250"/>
            <a:ext cx="0" cy="520700"/>
          </a:xfrm>
          <a:prstGeom prst="straightConnector1">
            <a:avLst/>
          </a:prstGeom>
          <a:ln>
            <a:solidFill>
              <a:schemeClr val="accent5">
                <a:lumMod val="75000"/>
              </a:schemeClr>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1531" name="テキスト ボックス 7"/>
          <p:cNvSpPr txBox="1">
            <a:spLocks noChangeArrowheads="1"/>
          </p:cNvSpPr>
          <p:nvPr/>
        </p:nvSpPr>
        <p:spPr bwMode="auto">
          <a:xfrm>
            <a:off x="6838950" y="2122488"/>
            <a:ext cx="12255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ja-JP" altLang="en-US" sz="1600">
                <a:solidFill>
                  <a:srgbClr val="777777"/>
                </a:solidFill>
                <a:latin typeface="Calibri" pitchFamily="34" charset="0"/>
                <a:ea typeface="ＭＳ Ｐゴシック" charset="-128"/>
                <a:cs typeface="Calibri" pitchFamily="34" charset="0"/>
              </a:rPr>
              <a:t>≒ </a:t>
            </a:r>
            <a:r>
              <a:rPr lang="en-US" altLang="ja-JP" sz="1600">
                <a:solidFill>
                  <a:srgbClr val="777777"/>
                </a:solidFill>
                <a:latin typeface="Calibri" pitchFamily="34" charset="0"/>
                <a:ea typeface="ＭＳ Ｐゴシック" charset="-128"/>
                <a:cs typeface="Calibri" pitchFamily="34" charset="0"/>
              </a:rPr>
              <a:t>80</a:t>
            </a:r>
            <a:r>
              <a:rPr lang="ja-JP" altLang="en-US" sz="1600">
                <a:solidFill>
                  <a:srgbClr val="777777"/>
                </a:solidFill>
                <a:latin typeface="Calibri" pitchFamily="34" charset="0"/>
                <a:ea typeface="ＭＳ Ｐゴシック" charset="-128"/>
                <a:cs typeface="Calibri" pitchFamily="34" charset="0"/>
              </a:rPr>
              <a:t> </a:t>
            </a:r>
            <a:r>
              <a:rPr lang="en-US" altLang="ja-JP" sz="1600">
                <a:solidFill>
                  <a:srgbClr val="777777"/>
                </a:solidFill>
                <a:latin typeface="Calibri" pitchFamily="34" charset="0"/>
                <a:ea typeface="ＭＳ Ｐゴシック" charset="-128"/>
                <a:cs typeface="Calibri" pitchFamily="34" charset="0"/>
              </a:rPr>
              <a:t>days</a:t>
            </a:r>
            <a:endParaRPr lang="ja-JP" altLang="en-US" sz="2400">
              <a:solidFill>
                <a:srgbClr val="777777"/>
              </a:solidFill>
              <a:latin typeface="Calibri" pitchFamily="34" charset="0"/>
              <a:ea typeface="ＭＳ Ｐゴシック" charset="-128"/>
              <a:cs typeface="Calibri" pitchFamily="34" charset="0"/>
            </a:endParaRPr>
          </a:p>
        </p:txBody>
      </p:sp>
      <p:sp>
        <p:nvSpPr>
          <p:cNvPr id="27" name="角丸四角形 26"/>
          <p:cNvSpPr/>
          <p:nvPr/>
        </p:nvSpPr>
        <p:spPr>
          <a:xfrm>
            <a:off x="1836738" y="3205163"/>
            <a:ext cx="1598612" cy="1871662"/>
          </a:xfrm>
          <a:prstGeom prst="roundRect">
            <a:avLst>
              <a:gd name="adj" fmla="val 13149"/>
            </a:avLst>
          </a:prstGeom>
        </p:spPr>
        <p:style>
          <a:lnRef idx="3">
            <a:schemeClr val="lt1"/>
          </a:lnRef>
          <a:fillRef idx="1">
            <a:schemeClr val="accent2"/>
          </a:fillRef>
          <a:effectRef idx="1">
            <a:schemeClr val="accent2"/>
          </a:effectRef>
          <a:fontRef idx="minor">
            <a:schemeClr val="lt1"/>
          </a:fontRef>
        </p:style>
        <p:txBody>
          <a:bodyPr anchor="ctr"/>
          <a:lstStyle>
            <a:defPPr>
              <a:defRPr lang="ja-JP"/>
            </a:defPPr>
            <a:lvl1pPr algn="l" rtl="0" fontAlgn="base">
              <a:spcBef>
                <a:spcPct val="0"/>
              </a:spcBef>
              <a:spcAft>
                <a:spcPct val="0"/>
              </a:spcAft>
              <a:defRPr kumimoji="1" kern="1200">
                <a:solidFill>
                  <a:schemeClr val="lt1"/>
                </a:solidFill>
                <a:latin typeface="+mn-lt"/>
                <a:ea typeface="+mn-ea"/>
                <a:cs typeface="+mn-cs"/>
              </a:defRPr>
            </a:lvl1pPr>
            <a:lvl2pPr marL="457200" algn="l" rtl="0" fontAlgn="base">
              <a:spcBef>
                <a:spcPct val="0"/>
              </a:spcBef>
              <a:spcAft>
                <a:spcPct val="0"/>
              </a:spcAft>
              <a:defRPr kumimoji="1" kern="1200">
                <a:solidFill>
                  <a:schemeClr val="lt1"/>
                </a:solidFill>
                <a:latin typeface="+mn-lt"/>
                <a:ea typeface="+mn-ea"/>
                <a:cs typeface="+mn-cs"/>
              </a:defRPr>
            </a:lvl2pPr>
            <a:lvl3pPr marL="914400" algn="l" rtl="0" fontAlgn="base">
              <a:spcBef>
                <a:spcPct val="0"/>
              </a:spcBef>
              <a:spcAft>
                <a:spcPct val="0"/>
              </a:spcAft>
              <a:defRPr kumimoji="1" kern="1200">
                <a:solidFill>
                  <a:schemeClr val="lt1"/>
                </a:solidFill>
                <a:latin typeface="+mn-lt"/>
                <a:ea typeface="+mn-ea"/>
                <a:cs typeface="+mn-cs"/>
              </a:defRPr>
            </a:lvl3pPr>
            <a:lvl4pPr marL="1371600" algn="l" rtl="0" fontAlgn="base">
              <a:spcBef>
                <a:spcPct val="0"/>
              </a:spcBef>
              <a:spcAft>
                <a:spcPct val="0"/>
              </a:spcAft>
              <a:defRPr kumimoji="1" kern="1200">
                <a:solidFill>
                  <a:schemeClr val="lt1"/>
                </a:solidFill>
                <a:latin typeface="+mn-lt"/>
                <a:ea typeface="+mn-ea"/>
                <a:cs typeface="+mn-cs"/>
              </a:defRPr>
            </a:lvl4pPr>
            <a:lvl5pPr marL="1828800" algn="l" rtl="0" fontAlgn="base">
              <a:spcBef>
                <a:spcPct val="0"/>
              </a:spcBef>
              <a:spcAft>
                <a:spcPct val="0"/>
              </a:spcAft>
              <a:defRPr kumimoji="1" kern="1200">
                <a:solidFill>
                  <a:schemeClr val="lt1"/>
                </a:solidFill>
                <a:latin typeface="+mn-lt"/>
                <a:ea typeface="+mn-ea"/>
                <a:cs typeface="+mn-cs"/>
              </a:defRPr>
            </a:lvl5pPr>
            <a:lvl6pPr marL="2286000" algn="l" defTabSz="914400" rtl="0" eaLnBrk="1" latinLnBrk="0" hangingPunct="1">
              <a:defRPr kumimoji="1" kern="1200">
                <a:solidFill>
                  <a:schemeClr val="lt1"/>
                </a:solidFill>
                <a:latin typeface="+mn-lt"/>
                <a:ea typeface="+mn-ea"/>
                <a:cs typeface="+mn-cs"/>
              </a:defRPr>
            </a:lvl6pPr>
            <a:lvl7pPr marL="2743200" algn="l" defTabSz="914400" rtl="0" eaLnBrk="1" latinLnBrk="0" hangingPunct="1">
              <a:defRPr kumimoji="1" kern="1200">
                <a:solidFill>
                  <a:schemeClr val="lt1"/>
                </a:solidFill>
                <a:latin typeface="+mn-lt"/>
                <a:ea typeface="+mn-ea"/>
                <a:cs typeface="+mn-cs"/>
              </a:defRPr>
            </a:lvl7pPr>
            <a:lvl8pPr marL="3200400" algn="l" defTabSz="914400" rtl="0" eaLnBrk="1" latinLnBrk="0" hangingPunct="1">
              <a:defRPr kumimoji="1" kern="1200">
                <a:solidFill>
                  <a:schemeClr val="lt1"/>
                </a:solidFill>
                <a:latin typeface="+mn-lt"/>
                <a:ea typeface="+mn-ea"/>
                <a:cs typeface="+mn-cs"/>
              </a:defRPr>
            </a:lvl8pPr>
            <a:lvl9pPr marL="3657600" algn="l" defTabSz="914400" rtl="0" eaLnBrk="1" latinLnBrk="0" hangingPunct="1">
              <a:defRPr kumimoji="1" kern="1200">
                <a:solidFill>
                  <a:schemeClr val="lt1"/>
                </a:solidFill>
                <a:latin typeface="+mn-lt"/>
                <a:ea typeface="+mn-ea"/>
                <a:cs typeface="+mn-cs"/>
              </a:defRPr>
            </a:lvl9pPr>
          </a:lstStyle>
          <a:p>
            <a:pPr algn="ctr">
              <a:defRPr/>
            </a:pPr>
            <a:r>
              <a:rPr lang="ja-JP" altLang="en-US" dirty="0">
                <a:solidFill>
                  <a:prstClr val="white"/>
                </a:solidFill>
                <a:latin typeface="HG丸ｺﾞｼｯｸM-PRO" pitchFamily="50" charset="-128"/>
                <a:ea typeface="HG丸ｺﾞｼｯｸM-PRO" pitchFamily="50" charset="-128"/>
              </a:rPr>
              <a:t>これ以降は</a:t>
            </a:r>
            <a:r>
              <a:rPr lang="en-US" altLang="ja-JP" dirty="0">
                <a:solidFill>
                  <a:prstClr val="white"/>
                </a:solidFill>
                <a:latin typeface="HG丸ｺﾞｼｯｸM-PRO" pitchFamily="50" charset="-128"/>
                <a:ea typeface="HG丸ｺﾞｼｯｸM-PRO" pitchFamily="50" charset="-128"/>
              </a:rPr>
              <a:t/>
            </a:r>
            <a:br>
              <a:rPr lang="en-US" altLang="ja-JP" dirty="0">
                <a:solidFill>
                  <a:prstClr val="white"/>
                </a:solidFill>
                <a:latin typeface="HG丸ｺﾞｼｯｸM-PRO" pitchFamily="50" charset="-128"/>
                <a:ea typeface="HG丸ｺﾞｼｯｸM-PRO" pitchFamily="50" charset="-128"/>
              </a:rPr>
            </a:br>
            <a:r>
              <a:rPr lang="ja-JP" altLang="en-US" dirty="0">
                <a:solidFill>
                  <a:prstClr val="white"/>
                </a:solidFill>
                <a:latin typeface="HG丸ｺﾞｼｯｸM-PRO" pitchFamily="50" charset="-128"/>
                <a:ea typeface="HG丸ｺﾞｼｯｸM-PRO" pitchFamily="50" charset="-128"/>
              </a:rPr>
              <a:t>バグ報告を受付けない</a:t>
            </a:r>
            <a:endParaRPr lang="en-US" altLang="ja-JP" dirty="0">
              <a:solidFill>
                <a:prstClr val="white"/>
              </a:solidFill>
              <a:latin typeface="HG丸ｺﾞｼｯｸM-PRO" pitchFamily="50" charset="-128"/>
              <a:ea typeface="HG丸ｺﾞｼｯｸM-PRO" pitchFamily="50" charset="-128"/>
            </a:endParaRPr>
          </a:p>
          <a:p>
            <a:pPr algn="ctr">
              <a:defRPr/>
            </a:pPr>
            <a:r>
              <a:rPr lang="ja-JP" altLang="en-US" dirty="0">
                <a:solidFill>
                  <a:prstClr val="white"/>
                </a:solidFill>
                <a:latin typeface="HG丸ｺﾞｼｯｸM-PRO" pitchFamily="50" charset="-128"/>
                <a:ea typeface="HG丸ｺﾞｼｯｸM-PRO" pitchFamily="50" charset="-128"/>
              </a:rPr>
              <a:t>メンテ終了</a:t>
            </a:r>
            <a:endParaRPr lang="ja-JP" altLang="en-US" sz="2400" dirty="0">
              <a:solidFill>
                <a:prstClr val="white"/>
              </a:solidFill>
              <a:latin typeface="HG丸ｺﾞｼｯｸM-PRO" pitchFamily="50" charset="-128"/>
              <a:ea typeface="HG丸ｺﾞｼｯｸM-PRO" pitchFamily="50" charset="-128"/>
            </a:endParaRPr>
          </a:p>
        </p:txBody>
      </p:sp>
      <p:sp>
        <p:nvSpPr>
          <p:cNvPr id="21533" name="テキスト ボックス 43"/>
          <p:cNvSpPr txBox="1">
            <a:spLocks noChangeArrowheads="1"/>
          </p:cNvSpPr>
          <p:nvPr/>
        </p:nvSpPr>
        <p:spPr bwMode="auto">
          <a:xfrm>
            <a:off x="3636963" y="4833938"/>
            <a:ext cx="9175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ja-JP" altLang="en-US" sz="2400">
                <a:solidFill>
                  <a:srgbClr val="002060"/>
                </a:solidFill>
                <a:latin typeface="HG丸ｺﾞｼｯｸM-PRO" pitchFamily="50" charset="-128"/>
                <a:ea typeface="HG丸ｺﾞｼｯｸM-PRO" pitchFamily="50" charset="-128"/>
              </a:rPr>
              <a:t>継続</a:t>
            </a:r>
          </a:p>
        </p:txBody>
      </p:sp>
      <p:sp>
        <p:nvSpPr>
          <p:cNvPr id="21534" name="テキスト ボックス 44"/>
          <p:cNvSpPr txBox="1">
            <a:spLocks noChangeArrowheads="1"/>
          </p:cNvSpPr>
          <p:nvPr/>
        </p:nvSpPr>
        <p:spPr bwMode="auto">
          <a:xfrm>
            <a:off x="4940300" y="4167188"/>
            <a:ext cx="7588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ja-JP" altLang="en-US" sz="2000">
                <a:solidFill>
                  <a:srgbClr val="7F7F7F"/>
                </a:solidFill>
                <a:latin typeface="HG丸ｺﾞｼｯｸM-PRO" pitchFamily="50" charset="-128"/>
                <a:ea typeface="HG丸ｺﾞｼｯｸM-PRO" pitchFamily="50" charset="-128"/>
              </a:rPr>
              <a:t>終了</a:t>
            </a:r>
            <a:endParaRPr lang="ja-JP" altLang="en-US" sz="2400">
              <a:solidFill>
                <a:srgbClr val="7F7F7F"/>
              </a:solidFill>
              <a:latin typeface="HG丸ｺﾞｼｯｸM-PRO" pitchFamily="50" charset="-128"/>
              <a:ea typeface="HG丸ｺﾞｼｯｸM-PRO" pitchFamily="50" charset="-128"/>
            </a:endParaRPr>
          </a:p>
        </p:txBody>
      </p:sp>
      <p:sp>
        <p:nvSpPr>
          <p:cNvPr id="21535" name="テキスト ボックス 45"/>
          <p:cNvSpPr txBox="1">
            <a:spLocks noChangeArrowheads="1"/>
          </p:cNvSpPr>
          <p:nvPr/>
        </p:nvSpPr>
        <p:spPr bwMode="auto">
          <a:xfrm>
            <a:off x="6019800" y="4689475"/>
            <a:ext cx="757238"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ja-JP" altLang="en-US" sz="2000">
                <a:solidFill>
                  <a:srgbClr val="7F7F7F"/>
                </a:solidFill>
                <a:latin typeface="HG丸ｺﾞｼｯｸM-PRO" pitchFamily="50" charset="-128"/>
                <a:ea typeface="HG丸ｺﾞｼｯｸM-PRO" pitchFamily="50" charset="-128"/>
              </a:rPr>
              <a:t>終了</a:t>
            </a:r>
            <a:endParaRPr lang="ja-JP" altLang="en-US" sz="2400">
              <a:solidFill>
                <a:srgbClr val="7F7F7F"/>
              </a:solidFill>
              <a:latin typeface="HG丸ｺﾞｼｯｸM-PRO" pitchFamily="50" charset="-128"/>
              <a:ea typeface="HG丸ｺﾞｼｯｸM-PRO" pitchFamily="50" charset="-128"/>
            </a:endParaRPr>
          </a:p>
        </p:txBody>
      </p:sp>
      <p:sp>
        <p:nvSpPr>
          <p:cNvPr id="21536" name="下矢印 30"/>
          <p:cNvSpPr>
            <a:spLocks noChangeArrowheads="1"/>
          </p:cNvSpPr>
          <p:nvPr/>
        </p:nvSpPr>
        <p:spPr bwMode="auto">
          <a:xfrm>
            <a:off x="3727450" y="2549525"/>
            <a:ext cx="576263" cy="1104900"/>
          </a:xfrm>
          <a:prstGeom prst="downArrow">
            <a:avLst>
              <a:gd name="adj1" fmla="val 50000"/>
              <a:gd name="adj2" fmla="val 50002"/>
            </a:avLst>
          </a:prstGeom>
          <a:solidFill>
            <a:srgbClr val="99FFCC"/>
          </a:solidFill>
          <a:ln w="11429" algn="ctr">
            <a:solidFill>
              <a:srgbClr val="003300"/>
            </a:solidFill>
            <a:miter lim="800000"/>
            <a:headEnd/>
            <a:tailEnd/>
          </a:ln>
        </p:spPr>
        <p:txBody>
          <a:bodyPr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endParaRPr lang="ja-JP" altLang="en-US" sz="2400">
              <a:solidFill>
                <a:srgbClr val="FFFFFF"/>
              </a:solidFill>
            </a:endParaRP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96995156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日付プレースホルダー 3"/>
          <p:cNvSpPr>
            <a:spLocks noGrp="1"/>
          </p:cNvSpPr>
          <p:nvPr>
            <p:ph type="dt" sz="half" idx="10"/>
          </p:nvPr>
        </p:nvSpPr>
        <p:spPr/>
        <p:txBody>
          <a:bodyPr/>
          <a:lstStyle/>
          <a:p>
            <a:pPr>
              <a:defRPr/>
            </a:pPr>
            <a:r>
              <a:rPr lang="en-US" altLang="ja-JP" smtClean="0"/>
              <a:t>2014/1/14</a:t>
            </a:r>
            <a:endParaRPr lang="ja-JP" altLang="en-US"/>
          </a:p>
        </p:txBody>
      </p:sp>
      <p:sp>
        <p:nvSpPr>
          <p:cNvPr id="5" name="フッター プレースホルダー 4"/>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6" name="スライド番号プレースホルダー 5"/>
          <p:cNvSpPr>
            <a:spLocks noGrp="1"/>
          </p:cNvSpPr>
          <p:nvPr>
            <p:ph type="sldNum" sz="quarter" idx="12"/>
          </p:nvPr>
        </p:nvSpPr>
        <p:spPr/>
        <p:txBody>
          <a:bodyPr/>
          <a:lstStyle/>
          <a:p>
            <a:pPr>
              <a:defRPr/>
            </a:pPr>
            <a:fld id="{CD60981D-407C-4FE8-861F-7F565DD20712}" type="slidenum">
              <a:rPr lang="ja-JP" altLang="en-US" smtClean="0"/>
              <a:pPr>
                <a:defRPr/>
              </a:pPr>
              <a:t>31</a:t>
            </a:fld>
            <a:endParaRPr lang="ja-JP" altLang="en-US"/>
          </a:p>
        </p:txBody>
      </p:sp>
      <p:sp>
        <p:nvSpPr>
          <p:cNvPr id="7" name="Rectangle 2"/>
          <p:cNvSpPr>
            <a:spLocks noGrp="1"/>
          </p:cNvSpPr>
          <p:nvPr>
            <p:ph type="title"/>
          </p:nvPr>
        </p:nvSpPr>
        <p:spPr>
          <a:xfrm>
            <a:off x="301625" y="228600"/>
            <a:ext cx="8534400" cy="758825"/>
          </a:xfrm>
        </p:spPr>
        <p:txBody>
          <a:bodyPr/>
          <a:lstStyle/>
          <a:p>
            <a:pPr eaLnBrk="1" hangingPunct="1"/>
            <a:r>
              <a:rPr lang="ja-JP" altLang="en-US" dirty="0" smtClean="0">
                <a:solidFill>
                  <a:srgbClr val="4D4D4D"/>
                </a:solidFill>
              </a:rPr>
              <a:t>カーネルライフサイクル（バージョン毎に違う）</a:t>
            </a:r>
            <a:endParaRPr lang="en-US" altLang="ja-JP" dirty="0" smtClean="0">
              <a:solidFill>
                <a:srgbClr val="4D4D4D"/>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628800"/>
            <a:ext cx="7920880" cy="4680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7932004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カーネルメンテナンスリリース実績</a:t>
            </a:r>
            <a:endParaRPr kumimoji="1" lang="ja-JP" altLang="en-US" dirty="0"/>
          </a:p>
        </p:txBody>
      </p:sp>
      <p:sp>
        <p:nvSpPr>
          <p:cNvPr id="4" name="日付プレースホルダー 3"/>
          <p:cNvSpPr>
            <a:spLocks noGrp="1"/>
          </p:cNvSpPr>
          <p:nvPr>
            <p:ph type="dt" sz="half" idx="10"/>
          </p:nvPr>
        </p:nvSpPr>
        <p:spPr/>
        <p:txBody>
          <a:bodyPr/>
          <a:lstStyle/>
          <a:p>
            <a:pPr>
              <a:defRPr/>
            </a:pPr>
            <a:r>
              <a:rPr lang="en-US" altLang="ja-JP" smtClean="0"/>
              <a:t>2014/1/14</a:t>
            </a:r>
            <a:endParaRPr lang="ja-JP" altLang="en-US"/>
          </a:p>
        </p:txBody>
      </p:sp>
      <p:sp>
        <p:nvSpPr>
          <p:cNvPr id="5" name="フッター プレースホルダー 4"/>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6" name="スライド番号プレースホルダー 5"/>
          <p:cNvSpPr>
            <a:spLocks noGrp="1"/>
          </p:cNvSpPr>
          <p:nvPr>
            <p:ph type="sldNum" sz="quarter" idx="12"/>
          </p:nvPr>
        </p:nvSpPr>
        <p:spPr/>
        <p:txBody>
          <a:bodyPr/>
          <a:lstStyle/>
          <a:p>
            <a:pPr>
              <a:defRPr/>
            </a:pPr>
            <a:fld id="{CD60981D-407C-4FE8-861F-7F565DD20712}" type="slidenum">
              <a:rPr lang="ja-JP" altLang="en-US" smtClean="0"/>
              <a:pPr>
                <a:defRPr/>
              </a:pPr>
              <a:t>32</a:t>
            </a:fld>
            <a:endParaRPr lang="ja-JP" alt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435" y="1462505"/>
            <a:ext cx="8753053" cy="49029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873902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LTS </a:t>
            </a:r>
            <a:r>
              <a:rPr lang="ja-JP" altLang="en-US" dirty="0" smtClean="0"/>
              <a:t>カーネルの更新タイミング</a:t>
            </a:r>
            <a:endParaRPr kumimoji="1" lang="ja-JP" altLang="en-US" dirty="0"/>
          </a:p>
        </p:txBody>
      </p:sp>
      <p:sp>
        <p:nvSpPr>
          <p:cNvPr id="4" name="日付プレースホルダー 3"/>
          <p:cNvSpPr>
            <a:spLocks noGrp="1"/>
          </p:cNvSpPr>
          <p:nvPr>
            <p:ph type="dt" sz="half" idx="10"/>
          </p:nvPr>
        </p:nvSpPr>
        <p:spPr/>
        <p:txBody>
          <a:bodyPr/>
          <a:lstStyle/>
          <a:p>
            <a:pPr>
              <a:defRPr/>
            </a:pPr>
            <a:r>
              <a:rPr lang="en-US" altLang="ja-JP" smtClean="0"/>
              <a:t>2014/1/14</a:t>
            </a:r>
            <a:endParaRPr lang="ja-JP" altLang="en-US"/>
          </a:p>
        </p:txBody>
      </p:sp>
      <p:sp>
        <p:nvSpPr>
          <p:cNvPr id="5" name="フッター プレースホルダー 4"/>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6" name="スライド番号プレースホルダー 5"/>
          <p:cNvSpPr>
            <a:spLocks noGrp="1"/>
          </p:cNvSpPr>
          <p:nvPr>
            <p:ph type="sldNum" sz="quarter" idx="12"/>
          </p:nvPr>
        </p:nvSpPr>
        <p:spPr/>
        <p:txBody>
          <a:bodyPr/>
          <a:lstStyle/>
          <a:p>
            <a:pPr>
              <a:defRPr/>
            </a:pPr>
            <a:fld id="{CD60981D-407C-4FE8-861F-7F565DD20712}" type="slidenum">
              <a:rPr lang="ja-JP" altLang="en-US" smtClean="0"/>
              <a:pPr>
                <a:defRPr/>
              </a:pPr>
              <a:t>33</a:t>
            </a:fld>
            <a:endParaRPr lang="ja-JP" alt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466566"/>
            <a:ext cx="8549144" cy="4896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8867803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674" y="1473315"/>
            <a:ext cx="8361798" cy="44759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6866" name="Rectangle 2"/>
          <p:cNvSpPr>
            <a:spLocks noGrp="1"/>
          </p:cNvSpPr>
          <p:nvPr>
            <p:ph type="title"/>
          </p:nvPr>
        </p:nvSpPr>
        <p:spPr/>
        <p:txBody>
          <a:bodyPr>
            <a:normAutofit/>
          </a:bodyPr>
          <a:lstStyle/>
          <a:p>
            <a:pPr eaLnBrk="1" fontAlgn="auto" hangingPunct="1">
              <a:spcAft>
                <a:spcPts val="0"/>
              </a:spcAft>
              <a:defRPr/>
            </a:pPr>
            <a:r>
              <a:rPr lang="en-US" altLang="ja-JP" dirty="0" smtClean="0">
                <a:hlinkClick r:id="rId3"/>
              </a:rPr>
              <a:t>www.kernel.org</a:t>
            </a:r>
            <a:r>
              <a:rPr lang="en-US" altLang="ja-JP" dirty="0" smtClean="0"/>
              <a:t> </a:t>
            </a:r>
            <a:r>
              <a:rPr lang="en-US" altLang="ja-JP" dirty="0" smtClean="0">
                <a:latin typeface="Constantia" pitchFamily="18" charset="0"/>
              </a:rPr>
              <a:t>@ </a:t>
            </a:r>
            <a:r>
              <a:rPr lang="en-US" altLang="ja-JP" sz="2800" dirty="0" smtClean="0">
                <a:latin typeface="Constantia" pitchFamily="18" charset="0"/>
              </a:rPr>
              <a:t>2014.1.1</a:t>
            </a:r>
            <a:r>
              <a:rPr lang="ja-JP" altLang="en-US" sz="2000" dirty="0" smtClean="0"/>
              <a:t> </a:t>
            </a:r>
            <a:endParaRPr lang="en-US" altLang="ja-JP" dirty="0" smtClean="0"/>
          </a:p>
        </p:txBody>
      </p:sp>
      <p:sp>
        <p:nvSpPr>
          <p:cNvPr id="5" name="Rectangle 3"/>
          <p:cNvSpPr txBox="1">
            <a:spLocks/>
          </p:cNvSpPr>
          <p:nvPr/>
        </p:nvSpPr>
        <p:spPr bwMode="auto">
          <a:xfrm>
            <a:off x="179388" y="6021388"/>
            <a:ext cx="8785225" cy="360362"/>
          </a:xfrm>
          <a:prstGeom prst="rect">
            <a:avLst/>
          </a:prstGeom>
          <a:noFill/>
          <a:ln w="9525">
            <a:noFill/>
            <a:miter lim="800000"/>
            <a:headEnd/>
            <a:tailEnd/>
          </a:ln>
        </p:spPr>
        <p:txBody>
          <a:bodyPr lIns="0" tIns="10800" rIns="0" bIns="10800" anchor="ctr"/>
          <a:lstStyle/>
          <a:p>
            <a:pPr marL="323850" indent="-323850" algn="ctr"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① 開発中コード、② 最新リリース、③ 長期メンテナンスコードが公開されている。 </a:t>
            </a:r>
            <a:endParaRPr lang="en-US" altLang="ja-JP" sz="2600" kern="0" dirty="0">
              <a:solidFill>
                <a:srgbClr val="0070C0"/>
              </a:solidFill>
              <a:latin typeface="HG丸ｺﾞｼｯｸM-PRO" pitchFamily="50" charset="-128"/>
              <a:ea typeface="HG丸ｺﾞｼｯｸM-PRO" pitchFamily="50" charset="-128"/>
            </a:endParaRPr>
          </a:p>
        </p:txBody>
      </p:sp>
      <p:sp>
        <p:nvSpPr>
          <p:cNvPr id="53252" name="テキスト ボックス 6"/>
          <p:cNvSpPr txBox="1">
            <a:spLocks noChangeArrowheads="1"/>
          </p:cNvSpPr>
          <p:nvPr/>
        </p:nvSpPr>
        <p:spPr bwMode="auto">
          <a:xfrm>
            <a:off x="323329" y="4066675"/>
            <a:ext cx="576263" cy="460375"/>
          </a:xfrm>
          <a:prstGeom prst="rect">
            <a:avLst/>
          </a:prstGeom>
          <a:noFill/>
          <a:ln w="9525">
            <a:noFill/>
            <a:miter lim="800000"/>
            <a:headEnd/>
            <a:tailEnd/>
          </a:ln>
        </p:spPr>
        <p:txBody>
          <a:bodyPr>
            <a:spAutoFit/>
          </a:bodyPr>
          <a:lstStyle/>
          <a:p>
            <a:r>
              <a:rPr lang="ja-JP" altLang="en-US" dirty="0">
                <a:solidFill>
                  <a:srgbClr val="FF0000"/>
                </a:solidFill>
              </a:rPr>
              <a:t>①</a:t>
            </a:r>
          </a:p>
        </p:txBody>
      </p:sp>
      <p:sp>
        <p:nvSpPr>
          <p:cNvPr id="53253" name="テキスト ボックス 7"/>
          <p:cNvSpPr txBox="1">
            <a:spLocks noChangeArrowheads="1"/>
          </p:cNvSpPr>
          <p:nvPr/>
        </p:nvSpPr>
        <p:spPr bwMode="auto">
          <a:xfrm>
            <a:off x="5292080" y="3183062"/>
            <a:ext cx="576262" cy="461962"/>
          </a:xfrm>
          <a:prstGeom prst="rect">
            <a:avLst/>
          </a:prstGeom>
          <a:noFill/>
          <a:ln w="9525">
            <a:noFill/>
            <a:miter lim="800000"/>
            <a:headEnd/>
            <a:tailEnd/>
          </a:ln>
        </p:spPr>
        <p:txBody>
          <a:bodyPr>
            <a:spAutoFit/>
          </a:bodyPr>
          <a:lstStyle/>
          <a:p>
            <a:r>
              <a:rPr lang="ja-JP" altLang="en-US" dirty="0">
                <a:solidFill>
                  <a:srgbClr val="FF0000"/>
                </a:solidFill>
              </a:rPr>
              <a:t>②</a:t>
            </a:r>
          </a:p>
        </p:txBody>
      </p:sp>
      <p:grpSp>
        <p:nvGrpSpPr>
          <p:cNvPr id="53254" name="グループ化 7"/>
          <p:cNvGrpSpPr>
            <a:grpSpLocks/>
          </p:cNvGrpSpPr>
          <p:nvPr/>
        </p:nvGrpSpPr>
        <p:grpSpPr bwMode="auto">
          <a:xfrm>
            <a:off x="-108520" y="4583093"/>
            <a:ext cx="755650" cy="1145353"/>
            <a:chOff x="884238" y="4716463"/>
            <a:chExt cx="755650" cy="720725"/>
          </a:xfrm>
        </p:grpSpPr>
        <p:sp>
          <p:nvSpPr>
            <p:cNvPr id="53259" name="テキスト ボックス 8"/>
            <p:cNvSpPr txBox="1">
              <a:spLocks noChangeArrowheads="1"/>
            </p:cNvSpPr>
            <p:nvPr/>
          </p:nvSpPr>
          <p:spPr bwMode="auto">
            <a:xfrm>
              <a:off x="884238" y="4930751"/>
              <a:ext cx="576262" cy="461962"/>
            </a:xfrm>
            <a:prstGeom prst="rect">
              <a:avLst/>
            </a:prstGeom>
            <a:noFill/>
            <a:ln w="9525">
              <a:noFill/>
              <a:miter lim="800000"/>
              <a:headEnd/>
              <a:tailEnd/>
            </a:ln>
          </p:spPr>
          <p:txBody>
            <a:bodyPr>
              <a:spAutoFit/>
            </a:bodyPr>
            <a:lstStyle/>
            <a:p>
              <a:pPr algn="r"/>
              <a:r>
                <a:rPr lang="ja-JP" altLang="en-US" dirty="0">
                  <a:solidFill>
                    <a:srgbClr val="FF0000"/>
                  </a:solidFill>
                </a:rPr>
                <a:t>③</a:t>
              </a:r>
            </a:p>
          </p:txBody>
        </p:sp>
        <p:sp>
          <p:nvSpPr>
            <p:cNvPr id="53260" name="左中かっこ 9"/>
            <p:cNvSpPr>
              <a:spLocks/>
            </p:cNvSpPr>
            <p:nvPr/>
          </p:nvSpPr>
          <p:spPr bwMode="auto">
            <a:xfrm>
              <a:off x="1423988" y="4716463"/>
              <a:ext cx="215900" cy="720725"/>
            </a:xfrm>
            <a:prstGeom prst="leftBrace">
              <a:avLst>
                <a:gd name="adj1" fmla="val 24341"/>
                <a:gd name="adj2" fmla="val 50000"/>
              </a:avLst>
            </a:prstGeom>
            <a:noFill/>
            <a:ln w="19050" algn="ctr">
              <a:solidFill>
                <a:srgbClr val="FF0000"/>
              </a:solidFill>
              <a:round/>
              <a:headEnd/>
              <a:tailEnd/>
            </a:ln>
          </p:spPr>
          <p:txBody>
            <a:bodyPr anchor="ctr"/>
            <a:lstStyle/>
            <a:p>
              <a:pPr algn="ctr"/>
              <a:endParaRPr lang="ja-JP" altLang="en-US">
                <a:solidFill>
                  <a:srgbClr val="FF0000"/>
                </a:solidFill>
              </a:endParaRPr>
            </a:p>
          </p:txBody>
        </p:sp>
      </p:grpSp>
      <p:sp>
        <p:nvSpPr>
          <p:cNvPr id="4" name="スライド番号プレースホルダー 3"/>
          <p:cNvSpPr>
            <a:spLocks noGrp="1"/>
          </p:cNvSpPr>
          <p:nvPr>
            <p:ph type="sldNum" sz="quarter" idx="12"/>
          </p:nvPr>
        </p:nvSpPr>
        <p:spPr/>
        <p:txBody>
          <a:bodyPr/>
          <a:lstStyle/>
          <a:p>
            <a:pPr>
              <a:defRPr/>
            </a:pPr>
            <a:fld id="{CB9E8CB4-CB6A-4701-A142-AB48D5AADBE7}" type="slidenum">
              <a:rPr lang="ja-JP" altLang="en-US"/>
              <a:pPr>
                <a:defRPr/>
              </a:pPr>
              <a:t>34</a:t>
            </a:fld>
            <a:endParaRPr lang="en-US" altLang="ja-JP"/>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337987059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タイトル 1"/>
          <p:cNvSpPr>
            <a:spLocks noGrp="1"/>
          </p:cNvSpPr>
          <p:nvPr>
            <p:ph type="title"/>
          </p:nvPr>
        </p:nvSpPr>
        <p:spPr/>
        <p:txBody>
          <a:bodyPr/>
          <a:lstStyle/>
          <a:p>
            <a:pPr eaLnBrk="1" hangingPunct="1"/>
            <a:r>
              <a:rPr lang="ja-JP" altLang="en-US" dirty="0" smtClean="0">
                <a:solidFill>
                  <a:srgbClr val="4D4D4D"/>
                </a:solidFill>
              </a:rPr>
              <a:t>実際にコードを書いているのは誰か</a:t>
            </a:r>
          </a:p>
        </p:txBody>
      </p:sp>
      <p:sp>
        <p:nvSpPr>
          <p:cNvPr id="54274" name="テキスト ボックス 5"/>
          <p:cNvSpPr txBox="1">
            <a:spLocks noChangeArrowheads="1"/>
          </p:cNvSpPr>
          <p:nvPr/>
        </p:nvSpPr>
        <p:spPr bwMode="auto">
          <a:xfrm>
            <a:off x="5024438" y="938213"/>
            <a:ext cx="3887787" cy="400110"/>
          </a:xfrm>
          <a:prstGeom prst="rect">
            <a:avLst/>
          </a:prstGeom>
          <a:noFill/>
          <a:ln w="9525">
            <a:noFill/>
            <a:miter lim="800000"/>
            <a:headEnd/>
            <a:tailEnd/>
          </a:ln>
        </p:spPr>
        <p:txBody>
          <a:bodyPr>
            <a:spAutoFit/>
          </a:bodyPr>
          <a:lstStyle/>
          <a:p>
            <a:pPr algn="ctr"/>
            <a:r>
              <a:rPr lang="en-US" altLang="ja-JP" sz="2000" dirty="0" smtClean="0">
                <a:hlinkClick r:id="rId2"/>
              </a:rPr>
              <a:t>http</a:t>
            </a:r>
            <a:r>
              <a:rPr lang="en-US" altLang="ja-JP" sz="2000" dirty="0">
                <a:hlinkClick r:id="rId2"/>
              </a:rPr>
              <a:t>://lwn.net/Articles/570483/</a:t>
            </a:r>
            <a:endParaRPr lang="ja-JP" altLang="en-US" sz="2000" dirty="0">
              <a:solidFill>
                <a:srgbClr val="0070C0"/>
              </a:solidFill>
            </a:endParaRPr>
          </a:p>
        </p:txBody>
      </p:sp>
      <p:sp>
        <p:nvSpPr>
          <p:cNvPr id="4" name="スライド番号プレースホルダー 3"/>
          <p:cNvSpPr>
            <a:spLocks noGrp="1"/>
          </p:cNvSpPr>
          <p:nvPr>
            <p:ph type="sldNum" sz="quarter" idx="12"/>
          </p:nvPr>
        </p:nvSpPr>
        <p:spPr/>
        <p:txBody>
          <a:bodyPr/>
          <a:lstStyle/>
          <a:p>
            <a:pPr>
              <a:defRPr/>
            </a:pPr>
            <a:fld id="{53B404F9-8EF6-4B0E-9050-8044E7BF86D2}" type="slidenum">
              <a:rPr lang="ja-JP" altLang="en-US"/>
              <a:pPr>
                <a:defRPr/>
              </a:pPr>
              <a:t>35</a:t>
            </a:fld>
            <a:endParaRPr lang="en-US" altLang="ja-JP"/>
          </a:p>
        </p:txBody>
      </p:sp>
      <p:sp>
        <p:nvSpPr>
          <p:cNvPr id="11" name="角丸四角形 10"/>
          <p:cNvSpPr/>
          <p:nvPr/>
        </p:nvSpPr>
        <p:spPr>
          <a:xfrm>
            <a:off x="307290" y="5877272"/>
            <a:ext cx="8419013"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リナックスの大部分のコード</a:t>
            </a:r>
            <a:r>
              <a:rPr lang="ja-JP" altLang="en-US" sz="20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は世界中の企業のプロの開発者が投稿したもの</a:t>
            </a:r>
            <a:endParaRPr lang="ja-JP" altLang="en-US" sz="20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345" y="1565757"/>
            <a:ext cx="6048672" cy="41764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右矢印 11"/>
          <p:cNvSpPr/>
          <p:nvPr/>
        </p:nvSpPr>
        <p:spPr>
          <a:xfrm>
            <a:off x="2924781" y="3533018"/>
            <a:ext cx="350972" cy="287337"/>
          </a:xfrm>
          <a:prstGeom prst="rightArrow">
            <a:avLst/>
          </a:prstGeom>
          <a:solidFill>
            <a:srgbClr val="FF000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9013" y="1569368"/>
            <a:ext cx="2493792" cy="4163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右矢印 12"/>
          <p:cNvSpPr/>
          <p:nvPr/>
        </p:nvSpPr>
        <p:spPr>
          <a:xfrm>
            <a:off x="17381" y="3356992"/>
            <a:ext cx="350972" cy="287337"/>
          </a:xfrm>
          <a:prstGeom prst="rightArrow">
            <a:avLst/>
          </a:prstGeom>
          <a:solidFill>
            <a:srgbClr val="FF000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89981630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企業の開発参加のトレンド</a:t>
            </a:r>
            <a:endParaRPr kumimoji="1" lang="ja-JP" altLang="en-US" dirty="0"/>
          </a:p>
        </p:txBody>
      </p:sp>
      <p:sp>
        <p:nvSpPr>
          <p:cNvPr id="6" name="スライド番号プレースホルダー 5"/>
          <p:cNvSpPr>
            <a:spLocks noGrp="1"/>
          </p:cNvSpPr>
          <p:nvPr>
            <p:ph type="sldNum" sz="quarter" idx="12"/>
          </p:nvPr>
        </p:nvSpPr>
        <p:spPr/>
        <p:txBody>
          <a:bodyPr/>
          <a:lstStyle/>
          <a:p>
            <a:pPr>
              <a:defRPr/>
            </a:pPr>
            <a:fld id="{FF9E36DD-E11A-423E-8836-66D8C92D35EA}" type="slidenum">
              <a:rPr lang="ja-JP" altLang="en-US" smtClean="0"/>
              <a:pPr>
                <a:defRPr/>
              </a:pPr>
              <a:t>36</a:t>
            </a:fld>
            <a:endParaRPr lang="en-US" altLang="ja-JP"/>
          </a:p>
        </p:txBody>
      </p:sp>
      <p:pic>
        <p:nvPicPr>
          <p:cNvPr id="7" name="Picture 7"/>
          <p:cNvPicPr>
            <a:picLocks noChangeAspect="1" noChangeArrowheads="1"/>
          </p:cNvPicPr>
          <p:nvPr/>
        </p:nvPicPr>
        <p:blipFill>
          <a:blip r:embed="rId2"/>
          <a:srcRect/>
          <a:stretch>
            <a:fillRect/>
          </a:stretch>
        </p:blipFill>
        <p:spPr bwMode="auto">
          <a:xfrm>
            <a:off x="95269" y="1621921"/>
            <a:ext cx="9031287" cy="4791075"/>
          </a:xfrm>
          <a:prstGeom prst="rect">
            <a:avLst/>
          </a:prstGeom>
          <a:noFill/>
          <a:ln w="9525">
            <a:noFill/>
            <a:miter lim="800000"/>
            <a:headEnd/>
            <a:tailEnd/>
          </a:ln>
        </p:spPr>
      </p:pic>
      <p:sp>
        <p:nvSpPr>
          <p:cNvPr id="3" name="日付プレースホルダー 2"/>
          <p:cNvSpPr>
            <a:spLocks noGrp="1"/>
          </p:cNvSpPr>
          <p:nvPr>
            <p:ph type="dt" sz="half" idx="10"/>
          </p:nvPr>
        </p:nvSpPr>
        <p:spPr/>
        <p:txBody>
          <a:bodyPr/>
          <a:lstStyle/>
          <a:p>
            <a:pPr>
              <a:defRPr/>
            </a:pPr>
            <a:r>
              <a:rPr lang="en-US" altLang="ja-JP" smtClean="0"/>
              <a:t>2014/1/14</a:t>
            </a:r>
            <a:endParaRPr lang="ja-JP" altLang="en-US"/>
          </a:p>
        </p:txBody>
      </p:sp>
      <p:sp>
        <p:nvSpPr>
          <p:cNvPr id="4" name="フッター プレースホルダー 3"/>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192258202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p:cNvSpPr>
          <p:nvPr>
            <p:ph type="title"/>
          </p:nvPr>
        </p:nvSpPr>
        <p:spPr/>
        <p:txBody>
          <a:bodyPr/>
          <a:lstStyle/>
          <a:p>
            <a:pPr eaLnBrk="1" hangingPunct="1"/>
            <a:r>
              <a:rPr lang="ja-JP" altLang="en-US" smtClean="0">
                <a:solidFill>
                  <a:srgbClr val="333333"/>
                </a:solidFill>
              </a:rPr>
              <a:t>リナックスカーネル開発コミュニティ</a:t>
            </a:r>
            <a:endParaRPr lang="en-US" altLang="ja-JP" smtClean="0">
              <a:solidFill>
                <a:srgbClr val="333333"/>
              </a:solidFill>
            </a:endParaRPr>
          </a:p>
        </p:txBody>
      </p:sp>
      <p:sp>
        <p:nvSpPr>
          <p:cNvPr id="5" name="Rectangle 3"/>
          <p:cNvSpPr txBox="1">
            <a:spLocks/>
          </p:cNvSpPr>
          <p:nvPr/>
        </p:nvSpPr>
        <p:spPr bwMode="auto">
          <a:xfrm>
            <a:off x="250825" y="6021388"/>
            <a:ext cx="8534400" cy="360362"/>
          </a:xfrm>
          <a:prstGeom prst="rect">
            <a:avLst/>
          </a:prstGeom>
          <a:noFill/>
          <a:ln w="9525">
            <a:noFill/>
            <a:miter lim="800000"/>
            <a:headEnd/>
            <a:tailEnd/>
          </a:ln>
        </p:spPr>
        <p:txBody>
          <a:bodyPr lIns="54000" tIns="10800" rIns="54000" bIns="10800" anchor="ctr"/>
          <a:lstStyle/>
          <a:p>
            <a:pPr marL="323850" indent="-323850" algn="ctr"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サブシステム毎に分割されたメンテナーによる階層的国際分散開発体制で開発 </a:t>
            </a:r>
            <a:endParaRPr lang="en-US" altLang="ja-JP" sz="2600" kern="0" dirty="0">
              <a:solidFill>
                <a:srgbClr val="0070C0"/>
              </a:solidFill>
              <a:latin typeface="HG丸ｺﾞｼｯｸM-PRO" pitchFamily="50" charset="-128"/>
              <a:ea typeface="HG丸ｺﾞｼｯｸM-PRO" pitchFamily="50" charset="-128"/>
            </a:endParaRPr>
          </a:p>
        </p:txBody>
      </p:sp>
      <p:pic>
        <p:nvPicPr>
          <p:cNvPr id="6" name="図 5" descr="ストラクチャー.JPG"/>
          <p:cNvPicPr>
            <a:picLocks noChangeAspect="1"/>
          </p:cNvPicPr>
          <p:nvPr/>
        </p:nvPicPr>
        <p:blipFill>
          <a:blip r:embed="rId2"/>
          <a:stretch>
            <a:fillRect/>
          </a:stretch>
        </p:blipFill>
        <p:spPr>
          <a:xfrm>
            <a:off x="250825" y="1544638"/>
            <a:ext cx="8569325" cy="4398962"/>
          </a:xfrm>
          <a:prstGeom prst="rect">
            <a:avLst/>
          </a:prstGeom>
          <a:ln>
            <a:noFill/>
          </a:ln>
          <a:effectLst>
            <a:outerShdw blurRad="292100" dist="139700" dir="2700000" algn="tl" rotWithShape="0">
              <a:srgbClr val="333333">
                <a:alpha val="65000"/>
              </a:srgbClr>
            </a:outerShdw>
          </a:effectLst>
        </p:spPr>
      </p:pic>
      <p:sp>
        <p:nvSpPr>
          <p:cNvPr id="55300" name="テキスト ボックス 6"/>
          <p:cNvSpPr txBox="1">
            <a:spLocks noChangeArrowheads="1"/>
          </p:cNvSpPr>
          <p:nvPr/>
        </p:nvSpPr>
        <p:spPr bwMode="auto">
          <a:xfrm>
            <a:off x="5135563" y="1017588"/>
            <a:ext cx="3816350" cy="431800"/>
          </a:xfrm>
          <a:prstGeom prst="rect">
            <a:avLst/>
          </a:prstGeom>
          <a:noFill/>
          <a:ln w="9525">
            <a:noFill/>
            <a:miter lim="800000"/>
            <a:headEnd/>
            <a:tailEnd/>
          </a:ln>
        </p:spPr>
        <p:txBody>
          <a:bodyPr>
            <a:spAutoFit/>
          </a:bodyPr>
          <a:lstStyle/>
          <a:p>
            <a:r>
              <a:rPr lang="en-US" altLang="ja-JP" sz="1100" b="1"/>
              <a:t>From the world of Community</a:t>
            </a:r>
            <a:r>
              <a:rPr lang="ja-JP" altLang="en-US" sz="1100" b="1"/>
              <a:t>　</a:t>
            </a:r>
            <a:r>
              <a:rPr lang="en-US" altLang="ja-JP" sz="1100" b="1"/>
              <a:t>David Woodhouse (Red hat)</a:t>
            </a:r>
            <a:r>
              <a:rPr lang="en-US" altLang="ja-JP" sz="1100">
                <a:hlinkClick r:id="rId3"/>
              </a:rPr>
              <a:t> h</a:t>
            </a:r>
            <a:r>
              <a:rPr lang="en-US" altLang="ja-JP" sz="1000">
                <a:hlinkClick r:id="rId3"/>
              </a:rPr>
              <a:t>ttp://tree.celinuxforum.org/CelfPubWiki/JapanTechnicalJamboree19</a:t>
            </a:r>
            <a:endParaRPr lang="ja-JP" altLang="en-US" sz="1100"/>
          </a:p>
        </p:txBody>
      </p:sp>
      <p:sp>
        <p:nvSpPr>
          <p:cNvPr id="4" name="スライド番号プレースホルダー 3"/>
          <p:cNvSpPr>
            <a:spLocks noGrp="1"/>
          </p:cNvSpPr>
          <p:nvPr>
            <p:ph type="sldNum" sz="quarter" idx="12"/>
          </p:nvPr>
        </p:nvSpPr>
        <p:spPr/>
        <p:txBody>
          <a:bodyPr/>
          <a:lstStyle/>
          <a:p>
            <a:pPr>
              <a:defRPr/>
            </a:pPr>
            <a:fld id="{976E09BA-8ED1-46F2-B1D8-9A9CE5861001}" type="slidenum">
              <a:rPr lang="ja-JP" altLang="en-US"/>
              <a:pPr>
                <a:defRPr/>
              </a:pPr>
              <a:t>37</a:t>
            </a:fld>
            <a:endParaRPr lang="en-US" altLang="ja-JP"/>
          </a:p>
        </p:txBody>
      </p:sp>
      <p:sp>
        <p:nvSpPr>
          <p:cNvPr id="2" name="角丸四角形 1"/>
          <p:cNvSpPr/>
          <p:nvPr/>
        </p:nvSpPr>
        <p:spPr>
          <a:xfrm>
            <a:off x="6393968" y="2780928"/>
            <a:ext cx="1584176" cy="432048"/>
          </a:xfrm>
          <a:prstGeom prst="roundRect">
            <a:avLst>
              <a:gd name="adj" fmla="val 28296"/>
            </a:avLst>
          </a:prstGeom>
          <a:solidFill>
            <a:srgbClr val="66FF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600" dirty="0" smtClean="0">
                <a:solidFill>
                  <a:schemeClr val="tx1"/>
                </a:solidFill>
                <a:latin typeface="Calibri" pitchFamily="34" charset="0"/>
              </a:rPr>
              <a:t>Linux next</a:t>
            </a:r>
            <a:endParaRPr kumimoji="1" lang="ja-JP" altLang="en-US" dirty="0">
              <a:solidFill>
                <a:schemeClr val="tx1"/>
              </a:solidFill>
              <a:latin typeface="Calibri" pitchFamily="34" charset="0"/>
            </a:endParaRPr>
          </a:p>
        </p:txBody>
      </p:sp>
      <p:sp>
        <p:nvSpPr>
          <p:cNvPr id="3" name="日付プレースホルダー 2"/>
          <p:cNvSpPr>
            <a:spLocks noGrp="1"/>
          </p:cNvSpPr>
          <p:nvPr>
            <p:ph type="dt" sz="half" idx="10"/>
          </p:nvPr>
        </p:nvSpPr>
        <p:spPr/>
        <p:txBody>
          <a:bodyPr/>
          <a:lstStyle/>
          <a:p>
            <a:pPr>
              <a:defRPr/>
            </a:pPr>
            <a:r>
              <a:rPr lang="en-US" altLang="ja-JP" smtClean="0"/>
              <a:t>2014/1/14</a:t>
            </a:r>
            <a:endParaRPr lang="ja-JP" altLang="en-US"/>
          </a:p>
        </p:txBody>
      </p:sp>
      <p:sp>
        <p:nvSpPr>
          <p:cNvPr id="7" name="フッター プレースホルダー 6"/>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111690195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p:cNvSpPr>
          <p:nvPr>
            <p:ph type="title"/>
          </p:nvPr>
        </p:nvSpPr>
        <p:spPr/>
        <p:txBody>
          <a:bodyPr/>
          <a:lstStyle/>
          <a:p>
            <a:pPr eaLnBrk="1" hangingPunct="1"/>
            <a:r>
              <a:rPr lang="ja-JP" altLang="en-US" smtClean="0">
                <a:solidFill>
                  <a:srgbClr val="4D4D4D"/>
                </a:solidFill>
              </a:rPr>
              <a:t>カーネルコンフィギュレーション</a:t>
            </a:r>
            <a:endParaRPr lang="en-US" altLang="ja-JP" smtClean="0">
              <a:solidFill>
                <a:srgbClr val="4D4D4D"/>
              </a:solidFill>
            </a:endParaRPr>
          </a:p>
        </p:txBody>
      </p:sp>
      <p:pic>
        <p:nvPicPr>
          <p:cNvPr id="7" name="図 6" descr="config_menu.JPG"/>
          <p:cNvPicPr>
            <a:picLocks noChangeAspect="1"/>
          </p:cNvPicPr>
          <p:nvPr/>
        </p:nvPicPr>
        <p:blipFill>
          <a:blip r:embed="rId2"/>
          <a:stretch>
            <a:fillRect/>
          </a:stretch>
        </p:blipFill>
        <p:spPr>
          <a:xfrm>
            <a:off x="250825" y="1557338"/>
            <a:ext cx="8569325" cy="4319587"/>
          </a:xfrm>
          <a:prstGeom prst="rect">
            <a:avLst/>
          </a:prstGeom>
          <a:ln>
            <a:noFill/>
          </a:ln>
          <a:effectLst>
            <a:outerShdw blurRad="292100" dist="139700" dir="2700000" algn="tl" rotWithShape="0">
              <a:srgbClr val="333333">
                <a:alpha val="65000"/>
              </a:srgbClr>
            </a:outerShdw>
          </a:effectLst>
        </p:spPr>
      </p:pic>
      <p:sp>
        <p:nvSpPr>
          <p:cNvPr id="8" name="Rectangle 3"/>
          <p:cNvSpPr txBox="1">
            <a:spLocks/>
          </p:cNvSpPr>
          <p:nvPr/>
        </p:nvSpPr>
        <p:spPr bwMode="auto">
          <a:xfrm>
            <a:off x="250825" y="5949950"/>
            <a:ext cx="8713788" cy="431800"/>
          </a:xfrm>
          <a:prstGeom prst="rect">
            <a:avLst/>
          </a:prstGeom>
          <a:noFill/>
          <a:ln w="9525">
            <a:noFill/>
            <a:miter lim="800000"/>
            <a:headEnd/>
            <a:tailEnd/>
          </a:ln>
        </p:spPr>
        <p:txBody>
          <a:bodyPr lIns="54000" tIns="10800" rIns="54000" bIns="10800" anchor="ctr"/>
          <a:lstStyle/>
          <a:p>
            <a:pPr marL="323850" indent="-323850" eaLnBrk="0" hangingPunct="0">
              <a:lnSpc>
                <a:spcPct val="80000"/>
              </a:lnSpc>
              <a:spcBef>
                <a:spcPct val="20000"/>
              </a:spcBef>
              <a:buClr>
                <a:srgbClr val="0066FF"/>
              </a:buClr>
              <a:defRPr/>
            </a:pPr>
            <a:r>
              <a:rPr lang="ja-JP" altLang="en-US" sz="18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1800"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全てのアークテクチャ、プラットフォームで共通のソースコードを利用している</a:t>
            </a:r>
            <a:endParaRPr lang="en-US" altLang="ja-JP" sz="2600"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56324" name="図 1"/>
          <p:cNvPicPr>
            <a:picLocks noChangeAspect="1"/>
          </p:cNvPicPr>
          <p:nvPr/>
        </p:nvPicPr>
        <p:blipFill>
          <a:blip r:embed="rId3"/>
          <a:srcRect/>
          <a:stretch>
            <a:fillRect/>
          </a:stretch>
        </p:blipFill>
        <p:spPr bwMode="auto">
          <a:xfrm>
            <a:off x="2646363" y="2997200"/>
            <a:ext cx="6119812" cy="2836863"/>
          </a:xfrm>
          <a:prstGeom prst="rect">
            <a:avLst/>
          </a:prstGeom>
          <a:noFill/>
          <a:ln w="9525">
            <a:noFill/>
            <a:miter lim="800000"/>
            <a:headEnd/>
            <a:tailEnd/>
          </a:ln>
        </p:spPr>
      </p:pic>
      <p:sp>
        <p:nvSpPr>
          <p:cNvPr id="9" name="円/楕円 8"/>
          <p:cNvSpPr/>
          <p:nvPr/>
        </p:nvSpPr>
        <p:spPr bwMode="auto">
          <a:xfrm>
            <a:off x="7885113" y="2349500"/>
            <a:ext cx="839787" cy="503238"/>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4" name="スライド番号プレースホルダー 3"/>
          <p:cNvSpPr>
            <a:spLocks noGrp="1"/>
          </p:cNvSpPr>
          <p:nvPr>
            <p:ph type="sldNum" sz="quarter" idx="12"/>
          </p:nvPr>
        </p:nvSpPr>
        <p:spPr/>
        <p:txBody>
          <a:bodyPr/>
          <a:lstStyle/>
          <a:p>
            <a:pPr>
              <a:defRPr/>
            </a:pPr>
            <a:fld id="{6AA91C5A-CCFF-4C50-8DFE-17F1BDDF59D4}" type="slidenum">
              <a:rPr lang="ja-JP" altLang="en-US"/>
              <a:pPr>
                <a:defRPr/>
              </a:pPr>
              <a:t>38</a:t>
            </a:fld>
            <a:endParaRPr lang="en-US" altLang="ja-JP"/>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388254794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2"/>
          <p:cNvSpPr>
            <a:spLocks noGrp="1"/>
          </p:cNvSpPr>
          <p:nvPr>
            <p:ph type="title"/>
          </p:nvPr>
        </p:nvSpPr>
        <p:spPr/>
        <p:txBody>
          <a:bodyPr/>
          <a:lstStyle/>
          <a:p>
            <a:pPr eaLnBrk="1" hangingPunct="1"/>
            <a:r>
              <a:rPr lang="ja-JP" altLang="en-US" dirty="0" smtClean="0">
                <a:solidFill>
                  <a:srgbClr val="4D4D4D"/>
                </a:solidFill>
              </a:rPr>
              <a:t>設定項目拡大の歴史は多様性拡大の指標</a:t>
            </a:r>
            <a:endParaRPr lang="en-US" altLang="ja-JP" dirty="0" smtClean="0">
              <a:solidFill>
                <a:srgbClr val="4D4D4D"/>
              </a:solidFill>
            </a:endParaRPr>
          </a:p>
        </p:txBody>
      </p:sp>
      <p:sp>
        <p:nvSpPr>
          <p:cNvPr id="57346" name="Rectangle 3"/>
          <p:cNvSpPr>
            <a:spLocks noGrp="1"/>
          </p:cNvSpPr>
          <p:nvPr>
            <p:ph sz="quarter" idx="1"/>
          </p:nvPr>
        </p:nvSpPr>
        <p:spPr>
          <a:xfrm>
            <a:off x="315913" y="1530350"/>
            <a:ext cx="8504237" cy="4572000"/>
          </a:xfrm>
        </p:spPr>
        <p:txBody>
          <a:bodyPr/>
          <a:lstStyle/>
          <a:p>
            <a:pPr eaLnBrk="1" hangingPunct="1">
              <a:lnSpc>
                <a:spcPct val="65000"/>
              </a:lnSpc>
            </a:pPr>
            <a:endParaRPr lang="en-US" altLang="ja-JP" smtClean="0">
              <a:solidFill>
                <a:srgbClr val="4D4D4D"/>
              </a:solidFill>
            </a:endParaRPr>
          </a:p>
          <a:p>
            <a:pPr eaLnBrk="1" hangingPunct="1">
              <a:lnSpc>
                <a:spcPct val="65000"/>
              </a:lnSpc>
            </a:pPr>
            <a:endParaRPr lang="en-US" altLang="ja-JP" smtClean="0">
              <a:solidFill>
                <a:srgbClr val="4D4D4D"/>
              </a:solidFill>
            </a:endParaRPr>
          </a:p>
          <a:p>
            <a:pPr eaLnBrk="1" hangingPunct="1">
              <a:lnSpc>
                <a:spcPct val="65000"/>
              </a:lnSpc>
              <a:buClr>
                <a:srgbClr val="A6A6A6"/>
              </a:buClr>
              <a:buFont typeface="Wingdings" pitchFamily="2" charset="2"/>
              <a:buNone/>
            </a:pPr>
            <a:endParaRPr lang="en-US" altLang="ja-JP" smtClean="0">
              <a:solidFill>
                <a:srgbClr val="BFBFBF"/>
              </a:solidFill>
            </a:endParaRPr>
          </a:p>
          <a:p>
            <a:pPr eaLnBrk="1" hangingPunct="1">
              <a:lnSpc>
                <a:spcPct val="65000"/>
              </a:lnSpc>
            </a:pPr>
            <a:endParaRPr lang="en-US" altLang="ja-JP" smtClean="0">
              <a:solidFill>
                <a:srgbClr val="4D4D4D"/>
              </a:solidFill>
            </a:endParaRPr>
          </a:p>
          <a:p>
            <a:pPr eaLnBrk="1" hangingPunct="1">
              <a:lnSpc>
                <a:spcPct val="65000"/>
              </a:lnSpc>
            </a:pPr>
            <a:endParaRPr lang="en-US" altLang="ja-JP" smtClean="0">
              <a:solidFill>
                <a:srgbClr val="4D4D4D"/>
              </a:solidFill>
            </a:endParaRPr>
          </a:p>
        </p:txBody>
      </p:sp>
      <p:pic>
        <p:nvPicPr>
          <p:cNvPr id="6" name="図 5" descr="config_items.JPG"/>
          <p:cNvPicPr>
            <a:picLocks noChangeAspect="1"/>
          </p:cNvPicPr>
          <p:nvPr/>
        </p:nvPicPr>
        <p:blipFill>
          <a:blip r:embed="rId2"/>
          <a:stretch>
            <a:fillRect/>
          </a:stretch>
        </p:blipFill>
        <p:spPr>
          <a:xfrm>
            <a:off x="250825" y="1557338"/>
            <a:ext cx="8566150" cy="4392612"/>
          </a:xfrm>
          <a:prstGeom prst="rect">
            <a:avLst/>
          </a:prstGeom>
          <a:ln>
            <a:noFill/>
          </a:ln>
          <a:effectLst>
            <a:outerShdw blurRad="292100" dist="139700" dir="2700000" algn="tl" rotWithShape="0">
              <a:srgbClr val="333333">
                <a:alpha val="65000"/>
              </a:srgbClr>
            </a:outerShdw>
          </a:effectLst>
        </p:spPr>
      </p:pic>
      <p:sp>
        <p:nvSpPr>
          <p:cNvPr id="7" name="Rectangle 3"/>
          <p:cNvSpPr txBox="1">
            <a:spLocks/>
          </p:cNvSpPr>
          <p:nvPr/>
        </p:nvSpPr>
        <p:spPr bwMode="auto">
          <a:xfrm>
            <a:off x="250825" y="6021388"/>
            <a:ext cx="8534400" cy="360362"/>
          </a:xfrm>
          <a:prstGeom prst="rect">
            <a:avLst/>
          </a:prstGeom>
          <a:noFill/>
          <a:ln w="9525">
            <a:noFill/>
            <a:miter lim="800000"/>
            <a:headEnd/>
            <a:tailEnd/>
          </a:ln>
        </p:spPr>
        <p:txBody>
          <a:bodyPr lIns="54000" tIns="10800" rIns="54000" bIns="10800" anchor="ctr"/>
          <a:lstStyle/>
          <a:p>
            <a:pPr marL="323850" indent="-323850" algn="ctr" eaLnBrk="0" hangingPunct="0">
              <a:lnSpc>
                <a:spcPct val="80000"/>
              </a:lnSpc>
              <a:spcBef>
                <a:spcPct val="20000"/>
              </a:spcBef>
              <a:buClr>
                <a:srgbClr val="0066FF"/>
              </a:buClr>
              <a:defRPr/>
            </a:pPr>
            <a:r>
              <a:rPr lang="ja-JP" altLang="en-US" sz="2000" kern="0" dirty="0">
                <a:solidFill>
                  <a:srgbClr val="0070C0"/>
                </a:solidFill>
                <a:latin typeface="HG丸ｺﾞｼｯｸM-PRO" pitchFamily="50" charset="-128"/>
                <a:ea typeface="HG丸ｺﾞｼｯｸM-PRO" pitchFamily="50" charset="-128"/>
              </a:rPr>
              <a:t>カーネルコア機能、</a:t>
            </a:r>
            <a:r>
              <a:rPr lang="en-US" altLang="ja-JP" sz="2000" kern="0" dirty="0">
                <a:solidFill>
                  <a:srgbClr val="0070C0"/>
                </a:solidFill>
                <a:latin typeface="HG丸ｺﾞｼｯｸM-PRO" pitchFamily="50" charset="-128"/>
                <a:ea typeface="HG丸ｺﾞｼｯｸM-PRO" pitchFamily="50" charset="-128"/>
              </a:rPr>
              <a:t>CPU</a:t>
            </a:r>
            <a:r>
              <a:rPr lang="ja-JP" altLang="en-US" sz="2000" kern="0" dirty="0">
                <a:solidFill>
                  <a:srgbClr val="0070C0"/>
                </a:solidFill>
                <a:latin typeface="HG丸ｺﾞｼｯｸM-PRO" pitchFamily="50" charset="-128"/>
                <a:ea typeface="HG丸ｺﾞｼｯｸM-PRO" pitchFamily="50" charset="-128"/>
              </a:rPr>
              <a:t>アーキテクチャ、デバイスドライバーの拡張</a:t>
            </a:r>
            <a:endParaRPr lang="en-US" altLang="ja-JP" sz="2600" kern="0" dirty="0">
              <a:solidFill>
                <a:srgbClr val="0070C0"/>
              </a:solidFill>
              <a:latin typeface="HG丸ｺﾞｼｯｸM-PRO" pitchFamily="50" charset="-128"/>
              <a:ea typeface="HG丸ｺﾞｼｯｸM-PRO" pitchFamily="50" charset="-128"/>
            </a:endParaRPr>
          </a:p>
        </p:txBody>
      </p:sp>
      <p:sp>
        <p:nvSpPr>
          <p:cNvPr id="8" name="円/楕円 7"/>
          <p:cNvSpPr/>
          <p:nvPr/>
        </p:nvSpPr>
        <p:spPr bwMode="auto">
          <a:xfrm>
            <a:off x="7885113" y="1989138"/>
            <a:ext cx="839787" cy="503237"/>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4" name="スライド番号プレースホルダー 3"/>
          <p:cNvSpPr>
            <a:spLocks noGrp="1"/>
          </p:cNvSpPr>
          <p:nvPr>
            <p:ph type="sldNum" sz="quarter" idx="12"/>
          </p:nvPr>
        </p:nvSpPr>
        <p:spPr/>
        <p:txBody>
          <a:bodyPr/>
          <a:lstStyle/>
          <a:p>
            <a:pPr>
              <a:defRPr/>
            </a:pPr>
            <a:fld id="{148A4E68-43C5-408C-AD00-437A2E3E64E2}" type="slidenum">
              <a:rPr lang="ja-JP" altLang="en-US"/>
              <a:pPr>
                <a:defRPr/>
              </a:pPr>
              <a:t>39</a:t>
            </a:fld>
            <a:endParaRPr lang="en-US" altLang="ja-JP"/>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61454113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タイトル 1"/>
          <p:cNvSpPr>
            <a:spLocks noGrp="1"/>
          </p:cNvSpPr>
          <p:nvPr>
            <p:ph type="title"/>
          </p:nvPr>
        </p:nvSpPr>
        <p:spPr/>
        <p:txBody>
          <a:bodyPr/>
          <a:lstStyle/>
          <a:p>
            <a:r>
              <a:rPr lang="en-US" altLang="ja-JP" smtClean="0">
                <a:solidFill>
                  <a:srgbClr val="7B9899"/>
                </a:solidFill>
              </a:rPr>
              <a:t>upstream kernel statistics</a:t>
            </a:r>
            <a:endParaRPr lang="ja-JP" altLang="en-US" dirty="0" smtClean="0">
              <a:solidFill>
                <a:srgbClr val="7B9899"/>
              </a:solidFill>
            </a:endParaRPr>
          </a:p>
        </p:txBody>
      </p:sp>
      <p:sp>
        <p:nvSpPr>
          <p:cNvPr id="5" name="スライド番号プレースホルダー 4"/>
          <p:cNvSpPr>
            <a:spLocks noGrp="1"/>
          </p:cNvSpPr>
          <p:nvPr>
            <p:ph type="sldNum" sz="quarter" idx="12"/>
          </p:nvPr>
        </p:nvSpPr>
        <p:spPr/>
        <p:txBody>
          <a:bodyPr/>
          <a:lstStyle/>
          <a:p>
            <a:pPr>
              <a:defRPr/>
            </a:pPr>
            <a:fld id="{69DFC5CF-A4CF-4BD6-9637-DEE378AEEAD4}" type="slidenum">
              <a:rPr lang="ja-JP" altLang="en-US"/>
              <a:pPr>
                <a:defRPr/>
              </a:pPr>
              <a:t>40</a:t>
            </a:fld>
            <a:endParaRPr lang="ja-JP" altLang="en-US"/>
          </a:p>
        </p:txBody>
      </p:sp>
      <p:graphicFrame>
        <p:nvGraphicFramePr>
          <p:cNvPr id="7" name="コンテンツ プレースホルダー 6"/>
          <p:cNvGraphicFramePr>
            <a:graphicFrameLocks noGrp="1"/>
          </p:cNvGraphicFramePr>
          <p:nvPr>
            <p:ph sz="quarter" idx="1"/>
            <p:extLst>
              <p:ext uri="{D42A27DB-BD31-4B8C-83A1-F6EECF244321}">
                <p14:modId xmlns:p14="http://schemas.microsoft.com/office/powerpoint/2010/main" val="2255353358"/>
              </p:ext>
            </p:extLst>
          </p:nvPr>
        </p:nvGraphicFramePr>
        <p:xfrm>
          <a:off x="315913" y="1628775"/>
          <a:ext cx="8504238" cy="2967040"/>
        </p:xfrm>
        <a:graphic>
          <a:graphicData uri="http://schemas.openxmlformats.org/drawingml/2006/table">
            <a:tbl>
              <a:tblPr firstRow="1" bandRow="1">
                <a:tableStyleId>{5C22544A-7EE6-4342-B048-85BDC9FD1C3A}</a:tableStyleId>
              </a:tblPr>
              <a:tblGrid>
                <a:gridCol w="4252119"/>
                <a:gridCol w="4252119"/>
              </a:tblGrid>
              <a:tr h="370880">
                <a:tc>
                  <a:txBody>
                    <a:bodyPr/>
                    <a:lstStyle/>
                    <a:p>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項目、</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marT="45725" marB="45725"/>
                </a:tc>
                <a:tc>
                  <a:txBody>
                    <a:bodyPr/>
                    <a:lstStyle/>
                    <a:p>
                      <a:pPr algn="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値</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marT="45725" marB="45725"/>
                </a:tc>
              </a:tr>
              <a:tr h="370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ソースコード行数</a:t>
                      </a:r>
                      <a:r>
                        <a:rPr kumimoji="1" lang="ja-JP" altLang="en-US" sz="1800" baseline="300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1800" baseline="30000" dirty="0" smtClean="0">
                          <a:latin typeface="Meiryo UI" panose="020B0604030504040204" pitchFamily="50" charset="-128"/>
                          <a:ea typeface="Meiryo UI" panose="020B0604030504040204" pitchFamily="50" charset="-128"/>
                          <a:cs typeface="Meiryo UI" panose="020B0604030504040204" pitchFamily="50" charset="-128"/>
                        </a:rPr>
                        <a:t>1</a:t>
                      </a:r>
                      <a:endParaRPr kumimoji="1" lang="ja-JP" altLang="en-US" sz="1800" baseline="30000" dirty="0" smtClean="0">
                        <a:latin typeface="Meiryo UI" panose="020B0604030504040204" pitchFamily="50" charset="-128"/>
                        <a:ea typeface="Meiryo UI" panose="020B0604030504040204" pitchFamily="50" charset="-128"/>
                        <a:cs typeface="Meiryo UI" panose="020B0604030504040204" pitchFamily="50" charset="-128"/>
                      </a:endParaRPr>
                    </a:p>
                  </a:txBody>
                  <a:tcPr marT="45725" marB="45725"/>
                </a:tc>
                <a:tc>
                  <a:txBody>
                    <a:bodyPr/>
                    <a:lstStyle/>
                    <a:p>
                      <a:pPr algn="r"/>
                      <a:r>
                        <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rPr>
                        <a:t>21,543,631</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行</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marT="45725" marB="45725"/>
                </a:tc>
              </a:tr>
              <a:tr h="370880">
                <a:tc>
                  <a:txBody>
                    <a:bodyPr/>
                    <a:lstStyle/>
                    <a:p>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ファイル数</a:t>
                      </a:r>
                      <a:r>
                        <a:rPr kumimoji="1" lang="ja-JP" altLang="en-US" sz="1800" baseline="300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1800" baseline="30000" dirty="0" smtClean="0">
                          <a:latin typeface="Meiryo UI" panose="020B0604030504040204" pitchFamily="50" charset="-128"/>
                          <a:ea typeface="Meiryo UI" panose="020B0604030504040204" pitchFamily="50" charset="-128"/>
                          <a:cs typeface="Meiryo UI" panose="020B0604030504040204" pitchFamily="50" charset="-128"/>
                        </a:rPr>
                        <a:t>2</a:t>
                      </a:r>
                    </a:p>
                  </a:txBody>
                  <a:tcPr marT="45725" marB="45725"/>
                </a:tc>
                <a:tc>
                  <a:txBody>
                    <a:bodyPr/>
                    <a:lstStyle/>
                    <a:p>
                      <a:pPr algn="r"/>
                      <a:r>
                        <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rPr>
                        <a:t>44,633</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ファイル </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marT="45725" marB="45725"/>
                </a:tc>
              </a:tr>
              <a:tr h="370880">
                <a:tc>
                  <a:txBody>
                    <a:bodyPr/>
                    <a:lstStyle/>
                    <a:p>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登録されたメンテナーの数</a:t>
                      </a:r>
                      <a:r>
                        <a:rPr kumimoji="1" lang="ja-JP" altLang="en-US" sz="1800" baseline="300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1800" baseline="30000" dirty="0" smtClean="0">
                          <a:latin typeface="Meiryo UI" panose="020B0604030504040204" pitchFamily="50" charset="-128"/>
                          <a:ea typeface="Meiryo UI" panose="020B0604030504040204" pitchFamily="50" charset="-128"/>
                          <a:cs typeface="Meiryo UI" panose="020B0604030504040204" pitchFamily="50" charset="-128"/>
                        </a:rPr>
                        <a:t>3</a:t>
                      </a:r>
                      <a:endParaRPr kumimoji="1" lang="ja-JP" altLang="en-US" sz="1800" baseline="30000" dirty="0">
                        <a:latin typeface="Meiryo UI" panose="020B0604030504040204" pitchFamily="50" charset="-128"/>
                        <a:ea typeface="Meiryo UI" panose="020B0604030504040204" pitchFamily="50" charset="-128"/>
                        <a:cs typeface="Meiryo UI" panose="020B0604030504040204" pitchFamily="50" charset="-128"/>
                      </a:endParaRPr>
                    </a:p>
                  </a:txBody>
                  <a:tcPr marT="45725" marB="45725"/>
                </a:tc>
                <a:tc>
                  <a:txBody>
                    <a:bodyPr/>
                    <a:lstStyle/>
                    <a:p>
                      <a:pPr algn="r"/>
                      <a:r>
                        <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rPr>
                        <a:t>1481</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人</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marT="45725" marB="45725"/>
                </a:tc>
              </a:tr>
              <a:tr h="370880">
                <a:tc>
                  <a:txBody>
                    <a:bodyPr/>
                    <a:lstStyle/>
                    <a:p>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新規追加 </a:t>
                      </a:r>
                      <a:r>
                        <a:rPr kumimoji="1" lang="en-US" altLang="ja-JP" sz="1800" dirty="0" err="1" smtClean="0">
                          <a:latin typeface="Meiryo UI" panose="020B0604030504040204" pitchFamily="50" charset="-128"/>
                          <a:ea typeface="Meiryo UI" panose="020B0604030504040204" pitchFamily="50" charset="-128"/>
                          <a:cs typeface="Meiryo UI" panose="020B0604030504040204" pitchFamily="50" charset="-128"/>
                        </a:rPr>
                        <a:t>changeset</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rPr>
                        <a:t>(3.11</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rPr>
                        <a:t>3.12)</a:t>
                      </a:r>
                      <a:r>
                        <a:rPr kumimoji="1" lang="ja-JP" altLang="en-US" sz="1800" baseline="300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en-US" altLang="ja-JP" sz="1800" baseline="30000" dirty="0" smtClean="0">
                          <a:latin typeface="Meiryo UI" panose="020B0604030504040204" pitchFamily="50" charset="-128"/>
                          <a:ea typeface="Meiryo UI" panose="020B0604030504040204" pitchFamily="50" charset="-128"/>
                          <a:cs typeface="Meiryo UI" panose="020B0604030504040204" pitchFamily="50" charset="-128"/>
                        </a:rPr>
                        <a:t>4</a:t>
                      </a:r>
                      <a:endParaRPr kumimoji="1" lang="ja-JP" altLang="en-US" sz="1800" baseline="30000" dirty="0">
                        <a:latin typeface="Meiryo UI" panose="020B0604030504040204" pitchFamily="50" charset="-128"/>
                        <a:ea typeface="Meiryo UI" panose="020B0604030504040204" pitchFamily="50" charset="-128"/>
                        <a:cs typeface="Meiryo UI" panose="020B0604030504040204" pitchFamily="50" charset="-128"/>
                      </a:endParaRPr>
                    </a:p>
                  </a:txBody>
                  <a:tcPr marT="45725" marB="45725"/>
                </a:tc>
                <a:tc>
                  <a:txBody>
                    <a:bodyPr/>
                    <a:lstStyle/>
                    <a:p>
                      <a:pPr algn="r"/>
                      <a:r>
                        <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rPr>
                        <a:t>9,479</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marT="45725" marB="45725"/>
                </a:tc>
              </a:tr>
              <a:tr h="370880">
                <a:tc>
                  <a:txBody>
                    <a:bodyPr/>
                    <a:lstStyle/>
                    <a:p>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メジャーバージョンアップ周期 </a:t>
                      </a:r>
                      <a:endParaRPr kumimoji="1" lang="ja-JP" altLang="en-US" sz="1800" baseline="30000" dirty="0">
                        <a:latin typeface="Meiryo UI" panose="020B0604030504040204" pitchFamily="50" charset="-128"/>
                        <a:ea typeface="Meiryo UI" panose="020B0604030504040204" pitchFamily="50" charset="-128"/>
                        <a:cs typeface="Meiryo UI" panose="020B0604030504040204" pitchFamily="50" charset="-128"/>
                      </a:endParaRPr>
                    </a:p>
                  </a:txBody>
                  <a:tcPr marT="45725" marB="45725"/>
                </a:tc>
                <a:tc>
                  <a:txBody>
                    <a:bodyPr/>
                    <a:lstStyle/>
                    <a:p>
                      <a:pPr algn="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約</a:t>
                      </a:r>
                      <a:r>
                        <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rPr>
                        <a:t>75</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日</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marT="45725" marB="45725"/>
                </a:tc>
              </a:tr>
              <a:tr h="370880">
                <a:tc>
                  <a:txBody>
                    <a:bodyPr/>
                    <a:lstStyle/>
                    <a:p>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コンフィギュレーション設定項目数 </a:t>
                      </a:r>
                      <a:r>
                        <a:rPr kumimoji="1" lang="ja-JP" altLang="en-US" sz="1800" baseline="300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1800" baseline="30000" dirty="0" smtClean="0">
                          <a:latin typeface="Meiryo UI" panose="020B0604030504040204" pitchFamily="50" charset="-128"/>
                          <a:ea typeface="Meiryo UI" panose="020B0604030504040204" pitchFamily="50" charset="-128"/>
                          <a:cs typeface="Meiryo UI" panose="020B0604030504040204" pitchFamily="50" charset="-128"/>
                        </a:rPr>
                        <a:t>5</a:t>
                      </a:r>
                      <a:endParaRPr kumimoji="1" lang="ja-JP" altLang="en-US" sz="1800" baseline="30000" dirty="0">
                        <a:latin typeface="Meiryo UI" panose="020B0604030504040204" pitchFamily="50" charset="-128"/>
                        <a:ea typeface="Meiryo UI" panose="020B0604030504040204" pitchFamily="50" charset="-128"/>
                        <a:cs typeface="Meiryo UI" panose="020B0604030504040204" pitchFamily="50" charset="-128"/>
                      </a:endParaRPr>
                    </a:p>
                  </a:txBody>
                  <a:tcPr marT="45725" marB="45725"/>
                </a:tc>
                <a:tc>
                  <a:txBody>
                    <a:bodyPr/>
                    <a:lstStyle/>
                    <a:p>
                      <a:pPr algn="r"/>
                      <a:r>
                        <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rPr>
                        <a:t>5,287</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項目</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marT="45725" marB="45725"/>
                </a:tc>
              </a:tr>
              <a:tr h="370880">
                <a:tc>
                  <a:txBody>
                    <a:bodyPr/>
                    <a:lstStyle/>
                    <a:p>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開発期間</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marT="45725" marB="45725"/>
                </a:tc>
                <a:tc>
                  <a:txBody>
                    <a:bodyPr/>
                    <a:lstStyle/>
                    <a:p>
                      <a:pPr algn="r"/>
                      <a:r>
                        <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rPr>
                        <a:t>22</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年</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marT="45725" marB="45725"/>
                </a:tc>
              </a:tr>
            </a:tbl>
          </a:graphicData>
        </a:graphic>
      </p:graphicFrame>
      <p:sp>
        <p:nvSpPr>
          <p:cNvPr id="18467" name="テキスト ボックス 7"/>
          <p:cNvSpPr txBox="1">
            <a:spLocks noChangeArrowheads="1"/>
          </p:cNvSpPr>
          <p:nvPr/>
        </p:nvSpPr>
        <p:spPr bwMode="auto">
          <a:xfrm>
            <a:off x="323528" y="4797152"/>
            <a:ext cx="82804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dirty="0"/>
              <a:t>1:</a:t>
            </a:r>
            <a:r>
              <a:rPr lang="ja-JP" altLang="en-US" dirty="0"/>
              <a:t> </a:t>
            </a:r>
            <a:r>
              <a:rPr lang="ja-JP" altLang="en-US" dirty="0" smtClean="0"/>
              <a:t> </a:t>
            </a:r>
            <a:r>
              <a:rPr lang="en-US" altLang="ja-JP" dirty="0" smtClean="0"/>
              <a:t>find</a:t>
            </a:r>
            <a:r>
              <a:rPr lang="en-US" altLang="ja-JP" dirty="0"/>
              <a:t> . -type f | </a:t>
            </a:r>
            <a:r>
              <a:rPr lang="en-US" altLang="ja-JP" dirty="0" err="1"/>
              <a:t>xargs</a:t>
            </a:r>
            <a:r>
              <a:rPr lang="en-US" altLang="ja-JP" dirty="0"/>
              <a:t> -l </a:t>
            </a:r>
            <a:r>
              <a:rPr lang="en-US" altLang="ja-JP" dirty="0" err="1"/>
              <a:t>wc</a:t>
            </a:r>
            <a:r>
              <a:rPr lang="en-US" altLang="ja-JP" dirty="0"/>
              <a:t> |</a:t>
            </a:r>
            <a:r>
              <a:rPr lang="en-US" altLang="ja-JP" dirty="0" err="1"/>
              <a:t>awk</a:t>
            </a:r>
            <a:r>
              <a:rPr lang="en-US" altLang="ja-JP" dirty="0"/>
              <a:t> '{ sum += $1} END {print sum}'</a:t>
            </a:r>
          </a:p>
          <a:p>
            <a:r>
              <a:rPr lang="en-US" altLang="ja-JP" dirty="0" smtClean="0"/>
              <a:t>2: find</a:t>
            </a:r>
            <a:r>
              <a:rPr lang="en-US" altLang="ja-JP" dirty="0"/>
              <a:t> . -type f |</a:t>
            </a:r>
            <a:r>
              <a:rPr lang="en-US" altLang="ja-JP" dirty="0" err="1"/>
              <a:t>wc</a:t>
            </a:r>
            <a:r>
              <a:rPr lang="en-US" altLang="ja-JP" dirty="0"/>
              <a:t> -l</a:t>
            </a:r>
          </a:p>
          <a:p>
            <a:r>
              <a:rPr lang="en-US" altLang="ja-JP" dirty="0" smtClean="0"/>
              <a:t>3: </a:t>
            </a:r>
            <a:r>
              <a:rPr lang="en-US" altLang="ja-JP" dirty="0" err="1" smtClean="0"/>
              <a:t>grep</a:t>
            </a:r>
            <a:r>
              <a:rPr lang="en-US" altLang="ja-JP" dirty="0"/>
              <a:t> M: MAINTAINERS | </a:t>
            </a:r>
            <a:r>
              <a:rPr lang="en-US" altLang="ja-JP" dirty="0" err="1"/>
              <a:t>wc</a:t>
            </a:r>
            <a:r>
              <a:rPr lang="en-US" altLang="ja-JP" dirty="0"/>
              <a:t> -l</a:t>
            </a:r>
          </a:p>
          <a:p>
            <a:r>
              <a:rPr lang="en-US" altLang="ja-JP" dirty="0" smtClean="0"/>
              <a:t>4: </a:t>
            </a:r>
            <a:r>
              <a:rPr lang="en-US" altLang="ja-JP" dirty="0" smtClean="0">
                <a:hlinkClick r:id="rId2"/>
              </a:rPr>
              <a:t>http</a:t>
            </a:r>
            <a:r>
              <a:rPr lang="en-US" altLang="ja-JP" dirty="0">
                <a:hlinkClick r:id="rId2"/>
              </a:rPr>
              <a:t>://lwn.net/Articles/566546/</a:t>
            </a:r>
            <a:endParaRPr lang="en-US" altLang="ja-JP" dirty="0"/>
          </a:p>
          <a:p>
            <a:r>
              <a:rPr lang="en-US" altLang="ja-JP" dirty="0" smtClean="0"/>
              <a:t>5: </a:t>
            </a:r>
            <a:r>
              <a:rPr lang="en-US" altLang="ja-JP" dirty="0" err="1" smtClean="0"/>
              <a:t>grep</a:t>
            </a:r>
            <a:r>
              <a:rPr lang="en-US" altLang="ja-JP" dirty="0"/>
              <a:t> CONFIG_ .</a:t>
            </a:r>
            <a:r>
              <a:rPr lang="en-US" altLang="ja-JP" dirty="0" err="1"/>
              <a:t>config</a:t>
            </a:r>
            <a:r>
              <a:rPr lang="en-US" altLang="ja-JP" dirty="0"/>
              <a:t> | </a:t>
            </a:r>
            <a:r>
              <a:rPr lang="en-US" altLang="ja-JP" dirty="0" err="1"/>
              <a:t>wc</a:t>
            </a:r>
            <a:r>
              <a:rPr lang="en-US" altLang="ja-JP" dirty="0"/>
              <a:t> -l</a:t>
            </a: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180187085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ソフトウエア</a:t>
            </a:r>
            <a:r>
              <a:rPr lang="ja-JP" altLang="en-US" dirty="0"/>
              <a:t>の開発コスト（＝工数</a:t>
            </a:r>
            <a:r>
              <a:rPr lang="ja-JP" altLang="en-US" dirty="0" smtClean="0"/>
              <a:t>）試算</a:t>
            </a:r>
            <a:endParaRPr kumimoji="1" lang="ja-JP" altLang="en-US" dirty="0"/>
          </a:p>
        </p:txBody>
      </p:sp>
      <p:sp>
        <p:nvSpPr>
          <p:cNvPr id="6" name="スライド番号プレースホルダー 5"/>
          <p:cNvSpPr>
            <a:spLocks noGrp="1"/>
          </p:cNvSpPr>
          <p:nvPr>
            <p:ph type="sldNum" sz="quarter" idx="12"/>
          </p:nvPr>
        </p:nvSpPr>
        <p:spPr/>
        <p:txBody>
          <a:bodyPr/>
          <a:lstStyle/>
          <a:p>
            <a:pPr>
              <a:defRPr/>
            </a:pPr>
            <a:fld id="{FF9E36DD-E11A-423E-8836-66D8C92D35EA}" type="slidenum">
              <a:rPr lang="ja-JP" altLang="en-US" smtClean="0"/>
              <a:pPr>
                <a:defRPr/>
              </a:pPr>
              <a:t>41</a:t>
            </a:fld>
            <a:endParaRPr lang="en-US" altLang="ja-JP"/>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720" y="1543605"/>
            <a:ext cx="8424936" cy="4768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日付プレースホルダー 2"/>
          <p:cNvSpPr>
            <a:spLocks noGrp="1"/>
          </p:cNvSpPr>
          <p:nvPr>
            <p:ph type="dt" sz="half" idx="10"/>
          </p:nvPr>
        </p:nvSpPr>
        <p:spPr/>
        <p:txBody>
          <a:bodyPr/>
          <a:lstStyle/>
          <a:p>
            <a:pPr>
              <a:defRPr/>
            </a:pPr>
            <a:r>
              <a:rPr lang="en-US" altLang="ja-JP" smtClean="0"/>
              <a:t>2014/1/14</a:t>
            </a:r>
            <a:endParaRPr lang="ja-JP" altLang="en-US"/>
          </a:p>
        </p:txBody>
      </p:sp>
      <p:sp>
        <p:nvSpPr>
          <p:cNvPr id="4" name="フッター プレースホルダー 3"/>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313273038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sz="2800" dirty="0"/>
              <a:t>Linux kernel </a:t>
            </a:r>
            <a:r>
              <a:rPr lang="ja-JP" altLang="en-US" sz="2800" dirty="0"/>
              <a:t>の経済価値の試算 </a:t>
            </a:r>
            <a:r>
              <a:rPr lang="en-US" altLang="ja-JP" sz="2800" dirty="0"/>
              <a:t>(</a:t>
            </a:r>
            <a:r>
              <a:rPr lang="en-US" altLang="ja-JP" sz="2800" dirty="0" err="1"/>
              <a:t>sloccount</a:t>
            </a:r>
            <a:r>
              <a:rPr lang="en-US" altLang="ja-JP" sz="2800" dirty="0"/>
              <a:t>)</a:t>
            </a:r>
            <a:endParaRPr kumimoji="1" lang="ja-JP" altLang="en-US" sz="2800" dirty="0"/>
          </a:p>
        </p:txBody>
      </p:sp>
      <p:sp>
        <p:nvSpPr>
          <p:cNvPr id="6" name="スライド番号プレースホルダー 5"/>
          <p:cNvSpPr>
            <a:spLocks noGrp="1"/>
          </p:cNvSpPr>
          <p:nvPr>
            <p:ph type="sldNum" sz="quarter" idx="12"/>
          </p:nvPr>
        </p:nvSpPr>
        <p:spPr/>
        <p:txBody>
          <a:bodyPr/>
          <a:lstStyle/>
          <a:p>
            <a:pPr>
              <a:defRPr/>
            </a:pPr>
            <a:fld id="{FF9E36DD-E11A-423E-8836-66D8C92D35EA}" type="slidenum">
              <a:rPr lang="ja-JP" altLang="en-US" smtClean="0"/>
              <a:pPr>
                <a:defRPr/>
              </a:pPr>
              <a:t>42</a:t>
            </a:fld>
            <a:endParaRPr lang="en-US" altLang="ja-JP"/>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531639"/>
            <a:ext cx="8496944" cy="47776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日付プレースホルダー 2"/>
          <p:cNvSpPr>
            <a:spLocks noGrp="1"/>
          </p:cNvSpPr>
          <p:nvPr>
            <p:ph type="dt" sz="half" idx="10"/>
          </p:nvPr>
        </p:nvSpPr>
        <p:spPr/>
        <p:txBody>
          <a:bodyPr/>
          <a:lstStyle/>
          <a:p>
            <a:pPr>
              <a:defRPr/>
            </a:pPr>
            <a:r>
              <a:rPr lang="en-US" altLang="ja-JP" smtClean="0"/>
              <a:t>2014/1/14</a:t>
            </a:r>
            <a:endParaRPr lang="ja-JP" altLang="en-US"/>
          </a:p>
        </p:txBody>
      </p:sp>
      <p:sp>
        <p:nvSpPr>
          <p:cNvPr id="4" name="フッター プレースホルダー 3"/>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59262788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sz="2800" dirty="0"/>
              <a:t>Linux kernel </a:t>
            </a:r>
            <a:r>
              <a:rPr lang="ja-JP" altLang="en-US" sz="2800" dirty="0"/>
              <a:t>の経済価値の試算 </a:t>
            </a:r>
            <a:r>
              <a:rPr lang="en-US" altLang="ja-JP" sz="2800" dirty="0"/>
              <a:t>(</a:t>
            </a:r>
            <a:r>
              <a:rPr lang="en-US" altLang="ja-JP" sz="2800" dirty="0" err="1"/>
              <a:t>sloccount</a:t>
            </a:r>
            <a:r>
              <a:rPr lang="en-US" altLang="ja-JP" sz="2800" dirty="0"/>
              <a:t>) </a:t>
            </a:r>
            <a:r>
              <a:rPr lang="ja-JP" altLang="en-US" sz="2800" dirty="0"/>
              <a:t>２</a:t>
            </a:r>
            <a:endParaRPr kumimoji="1" lang="ja-JP" altLang="en-US" sz="2800" dirty="0"/>
          </a:p>
        </p:txBody>
      </p:sp>
      <p:sp>
        <p:nvSpPr>
          <p:cNvPr id="6" name="スライド番号プレースホルダー 5"/>
          <p:cNvSpPr>
            <a:spLocks noGrp="1"/>
          </p:cNvSpPr>
          <p:nvPr>
            <p:ph type="sldNum" sz="quarter" idx="12"/>
          </p:nvPr>
        </p:nvSpPr>
        <p:spPr/>
        <p:txBody>
          <a:bodyPr/>
          <a:lstStyle/>
          <a:p>
            <a:pPr>
              <a:defRPr/>
            </a:pPr>
            <a:fld id="{FF9E36DD-E11A-423E-8836-66D8C92D35EA}" type="slidenum">
              <a:rPr lang="ja-JP" altLang="en-US" smtClean="0"/>
              <a:pPr>
                <a:defRPr/>
              </a:pPr>
              <a:t>43</a:t>
            </a:fld>
            <a:endParaRPr lang="en-US" altLang="ja-JP"/>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632793"/>
            <a:ext cx="8640960" cy="4676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日付プレースホルダー 2"/>
          <p:cNvSpPr>
            <a:spLocks noGrp="1"/>
          </p:cNvSpPr>
          <p:nvPr>
            <p:ph type="dt" sz="half" idx="10"/>
          </p:nvPr>
        </p:nvSpPr>
        <p:spPr/>
        <p:txBody>
          <a:bodyPr/>
          <a:lstStyle/>
          <a:p>
            <a:pPr>
              <a:defRPr/>
            </a:pPr>
            <a:r>
              <a:rPr lang="en-US" altLang="ja-JP" smtClean="0"/>
              <a:t>2014/1/14</a:t>
            </a:r>
            <a:endParaRPr lang="ja-JP" altLang="en-US"/>
          </a:p>
        </p:txBody>
      </p:sp>
      <p:sp>
        <p:nvSpPr>
          <p:cNvPr id="4" name="フッター プレースホルダー 3"/>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79920247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3200" dirty="0" smtClean="0">
                <a:solidFill>
                  <a:schemeClr val="bg1"/>
                </a:solidFill>
                <a:latin typeface="HG丸ｺﾞｼｯｸM-PRO" pitchFamily="50" charset="-128"/>
                <a:ea typeface="HG丸ｺﾞｼｯｸM-PRO" pitchFamily="50" charset="-128"/>
              </a:rPr>
              <a:t>オープンソースの開発プロセス</a:t>
            </a:r>
            <a:r>
              <a:rPr lang="en-US" altLang="ja-JP" sz="3200" dirty="0" smtClean="0">
                <a:solidFill>
                  <a:schemeClr val="bg1"/>
                </a:solidFill>
                <a:latin typeface="HG丸ｺﾞｼｯｸM-PRO" pitchFamily="50" charset="-128"/>
                <a:ea typeface="HG丸ｺﾞｼｯｸM-PRO" pitchFamily="50" charset="-128"/>
              </a:rPr>
              <a:t/>
            </a:r>
            <a:br>
              <a:rPr lang="en-US" altLang="ja-JP" sz="3200" dirty="0" smtClean="0">
                <a:solidFill>
                  <a:schemeClr val="bg1"/>
                </a:solidFill>
                <a:latin typeface="HG丸ｺﾞｼｯｸM-PRO" pitchFamily="50" charset="-128"/>
                <a:ea typeface="HG丸ｺﾞｼｯｸM-PRO" pitchFamily="50" charset="-128"/>
              </a:rPr>
            </a:br>
            <a:r>
              <a:rPr lang="ja-JP" altLang="en-US" sz="3200" dirty="0" smtClean="0">
                <a:solidFill>
                  <a:schemeClr val="bg1"/>
                </a:solidFill>
                <a:latin typeface="HG丸ｺﾞｼｯｸM-PRO" pitchFamily="50" charset="-128"/>
                <a:ea typeface="HG丸ｺﾞｼｯｸM-PRO" pitchFamily="50" charset="-128"/>
              </a:rPr>
              <a:t>（ 分散同時開発 ）</a:t>
            </a:r>
            <a:endParaRPr lang="ja-JP" altLang="en-US" dirty="0">
              <a:solidFill>
                <a:schemeClr val="bg1"/>
              </a:solidFill>
              <a:latin typeface="HG丸ｺﾞｼｯｸM-PRO" pitchFamily="50" charset="-128"/>
              <a:ea typeface="HG丸ｺﾞｼｯｸM-PRO" pitchFamily="50" charset="-128"/>
            </a:endParaRP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4" name="スライド番号プレースホルダー 3"/>
          <p:cNvSpPr>
            <a:spLocks noGrp="1"/>
          </p:cNvSpPr>
          <p:nvPr>
            <p:ph type="sldNum" sz="quarter" idx="12"/>
          </p:nvPr>
        </p:nvSpPr>
        <p:spPr/>
        <p:txBody>
          <a:bodyPr/>
          <a:lstStyle/>
          <a:p>
            <a:pPr>
              <a:defRPr/>
            </a:pPr>
            <a:fld id="{07790D4B-D77B-4FC1-B9F0-733DCA1BA63B}" type="slidenum">
              <a:rPr lang="ja-JP" altLang="en-US" smtClean="0"/>
              <a:pPr>
                <a:defRPr/>
              </a:pPr>
              <a:t>44</a:t>
            </a:fld>
            <a:endParaRPr lang="ja-JP" altLang="en-US"/>
          </a:p>
        </p:txBody>
      </p:sp>
    </p:spTree>
    <p:extLst>
      <p:ext uri="{BB962C8B-B14F-4D97-AF65-F5344CB8AC3E}">
        <p14:creationId xmlns:p14="http://schemas.microsoft.com/office/powerpoint/2010/main" val="379075434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タイトル 3"/>
          <p:cNvSpPr>
            <a:spLocks noGrp="1"/>
          </p:cNvSpPr>
          <p:nvPr>
            <p:ph type="title"/>
          </p:nvPr>
        </p:nvSpPr>
        <p:spPr/>
        <p:txBody>
          <a:bodyPr/>
          <a:lstStyle/>
          <a:p>
            <a:pPr eaLnBrk="1" hangingPunct="1"/>
            <a:r>
              <a:rPr lang="ja-JP" altLang="en-US" smtClean="0">
                <a:solidFill>
                  <a:srgbClr val="4D4D4D"/>
                </a:solidFill>
              </a:rPr>
              <a:t>ソースコードバージョン管理システム </a:t>
            </a:r>
            <a:r>
              <a:rPr lang="en-US" altLang="ja-JP" smtClean="0">
                <a:solidFill>
                  <a:srgbClr val="4D4D4D"/>
                </a:solidFill>
                <a:latin typeface="Calibri" pitchFamily="34" charset="0"/>
                <a:cs typeface="Calibri" pitchFamily="34" charset="0"/>
              </a:rPr>
              <a:t>[</a:t>
            </a:r>
            <a:r>
              <a:rPr lang="en-US" altLang="ja-JP" sz="4000" smtClean="0">
                <a:solidFill>
                  <a:srgbClr val="4D4D4D"/>
                </a:solidFill>
                <a:latin typeface="Calibri" pitchFamily="34" charset="0"/>
                <a:cs typeface="Calibri" pitchFamily="34" charset="0"/>
              </a:rPr>
              <a:t>vcs</a:t>
            </a:r>
            <a:r>
              <a:rPr lang="en-US" altLang="ja-JP" smtClean="0">
                <a:solidFill>
                  <a:srgbClr val="4D4D4D"/>
                </a:solidFill>
                <a:latin typeface="Calibri" pitchFamily="34" charset="0"/>
                <a:cs typeface="Calibri" pitchFamily="34" charset="0"/>
              </a:rPr>
              <a:t>]</a:t>
            </a:r>
            <a:endParaRPr lang="ja-JP" altLang="en-US" smtClean="0">
              <a:solidFill>
                <a:srgbClr val="4D4D4D"/>
              </a:solidFill>
              <a:latin typeface="Calibri" pitchFamily="34" charset="0"/>
              <a:cs typeface="Calibri" pitchFamily="34" charset="0"/>
            </a:endParaRPr>
          </a:p>
        </p:txBody>
      </p:sp>
      <p:sp>
        <p:nvSpPr>
          <p:cNvPr id="70660" name="テキスト ボックス 4"/>
          <p:cNvSpPr txBox="1">
            <a:spLocks noChangeArrowheads="1"/>
          </p:cNvSpPr>
          <p:nvPr/>
        </p:nvSpPr>
        <p:spPr bwMode="auto">
          <a:xfrm>
            <a:off x="174625" y="1628775"/>
            <a:ext cx="8856663" cy="3216265"/>
          </a:xfrm>
          <a:prstGeom prst="rect">
            <a:avLst/>
          </a:prstGeom>
          <a:noFill/>
          <a:ln w="9525">
            <a:noFill/>
            <a:miter lim="800000"/>
            <a:headEnd/>
            <a:tailEnd/>
          </a:ln>
        </p:spPr>
        <p:txBody>
          <a:bodyPr>
            <a:spAutoFit/>
          </a:bodyPr>
          <a:lstStyle/>
          <a:p>
            <a:pPr marL="342900" indent="-342900">
              <a:buClr>
                <a:srgbClr val="0070C0"/>
              </a:buClr>
              <a:buFont typeface="Wingdings" pitchFamily="2" charset="2"/>
              <a:buChar char="l"/>
            </a:pPr>
            <a:r>
              <a:rPr lang="en-US" altLang="ja-JP"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VCS </a:t>
            </a:r>
            <a:r>
              <a:rPr lang="ja-JP" altLang="en-US"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の基本的な機能</a:t>
            </a:r>
            <a:endParaRPr lang="en-US" altLang="ja-JP"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342900" indent="-342900">
              <a:buClr>
                <a:srgbClr val="0070C0"/>
              </a:buClr>
            </a:pPr>
            <a:endParaRPr lang="en-US" altLang="ja-JP" sz="12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800100" lvl="1" indent="-342900">
              <a:buClr>
                <a:srgbClr val="0070C0"/>
              </a:buClr>
              <a:buFont typeface="Wingdings" pitchFamily="2" charset="2"/>
              <a:buChar char="l"/>
            </a:pPr>
            <a:r>
              <a:rPr lang="ja-JP" altLang="en-US"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ファイル履歴管理 ・・・・ 複数開発者による共同開発では必須</a:t>
            </a:r>
            <a:endParaRPr lang="en-US" altLang="ja-JP"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800100" lvl="1" indent="-342900">
              <a:buClr>
                <a:srgbClr val="0070C0"/>
              </a:buClr>
              <a:buFont typeface="Wingdings" pitchFamily="2" charset="2"/>
              <a:buChar char="l"/>
            </a:pPr>
            <a:r>
              <a:rPr lang="ja-JP" altLang="en-US"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差分抽出</a:t>
            </a:r>
            <a:endParaRPr lang="en-US" altLang="ja-JP"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800100" lvl="1" indent="-342900">
              <a:buClr>
                <a:srgbClr val="0070C0"/>
              </a:buClr>
              <a:buFont typeface="Wingdings" pitchFamily="2" charset="2"/>
              <a:buChar char="l"/>
            </a:pPr>
            <a:r>
              <a:rPr lang="ja-JP" altLang="en-US"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古いバージョンの取り出し</a:t>
            </a:r>
            <a:endParaRPr lang="en-US" altLang="ja-JP"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800100" lvl="1" indent="-342900">
              <a:buClr>
                <a:srgbClr val="0070C0"/>
              </a:buClr>
              <a:buFont typeface="Wingdings" pitchFamily="2" charset="2"/>
              <a:buChar char="l"/>
            </a:pPr>
            <a:r>
              <a:rPr lang="ja-JP" altLang="en-US"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派生バージョンへの分岐</a:t>
            </a:r>
            <a:endParaRPr lang="en-US" altLang="ja-JP"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800100" lvl="1" indent="-342900">
              <a:buClr>
                <a:srgbClr val="0070C0"/>
              </a:buClr>
              <a:buFont typeface="Wingdings" pitchFamily="2" charset="2"/>
              <a:buChar char="l"/>
            </a:pPr>
            <a:endParaRPr lang="en-US" altLang="ja-JP"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342900" indent="-342900">
              <a:buClr>
                <a:srgbClr val="0070C0"/>
              </a:buClr>
              <a:buFont typeface="Wingdings" pitchFamily="2" charset="2"/>
              <a:buChar char="l"/>
            </a:pPr>
            <a:r>
              <a:rPr lang="ja-JP" altLang="en-US"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ファイル管理方法</a:t>
            </a:r>
            <a:endParaRPr lang="en-US" altLang="ja-JP"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342900" indent="-342900">
              <a:buClr>
                <a:srgbClr val="0070C0"/>
              </a:buClr>
            </a:pPr>
            <a:endParaRPr lang="en-US" altLang="ja-JP" sz="11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800100" lvl="1" indent="-342900">
              <a:buClr>
                <a:srgbClr val="0070C0"/>
              </a:buClr>
              <a:buFont typeface="Wingdings" pitchFamily="2" charset="2"/>
              <a:buChar char="l"/>
            </a:pPr>
            <a:r>
              <a:rPr lang="ja-JP" altLang="en-US"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個別 </a:t>
            </a:r>
            <a:r>
              <a:rPr lang="en-US" altLang="ja-JP"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VCS</a:t>
            </a:r>
            <a:r>
              <a:rPr lang="ja-JP" altLang="en-US"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 </a:t>
            </a:r>
            <a:r>
              <a:rPr lang="en-US" altLang="ja-JP"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SCCS</a:t>
            </a:r>
            <a:r>
              <a:rPr lang="ja-JP" altLang="en-US" dirty="0" err="1">
                <a:solidFill>
                  <a:srgbClr val="4D4D4D"/>
                </a:solidFill>
                <a:latin typeface="Meiryo UI" panose="020B0604030504040204" pitchFamily="50" charset="-128"/>
                <a:ea typeface="Meiryo UI" panose="020B0604030504040204" pitchFamily="50" charset="-128"/>
                <a:cs typeface="Meiryo UI" panose="020B0604030504040204" pitchFamily="50" charset="-128"/>
              </a:rPr>
              <a:t>、</a:t>
            </a:r>
            <a:r>
              <a:rPr lang="en-US" altLang="ja-JP"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RCS</a:t>
            </a:r>
          </a:p>
          <a:p>
            <a:pPr marL="800100" lvl="1" indent="-342900">
              <a:buClr>
                <a:srgbClr val="0070C0"/>
              </a:buClr>
              <a:buFont typeface="Wingdings" pitchFamily="2" charset="2"/>
              <a:buChar char="l"/>
            </a:pPr>
            <a:r>
              <a:rPr lang="ja-JP" altLang="en-US"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クライアント</a:t>
            </a:r>
            <a:r>
              <a:rPr lang="en-US" altLang="ja-JP"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a:t>
            </a:r>
            <a:r>
              <a:rPr lang="ja-JP" altLang="en-US"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サーバー型 集中</a:t>
            </a:r>
            <a:r>
              <a:rPr lang="en-US" altLang="ja-JP"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VCS</a:t>
            </a:r>
            <a:r>
              <a:rPr lang="ja-JP" altLang="en-US"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 </a:t>
            </a:r>
            <a:r>
              <a:rPr lang="en-US" altLang="ja-JP"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CVS</a:t>
            </a:r>
            <a:r>
              <a:rPr lang="ja-JP" altLang="en-US" dirty="0" err="1">
                <a:solidFill>
                  <a:srgbClr val="4D4D4D"/>
                </a:solidFill>
                <a:latin typeface="Meiryo UI" panose="020B0604030504040204" pitchFamily="50" charset="-128"/>
                <a:ea typeface="Meiryo UI" panose="020B0604030504040204" pitchFamily="50" charset="-128"/>
                <a:cs typeface="Meiryo UI" panose="020B0604030504040204" pitchFamily="50" charset="-128"/>
              </a:rPr>
              <a:t>、</a:t>
            </a:r>
            <a:r>
              <a:rPr lang="en-US" altLang="ja-JP"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Subversion</a:t>
            </a:r>
          </a:p>
          <a:p>
            <a:pPr marL="800100" lvl="1" indent="-342900">
              <a:buClr>
                <a:srgbClr val="0070C0"/>
              </a:buClr>
              <a:buFont typeface="Wingdings" pitchFamily="2" charset="2"/>
              <a:buChar char="l"/>
            </a:pPr>
            <a:r>
              <a:rPr lang="ja-JP" altLang="en-US"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分散バージョン管理 分散 </a:t>
            </a:r>
            <a:r>
              <a:rPr lang="en-US" altLang="ja-JP"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VCS</a:t>
            </a:r>
            <a:r>
              <a:rPr lang="ja-JP" altLang="en-US"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dirty="0" err="1">
                <a:solidFill>
                  <a:srgbClr val="FF0000"/>
                </a:solidFill>
                <a:latin typeface="Meiryo UI" panose="020B0604030504040204" pitchFamily="50" charset="-128"/>
                <a:ea typeface="Meiryo UI" panose="020B0604030504040204" pitchFamily="50" charset="-128"/>
                <a:cs typeface="Meiryo UI" panose="020B0604030504040204" pitchFamily="50" charset="-128"/>
              </a:rPr>
              <a:t>git</a:t>
            </a:r>
            <a:r>
              <a:rPr lang="ja-JP" altLang="en-US" dirty="0" err="1">
                <a:solidFill>
                  <a:srgbClr val="4D4D4D"/>
                </a:solidFill>
                <a:latin typeface="Meiryo UI" panose="020B0604030504040204" pitchFamily="50" charset="-128"/>
                <a:ea typeface="Meiryo UI" panose="020B0604030504040204" pitchFamily="50" charset="-128"/>
                <a:cs typeface="Meiryo UI" panose="020B0604030504040204" pitchFamily="50" charset="-128"/>
              </a:rPr>
              <a:t>、</a:t>
            </a:r>
            <a:r>
              <a:rPr lang="en-US" altLang="ja-JP" dirty="0" err="1">
                <a:solidFill>
                  <a:srgbClr val="4D4D4D"/>
                </a:solidFill>
                <a:latin typeface="Meiryo UI" panose="020B0604030504040204" pitchFamily="50" charset="-128"/>
                <a:ea typeface="Meiryo UI" panose="020B0604030504040204" pitchFamily="50" charset="-128"/>
                <a:cs typeface="Meiryo UI" panose="020B0604030504040204" pitchFamily="50" charset="-128"/>
              </a:rPr>
              <a:t>BitKeeper</a:t>
            </a:r>
            <a:r>
              <a:rPr lang="ja-JP" altLang="en-US" dirty="0" err="1">
                <a:solidFill>
                  <a:srgbClr val="4D4D4D"/>
                </a:solidFill>
                <a:latin typeface="Meiryo UI" panose="020B0604030504040204" pitchFamily="50" charset="-128"/>
                <a:ea typeface="Meiryo UI" panose="020B0604030504040204" pitchFamily="50" charset="-128"/>
                <a:cs typeface="Meiryo UI" panose="020B0604030504040204" pitchFamily="50" charset="-128"/>
              </a:rPr>
              <a:t>、</a:t>
            </a:r>
            <a:r>
              <a:rPr lang="en-US" altLang="ja-JP"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Mercurial</a:t>
            </a:r>
          </a:p>
        </p:txBody>
      </p:sp>
      <p:sp>
        <p:nvSpPr>
          <p:cNvPr id="6" name="角丸四角形 5"/>
          <p:cNvSpPr/>
          <p:nvPr/>
        </p:nvSpPr>
        <p:spPr>
          <a:xfrm>
            <a:off x="395536" y="587727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en-US" altLang="ja-JP" sz="2000" dirty="0">
                <a:solidFill>
                  <a:prstClr val="white"/>
                </a:solidFill>
                <a:latin typeface="Meiryo UI" panose="020B0604030504040204" pitchFamily="50" charset="-128"/>
                <a:ea typeface="Meiryo UI" panose="020B0604030504040204" pitchFamily="50" charset="-128"/>
                <a:cs typeface="Meiryo UI" panose="020B0604030504040204" pitchFamily="50" charset="-128"/>
              </a:rPr>
              <a:t>git </a:t>
            </a:r>
            <a:r>
              <a:rPr lang="ja-JP" altLang="en-US" sz="2000" dirty="0">
                <a:solidFill>
                  <a:prstClr val="white"/>
                </a:solidFill>
                <a:latin typeface="Meiryo UI" panose="020B0604030504040204" pitchFamily="50" charset="-128"/>
                <a:ea typeface="Meiryo UI" panose="020B0604030504040204" pitchFamily="50" charset="-128"/>
                <a:cs typeface="Meiryo UI" panose="020B0604030504040204" pitchFamily="50" charset="-128"/>
              </a:rPr>
              <a:t>は多くのオープンソース開発で利用される分散管理 </a:t>
            </a:r>
            <a:r>
              <a:rPr lang="en-US" altLang="ja-JP" sz="2000" dirty="0">
                <a:solidFill>
                  <a:prstClr val="white"/>
                </a:solidFill>
                <a:latin typeface="Meiryo UI" panose="020B0604030504040204" pitchFamily="50" charset="-128"/>
                <a:ea typeface="Meiryo UI" panose="020B0604030504040204" pitchFamily="50" charset="-128"/>
                <a:cs typeface="Meiryo UI" panose="020B0604030504040204" pitchFamily="50" charset="-128"/>
              </a:rPr>
              <a:t>VCS</a:t>
            </a:r>
            <a:r>
              <a:rPr lang="ja-JP" altLang="en-US" sz="2000" dirty="0">
                <a:solidFill>
                  <a:prstClr val="white"/>
                </a:solidFill>
                <a:latin typeface="Meiryo UI" panose="020B0604030504040204" pitchFamily="50" charset="-128"/>
                <a:ea typeface="Meiryo UI" panose="020B0604030504040204" pitchFamily="50" charset="-128"/>
                <a:cs typeface="Meiryo UI" panose="020B0604030504040204" pitchFamily="50" charset="-128"/>
              </a:rPr>
              <a:t> の代表</a:t>
            </a:r>
          </a:p>
        </p:txBody>
      </p:sp>
      <p:sp>
        <p:nvSpPr>
          <p:cNvPr id="7" name="スライド番号プレースホルダー 6"/>
          <p:cNvSpPr>
            <a:spLocks noGrp="1"/>
          </p:cNvSpPr>
          <p:nvPr>
            <p:ph type="sldNum" sz="quarter" idx="12"/>
          </p:nvPr>
        </p:nvSpPr>
        <p:spPr>
          <a:xfrm>
            <a:off x="4343400" y="1036638"/>
            <a:ext cx="457200" cy="441325"/>
          </a:xfrm>
        </p:spPr>
        <p:txBody>
          <a:bodyPr/>
          <a:lstStyle/>
          <a:p>
            <a:pPr>
              <a:defRPr/>
            </a:pPr>
            <a:fld id="{B62FDD24-F60F-450D-8E35-EA466EB36114}" type="slidenum">
              <a:rPr lang="ja-JP" altLang="en-US">
                <a:solidFill>
                  <a:srgbClr val="8CADAE">
                    <a:shade val="75000"/>
                  </a:srgbClr>
                </a:solidFill>
              </a:rPr>
              <a:pPr>
                <a:defRPr/>
              </a:pPr>
              <a:t>45</a:t>
            </a:fld>
            <a:endParaRPr lang="en-US" altLang="ja-JP">
              <a:solidFill>
                <a:srgbClr val="8CADAE">
                  <a:shade val="75000"/>
                </a:srgbClr>
              </a:solidFill>
            </a:endParaRP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72762645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タイトル 1"/>
          <p:cNvSpPr>
            <a:spLocks noGrp="1"/>
          </p:cNvSpPr>
          <p:nvPr>
            <p:ph type="title"/>
          </p:nvPr>
        </p:nvSpPr>
        <p:spPr/>
        <p:txBody>
          <a:bodyPr/>
          <a:lstStyle/>
          <a:p>
            <a:pPr eaLnBrk="1" hangingPunct="1"/>
            <a:r>
              <a:rPr lang="ja-JP" altLang="en-US" smtClean="0">
                <a:solidFill>
                  <a:srgbClr val="4D4D4D"/>
                </a:solidFill>
              </a:rPr>
              <a:t>集中管理 </a:t>
            </a:r>
            <a:r>
              <a:rPr lang="en-US" altLang="ja-JP" smtClean="0">
                <a:solidFill>
                  <a:srgbClr val="4D4D4D"/>
                </a:solidFill>
              </a:rPr>
              <a:t>vs. </a:t>
            </a:r>
            <a:r>
              <a:rPr lang="ja-JP" altLang="en-US" smtClean="0">
                <a:solidFill>
                  <a:srgbClr val="4D4D4D"/>
                </a:solidFill>
              </a:rPr>
              <a:t>分散管理</a:t>
            </a:r>
          </a:p>
        </p:txBody>
      </p:sp>
      <p:sp>
        <p:nvSpPr>
          <p:cNvPr id="6" name="円/楕円 5"/>
          <p:cNvSpPr/>
          <p:nvPr/>
        </p:nvSpPr>
        <p:spPr>
          <a:xfrm>
            <a:off x="2268538" y="3429000"/>
            <a:ext cx="863600" cy="863600"/>
          </a:xfrm>
          <a:prstGeom prst="ellipse">
            <a:avLst/>
          </a:prstGeom>
        </p:spPr>
        <p:style>
          <a:lnRef idx="1">
            <a:schemeClr val="accent2"/>
          </a:lnRef>
          <a:fillRef idx="2">
            <a:schemeClr val="accent2"/>
          </a:fillRef>
          <a:effectRef idx="1">
            <a:schemeClr val="accent2"/>
          </a:effectRef>
          <a:fontRef idx="minor">
            <a:schemeClr val="dk1"/>
          </a:fontRef>
        </p:style>
        <p:txBody>
          <a:bodyPr lIns="0" tIns="0" rIns="0" bIns="0" anchor="ctr"/>
          <a:lstStyle/>
          <a:p>
            <a:pPr algn="ctr">
              <a:defRPr/>
            </a:pPr>
            <a:r>
              <a:rPr lang="en-US" altLang="ja-JP" sz="1600" dirty="0">
                <a:latin typeface="Meiryo UI" panose="020B0604030504040204" pitchFamily="50" charset="-128"/>
                <a:ea typeface="Meiryo UI" panose="020B0604030504040204" pitchFamily="50" charset="-128"/>
                <a:cs typeface="Meiryo UI" panose="020B0604030504040204" pitchFamily="50" charset="-128"/>
              </a:rPr>
              <a:t>repos</a:t>
            </a:r>
            <a:endParaRPr lang="ja-JP" altLang="en-US" sz="28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7" name="円/楕円 6"/>
          <p:cNvSpPr/>
          <p:nvPr/>
        </p:nvSpPr>
        <p:spPr>
          <a:xfrm>
            <a:off x="2489200" y="2212975"/>
            <a:ext cx="431800" cy="431800"/>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円/楕円 7"/>
          <p:cNvSpPr/>
          <p:nvPr/>
        </p:nvSpPr>
        <p:spPr>
          <a:xfrm>
            <a:off x="3411538" y="2654300"/>
            <a:ext cx="431800" cy="431800"/>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円/楕円 9"/>
          <p:cNvSpPr/>
          <p:nvPr/>
        </p:nvSpPr>
        <p:spPr>
          <a:xfrm>
            <a:off x="3779838" y="3644900"/>
            <a:ext cx="431800" cy="431800"/>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cxnSp>
        <p:nvCxnSpPr>
          <p:cNvPr id="12" name="直線矢印コネクタ 11"/>
          <p:cNvCxnSpPr/>
          <p:nvPr/>
        </p:nvCxnSpPr>
        <p:spPr>
          <a:xfrm>
            <a:off x="2700338" y="2708275"/>
            <a:ext cx="4762" cy="6492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直線矢印コネクタ 15"/>
          <p:cNvCxnSpPr/>
          <p:nvPr/>
        </p:nvCxnSpPr>
        <p:spPr>
          <a:xfrm flipH="1">
            <a:off x="3059113" y="3086100"/>
            <a:ext cx="352425" cy="4143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直線矢印コネクタ 17"/>
          <p:cNvCxnSpPr/>
          <p:nvPr/>
        </p:nvCxnSpPr>
        <p:spPr>
          <a:xfrm flipH="1">
            <a:off x="3235325" y="3860800"/>
            <a:ext cx="47307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直線矢印コネクタ 19"/>
          <p:cNvCxnSpPr/>
          <p:nvPr/>
        </p:nvCxnSpPr>
        <p:spPr>
          <a:xfrm>
            <a:off x="1925638" y="3022600"/>
            <a:ext cx="279400" cy="3508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 name="円/楕円 8"/>
          <p:cNvSpPr/>
          <p:nvPr/>
        </p:nvSpPr>
        <p:spPr>
          <a:xfrm>
            <a:off x="1619250" y="2708275"/>
            <a:ext cx="431800" cy="433388"/>
          </a:xfrm>
          <a:prstGeom prst="ellipse">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sp>
        <p:nvSpPr>
          <p:cNvPr id="21" name="乗算記号 20"/>
          <p:cNvSpPr/>
          <p:nvPr/>
        </p:nvSpPr>
        <p:spPr>
          <a:xfrm>
            <a:off x="2149475" y="3322638"/>
            <a:ext cx="288925" cy="287337"/>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角丸四角形吹き出し 21"/>
          <p:cNvSpPr/>
          <p:nvPr/>
        </p:nvSpPr>
        <p:spPr>
          <a:xfrm>
            <a:off x="323850" y="1557338"/>
            <a:ext cx="1368425" cy="1008062"/>
          </a:xfrm>
          <a:prstGeom prst="wedgeRoundRectCallout">
            <a:avLst>
              <a:gd name="adj1" fmla="val 47053"/>
              <a:gd name="adj2" fmla="val 69688"/>
              <a:gd name="adj3" fmla="val 16667"/>
            </a:avLst>
          </a:prstGeom>
          <a:solidFill>
            <a:schemeClr val="accent2">
              <a:lumMod val="20000"/>
              <a:lumOff val="80000"/>
            </a:schemeClr>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コミット権がなければ開発してもマージできない。</a:t>
            </a:r>
            <a:endParaRPr lang="ja-JP" altLang="en-US"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3" name="円/楕円 22"/>
          <p:cNvSpPr/>
          <p:nvPr/>
        </p:nvSpPr>
        <p:spPr>
          <a:xfrm>
            <a:off x="1169988" y="3716338"/>
            <a:ext cx="431800" cy="433387"/>
          </a:xfrm>
          <a:prstGeom prst="ellipse">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乗算記号 23"/>
          <p:cNvSpPr/>
          <p:nvPr/>
        </p:nvSpPr>
        <p:spPr>
          <a:xfrm>
            <a:off x="1619250" y="3789363"/>
            <a:ext cx="288925" cy="287337"/>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cxnSp>
        <p:nvCxnSpPr>
          <p:cNvPr id="26" name="直線矢印コネクタ 25"/>
          <p:cNvCxnSpPr/>
          <p:nvPr/>
        </p:nvCxnSpPr>
        <p:spPr>
          <a:xfrm flipH="1">
            <a:off x="1908175" y="3933825"/>
            <a:ext cx="29686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7" name="角丸四角形吹き出し 26"/>
          <p:cNvSpPr/>
          <p:nvPr/>
        </p:nvSpPr>
        <p:spPr>
          <a:xfrm>
            <a:off x="339725" y="4797425"/>
            <a:ext cx="1495425" cy="1008063"/>
          </a:xfrm>
          <a:prstGeom prst="wedgeRoundRectCallout">
            <a:avLst>
              <a:gd name="adj1" fmla="val 37595"/>
              <a:gd name="adj2" fmla="val -112576"/>
              <a:gd name="adj3" fmla="val 16667"/>
            </a:avLst>
          </a:prstGeom>
          <a:solidFill>
            <a:schemeClr val="accent2">
              <a:lumMod val="20000"/>
              <a:lumOff val="80000"/>
            </a:schemeClr>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ネットワークにつながらないとソースが取れない。</a:t>
            </a:r>
            <a:endParaRPr lang="ja-JP" altLang="en-US"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8" name="角丸四角形吹き出し 27"/>
          <p:cNvSpPr/>
          <p:nvPr/>
        </p:nvSpPr>
        <p:spPr>
          <a:xfrm>
            <a:off x="2149475" y="5084763"/>
            <a:ext cx="1368425" cy="1008062"/>
          </a:xfrm>
          <a:prstGeom prst="wedgeRoundRectCallout">
            <a:avLst>
              <a:gd name="adj1" fmla="val 6069"/>
              <a:gd name="adj2" fmla="val -127123"/>
              <a:gd name="adj3" fmla="val 16667"/>
            </a:avLst>
          </a:prstGeom>
          <a:solidFill>
            <a:schemeClr val="accent2">
              <a:lumMod val="20000"/>
              <a:lumOff val="80000"/>
            </a:schemeClr>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管理者に負荷が集中するので開発者数が制限される。</a:t>
            </a:r>
            <a:endParaRPr lang="ja-JP" altLang="en-US"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9" name="右矢印 28"/>
          <p:cNvSpPr/>
          <p:nvPr/>
        </p:nvSpPr>
        <p:spPr>
          <a:xfrm>
            <a:off x="4500563" y="3436938"/>
            <a:ext cx="647700" cy="855662"/>
          </a:xfrm>
          <a:prstGeom prst="rightArrow">
            <a:avLst/>
          </a:prstGeom>
          <a:solidFill>
            <a:srgbClr val="66FF33"/>
          </a:solidFill>
          <a:ln>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sp>
        <p:nvSpPr>
          <p:cNvPr id="30" name="円/楕円 29"/>
          <p:cNvSpPr/>
          <p:nvPr/>
        </p:nvSpPr>
        <p:spPr>
          <a:xfrm>
            <a:off x="5508625" y="3429000"/>
            <a:ext cx="863600" cy="863600"/>
          </a:xfrm>
          <a:prstGeom prst="ellipse">
            <a:avLst/>
          </a:prstGeom>
        </p:spPr>
        <p:style>
          <a:lnRef idx="1">
            <a:schemeClr val="accent2"/>
          </a:lnRef>
          <a:fillRef idx="2">
            <a:schemeClr val="accent2"/>
          </a:fillRef>
          <a:effectRef idx="1">
            <a:schemeClr val="accent2"/>
          </a:effectRef>
          <a:fontRef idx="minor">
            <a:schemeClr val="dk1"/>
          </a:fontRef>
        </p:style>
        <p:txBody>
          <a:bodyPr lIns="0" tIns="0" rIns="0" bIns="0" anchor="ctr"/>
          <a:lstStyle/>
          <a:p>
            <a:pPr algn="ctr">
              <a:defRPr/>
            </a:pPr>
            <a:r>
              <a:rPr lang="en-US" altLang="ja-JP" sz="1600" dirty="0">
                <a:latin typeface="Meiryo UI" panose="020B0604030504040204" pitchFamily="50" charset="-128"/>
                <a:ea typeface="Meiryo UI" panose="020B0604030504040204" pitchFamily="50" charset="-128"/>
                <a:cs typeface="Meiryo UI" panose="020B0604030504040204" pitchFamily="50" charset="-128"/>
              </a:rPr>
              <a:t>repos</a:t>
            </a:r>
            <a:endParaRPr lang="ja-JP" altLang="en-US" sz="28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31" name="円/楕円 30"/>
          <p:cNvSpPr/>
          <p:nvPr/>
        </p:nvSpPr>
        <p:spPr>
          <a:xfrm>
            <a:off x="6181725" y="2441575"/>
            <a:ext cx="431800" cy="431800"/>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cxnSp>
        <p:nvCxnSpPr>
          <p:cNvPr id="35" name="直線矢印コネクタ 34"/>
          <p:cNvCxnSpPr/>
          <p:nvPr/>
        </p:nvCxnSpPr>
        <p:spPr>
          <a:xfrm flipV="1">
            <a:off x="6124575" y="2941638"/>
            <a:ext cx="173038" cy="457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6" name="円/楕円 35"/>
          <p:cNvSpPr/>
          <p:nvPr/>
        </p:nvSpPr>
        <p:spPr>
          <a:xfrm>
            <a:off x="6800850" y="1854200"/>
            <a:ext cx="431800" cy="431800"/>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sp>
        <p:nvSpPr>
          <p:cNvPr id="37" name="円/楕円 36"/>
          <p:cNvSpPr/>
          <p:nvPr/>
        </p:nvSpPr>
        <p:spPr>
          <a:xfrm>
            <a:off x="6964363" y="2708275"/>
            <a:ext cx="431800" cy="433388"/>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sp>
        <p:nvSpPr>
          <p:cNvPr id="38" name="円/楕円 37"/>
          <p:cNvSpPr/>
          <p:nvPr/>
        </p:nvSpPr>
        <p:spPr>
          <a:xfrm>
            <a:off x="7823200" y="2708275"/>
            <a:ext cx="433388" cy="433388"/>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cxnSp>
        <p:nvCxnSpPr>
          <p:cNvPr id="40" name="直線矢印コネクタ 39"/>
          <p:cNvCxnSpPr/>
          <p:nvPr/>
        </p:nvCxnSpPr>
        <p:spPr>
          <a:xfrm flipV="1">
            <a:off x="6596063" y="2239963"/>
            <a:ext cx="215900" cy="2270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直線矢印コネクタ 41"/>
          <p:cNvCxnSpPr/>
          <p:nvPr/>
        </p:nvCxnSpPr>
        <p:spPr>
          <a:xfrm>
            <a:off x="7451725" y="2941638"/>
            <a:ext cx="33813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直線矢印コネクタ 43"/>
          <p:cNvCxnSpPr/>
          <p:nvPr/>
        </p:nvCxnSpPr>
        <p:spPr>
          <a:xfrm>
            <a:off x="6659563" y="2757488"/>
            <a:ext cx="274637" cy="952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5" name="円/楕円 44"/>
          <p:cNvSpPr/>
          <p:nvPr/>
        </p:nvSpPr>
        <p:spPr>
          <a:xfrm>
            <a:off x="6596063" y="4724400"/>
            <a:ext cx="712787" cy="720725"/>
          </a:xfrm>
          <a:prstGeom prst="ellipse">
            <a:avLst/>
          </a:prstGeom>
        </p:spPr>
        <p:style>
          <a:lnRef idx="1">
            <a:schemeClr val="accent5"/>
          </a:lnRef>
          <a:fillRef idx="2">
            <a:schemeClr val="accent5"/>
          </a:fillRef>
          <a:effectRef idx="1">
            <a:schemeClr val="accent5"/>
          </a:effectRef>
          <a:fontRef idx="minor">
            <a:schemeClr val="dk1"/>
          </a:fontRef>
        </p:style>
        <p:txBody>
          <a:bodyPr lIns="0" tIns="0" rIns="0" bIns="0" anchor="ctr"/>
          <a:lstStyle/>
          <a:p>
            <a:pPr algn="ctr">
              <a:defRPr/>
            </a:pPr>
            <a:r>
              <a:rPr lang="en-US" altLang="ja-JP" sz="1400" dirty="0">
                <a:latin typeface="Meiryo UI" panose="020B0604030504040204" pitchFamily="50" charset="-128"/>
                <a:ea typeface="Meiryo UI" panose="020B0604030504040204" pitchFamily="50" charset="-128"/>
                <a:cs typeface="Meiryo UI" panose="020B0604030504040204" pitchFamily="50" charset="-128"/>
              </a:rPr>
              <a:t>sub</a:t>
            </a:r>
            <a:br>
              <a:rPr lang="en-US" altLang="ja-JP" sz="1400" dirty="0">
                <a:latin typeface="Meiryo UI" panose="020B0604030504040204" pitchFamily="50" charset="-128"/>
                <a:ea typeface="Meiryo UI" panose="020B0604030504040204" pitchFamily="50" charset="-128"/>
                <a:cs typeface="Meiryo UI" panose="020B0604030504040204" pitchFamily="50" charset="-128"/>
              </a:rPr>
            </a:br>
            <a:r>
              <a:rPr lang="en-US" altLang="ja-JP" sz="1400" dirty="0">
                <a:latin typeface="Meiryo UI" panose="020B0604030504040204" pitchFamily="50" charset="-128"/>
                <a:ea typeface="Meiryo UI" panose="020B0604030504040204" pitchFamily="50" charset="-128"/>
                <a:cs typeface="Meiryo UI" panose="020B0604030504040204" pitchFamily="50" charset="-128"/>
              </a:rPr>
              <a:t>repos</a:t>
            </a:r>
            <a:endParaRPr lang="ja-JP" altLang="en-US" sz="14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46" name="円/楕円 45"/>
          <p:cNvSpPr/>
          <p:nvPr/>
        </p:nvSpPr>
        <p:spPr>
          <a:xfrm>
            <a:off x="8027988" y="5516563"/>
            <a:ext cx="431800" cy="433387"/>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sp>
        <p:nvSpPr>
          <p:cNvPr id="47" name="円/楕円 46"/>
          <p:cNvSpPr/>
          <p:nvPr/>
        </p:nvSpPr>
        <p:spPr>
          <a:xfrm>
            <a:off x="7885113" y="4868863"/>
            <a:ext cx="431800" cy="431800"/>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sp>
        <p:nvSpPr>
          <p:cNvPr id="48" name="円/楕円 47"/>
          <p:cNvSpPr/>
          <p:nvPr/>
        </p:nvSpPr>
        <p:spPr>
          <a:xfrm>
            <a:off x="7451725" y="5805488"/>
            <a:ext cx="433388" cy="431800"/>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cxnSp>
        <p:nvCxnSpPr>
          <p:cNvPr id="50" name="直線矢印コネクタ 49"/>
          <p:cNvCxnSpPr/>
          <p:nvPr/>
        </p:nvCxnSpPr>
        <p:spPr>
          <a:xfrm flipH="1">
            <a:off x="7396163" y="5084763"/>
            <a:ext cx="3937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4" name="直線矢印コネクタ 53"/>
          <p:cNvCxnSpPr/>
          <p:nvPr/>
        </p:nvCxnSpPr>
        <p:spPr>
          <a:xfrm flipH="1" flipV="1">
            <a:off x="7180263" y="5445125"/>
            <a:ext cx="307975" cy="3683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7" name="直線矢印コネクタ 56"/>
          <p:cNvCxnSpPr/>
          <p:nvPr/>
        </p:nvCxnSpPr>
        <p:spPr>
          <a:xfrm flipH="1" flipV="1">
            <a:off x="6283325" y="4256088"/>
            <a:ext cx="403225" cy="5032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9" name="角丸四角形吹き出し 58"/>
          <p:cNvSpPr/>
          <p:nvPr/>
        </p:nvSpPr>
        <p:spPr>
          <a:xfrm>
            <a:off x="3995738" y="1666875"/>
            <a:ext cx="2016125" cy="685800"/>
          </a:xfrm>
          <a:prstGeom prst="wedgeRoundRectCallout">
            <a:avLst>
              <a:gd name="adj1" fmla="val 53943"/>
              <a:gd name="adj2" fmla="val 182921"/>
              <a:gd name="adj3" fmla="val 16667"/>
            </a:avLst>
          </a:prstGeom>
          <a:solidFill>
            <a:srgbClr val="FFCCFF"/>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ja-JP" altLang="en-US"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オフラインコーピーでローカル独自開発可能</a:t>
            </a:r>
            <a:endParaRPr lang="en-US" altLang="ja-JP" sz="10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endParaRPr>
          </a:p>
          <a:p>
            <a:pPr algn="ctr">
              <a:defRPr/>
            </a:pPr>
            <a:r>
              <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git</a:t>
            </a:r>
            <a:r>
              <a:rPr lang="ja-JP" altLang="en-US"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clone</a:t>
            </a:r>
            <a:endParaRPr lang="ja-JP" altLang="en-US"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60" name="角丸四角形吹き出し 59"/>
          <p:cNvSpPr/>
          <p:nvPr/>
        </p:nvSpPr>
        <p:spPr>
          <a:xfrm>
            <a:off x="4546600" y="5300663"/>
            <a:ext cx="1368425" cy="874712"/>
          </a:xfrm>
          <a:prstGeom prst="wedgeRoundRectCallout">
            <a:avLst>
              <a:gd name="adj1" fmla="val 94341"/>
              <a:gd name="adj2" fmla="val -47119"/>
              <a:gd name="adj3" fmla="val 16667"/>
            </a:avLst>
          </a:prstGeom>
          <a:solidFill>
            <a:srgbClr val="FFCCFF"/>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ja-JP" altLang="en-US"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サブシステム</a:t>
            </a:r>
            <a:r>
              <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br>
            <a:r>
              <a:rPr lang="ja-JP" altLang="en-US"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単位での分散</a:t>
            </a:r>
            <a:endPar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endParaRPr>
          </a:p>
          <a:p>
            <a:pPr algn="ctr">
              <a:defRPr/>
            </a:pPr>
            <a:r>
              <a:rPr lang="ja-JP" altLang="en-US"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開発体制</a:t>
            </a:r>
            <a:endPar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61" name="角丸四角形吹き出し 60"/>
          <p:cNvSpPr/>
          <p:nvPr/>
        </p:nvSpPr>
        <p:spPr>
          <a:xfrm>
            <a:off x="7667625" y="1628775"/>
            <a:ext cx="1008063" cy="661988"/>
          </a:xfrm>
          <a:prstGeom prst="wedgeRoundRectCallout">
            <a:avLst>
              <a:gd name="adj1" fmla="val -132576"/>
              <a:gd name="adj2" fmla="val 101343"/>
              <a:gd name="adj3" fmla="val 16667"/>
            </a:avLst>
          </a:prstGeom>
          <a:solidFill>
            <a:srgbClr val="FFCCFF"/>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ja-JP" altLang="en-US"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ローカル</a:t>
            </a:r>
            <a:r>
              <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br>
            <a:r>
              <a:rPr lang="ja-JP" altLang="en-US"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ブランチ</a:t>
            </a:r>
            <a:r>
              <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br>
            <a:r>
              <a:rPr lang="ja-JP" altLang="en-US"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作成可能</a:t>
            </a:r>
            <a:endParaRPr lang="ja-JP" altLang="en-US"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cxnSp>
        <p:nvCxnSpPr>
          <p:cNvPr id="63" name="直線矢印コネクタ 62"/>
          <p:cNvCxnSpPr/>
          <p:nvPr/>
        </p:nvCxnSpPr>
        <p:spPr>
          <a:xfrm flipH="1">
            <a:off x="6484938" y="3170238"/>
            <a:ext cx="1338262" cy="763587"/>
          </a:xfrm>
          <a:prstGeom prst="straightConnector1">
            <a:avLst/>
          </a:prstGeom>
          <a:ln>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64" name="角丸四角形吹き出し 63"/>
          <p:cNvSpPr/>
          <p:nvPr/>
        </p:nvSpPr>
        <p:spPr>
          <a:xfrm>
            <a:off x="4727575" y="4603750"/>
            <a:ext cx="1008063" cy="409575"/>
          </a:xfrm>
          <a:prstGeom prst="wedgeRoundRectCallout">
            <a:avLst>
              <a:gd name="adj1" fmla="val 110442"/>
              <a:gd name="adj2" fmla="val -90537"/>
              <a:gd name="adj3" fmla="val 16667"/>
            </a:avLst>
          </a:prstGeom>
          <a:solidFill>
            <a:srgbClr val="FFCCFF"/>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ja-JP" altLang="en-US"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マージ</a:t>
            </a:r>
            <a:r>
              <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br>
            <a:r>
              <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git commit</a:t>
            </a:r>
          </a:p>
        </p:txBody>
      </p:sp>
      <p:sp>
        <p:nvSpPr>
          <p:cNvPr id="65" name="角丸四角形吹き出し 64"/>
          <p:cNvSpPr/>
          <p:nvPr/>
        </p:nvSpPr>
        <p:spPr>
          <a:xfrm>
            <a:off x="7621588" y="3870325"/>
            <a:ext cx="1198562" cy="311150"/>
          </a:xfrm>
          <a:prstGeom prst="wedgeRoundRectCallout">
            <a:avLst>
              <a:gd name="adj1" fmla="val -145912"/>
              <a:gd name="adj2" fmla="val 10289"/>
              <a:gd name="adj3" fmla="val 16667"/>
            </a:avLst>
          </a:prstGeom>
          <a:solidFill>
            <a:srgbClr val="FFCCFF"/>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ja-JP" altLang="en-US" sz="105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コンフリクト解決</a:t>
            </a:r>
            <a:endParaRPr lang="ja-JP" altLang="en-US" sz="16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cxnSp>
        <p:nvCxnSpPr>
          <p:cNvPr id="67" name="直線矢印コネクタ 66"/>
          <p:cNvCxnSpPr/>
          <p:nvPr/>
        </p:nvCxnSpPr>
        <p:spPr>
          <a:xfrm flipV="1">
            <a:off x="6484938" y="3086100"/>
            <a:ext cx="1304925" cy="714375"/>
          </a:xfrm>
          <a:prstGeom prst="straightConnector1">
            <a:avLst/>
          </a:prstGeom>
          <a:ln>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68" name="角丸四角形吹き出し 67"/>
          <p:cNvSpPr/>
          <p:nvPr/>
        </p:nvSpPr>
        <p:spPr>
          <a:xfrm>
            <a:off x="7823200" y="3300413"/>
            <a:ext cx="996950" cy="415925"/>
          </a:xfrm>
          <a:prstGeom prst="wedgeRoundRectCallout">
            <a:avLst>
              <a:gd name="adj1" fmla="val -88400"/>
              <a:gd name="adj2" fmla="val 2638"/>
              <a:gd name="adj3" fmla="val 16667"/>
            </a:avLst>
          </a:prstGeom>
          <a:solidFill>
            <a:srgbClr val="FFCCFF"/>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ja-JP" altLang="en-US" sz="11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最新版を反映</a:t>
            </a:r>
            <a:r>
              <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br>
            <a:r>
              <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git</a:t>
            </a:r>
            <a:r>
              <a:rPr lang="ja-JP" altLang="en-US"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rPr>
              <a:t>pull</a:t>
            </a:r>
            <a:endParaRPr lang="ja-JP" altLang="en-US" dirty="0">
              <a:solidFill>
                <a:schemeClr val="accent1">
                  <a:lumMod val="7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cxnSp>
        <p:nvCxnSpPr>
          <p:cNvPr id="70" name="直線矢印コネクタ 69"/>
          <p:cNvCxnSpPr/>
          <p:nvPr/>
        </p:nvCxnSpPr>
        <p:spPr>
          <a:xfrm flipH="1" flipV="1">
            <a:off x="7334250" y="5300663"/>
            <a:ext cx="622300" cy="2889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53" name="スライド番号プレースホルダー 3"/>
          <p:cNvSpPr>
            <a:spLocks noGrp="1"/>
          </p:cNvSpPr>
          <p:nvPr>
            <p:ph type="sldNum" sz="quarter" idx="12"/>
          </p:nvPr>
        </p:nvSpPr>
        <p:spPr>
          <a:xfrm>
            <a:off x="4362450" y="1027113"/>
            <a:ext cx="457200" cy="441325"/>
          </a:xfrm>
        </p:spPr>
        <p:txBody>
          <a:bodyPr/>
          <a:lstStyle/>
          <a:p>
            <a:pPr>
              <a:defRPr/>
            </a:pPr>
            <a:fld id="{CD60981D-407C-4FE8-861F-7F565DD20712}" type="slidenum">
              <a:rPr lang="ja-JP" altLang="en-US" smtClean="0"/>
              <a:pPr>
                <a:defRPr/>
              </a:pPr>
              <a:t>46</a:t>
            </a:fld>
            <a:endParaRPr lang="ja-JP" altLang="en-US"/>
          </a:p>
        </p:txBody>
      </p:sp>
    </p:spTree>
    <p:extLst>
      <p:ext uri="{BB962C8B-B14F-4D97-AF65-F5344CB8AC3E}">
        <p14:creationId xmlns:p14="http://schemas.microsoft.com/office/powerpoint/2010/main" val="256218488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スライド番号プレースホルダー 5"/>
          <p:cNvSpPr>
            <a:spLocks noGrp="1"/>
          </p:cNvSpPr>
          <p:nvPr>
            <p:ph type="sldNum" sz="quarter" idx="12"/>
          </p:nvPr>
        </p:nvSpPr>
        <p:spPr/>
        <p:txBody>
          <a:bodyPr/>
          <a:lstStyle/>
          <a:p>
            <a:pPr>
              <a:defRPr/>
            </a:pPr>
            <a:fld id="{5993FF90-2589-4541-9735-E40E3378A59A}" type="slidenum">
              <a:rPr lang="ja-JP" altLang="en-US"/>
              <a:pPr>
                <a:defRPr/>
              </a:pPr>
              <a:t>47</a:t>
            </a:fld>
            <a:endParaRPr lang="en-US" altLang="ja-JP"/>
          </a:p>
        </p:txBody>
      </p:sp>
      <p:sp>
        <p:nvSpPr>
          <p:cNvPr id="74754" name="Rectangle 45"/>
          <p:cNvSpPr>
            <a:spLocks noChangeArrowheads="1"/>
          </p:cNvSpPr>
          <p:nvPr/>
        </p:nvSpPr>
        <p:spPr bwMode="auto">
          <a:xfrm>
            <a:off x="2627313" y="2133600"/>
            <a:ext cx="3744912" cy="3600450"/>
          </a:xfrm>
          <a:prstGeom prst="rect">
            <a:avLst/>
          </a:prstGeom>
          <a:solidFill>
            <a:srgbClr val="FFFF99"/>
          </a:solidFill>
          <a:ln w="28575" algn="ctr">
            <a:noFill/>
            <a:miter lim="800000"/>
            <a:headEnd/>
            <a:tailEnd/>
          </a:ln>
        </p:spPr>
        <p:txBody>
          <a:bodyPr wrap="none" anchor="ctr"/>
          <a:lstStyle/>
          <a:p>
            <a:pPr algn="ctr"/>
            <a:endParaRPr lang="ja-JP" altLang="en-US"/>
          </a:p>
        </p:txBody>
      </p:sp>
      <p:sp>
        <p:nvSpPr>
          <p:cNvPr id="74755" name="Rectangle 2"/>
          <p:cNvSpPr>
            <a:spLocks noGrp="1"/>
          </p:cNvSpPr>
          <p:nvPr>
            <p:ph type="title" idx="4294967295"/>
          </p:nvPr>
        </p:nvSpPr>
        <p:spPr/>
        <p:txBody>
          <a:bodyPr/>
          <a:lstStyle/>
          <a:p>
            <a:pPr eaLnBrk="1" hangingPunct="1"/>
            <a:r>
              <a:rPr lang="en-US" altLang="ja-JP" sz="3700" dirty="0" smtClean="0">
                <a:solidFill>
                  <a:srgbClr val="4D4D4D"/>
                </a:solidFill>
                <a:latin typeface="Meiryo UI" panose="020B0604030504040204" pitchFamily="50" charset="-128"/>
                <a:ea typeface="Meiryo UI" panose="020B0604030504040204" pitchFamily="50" charset="-128"/>
                <a:cs typeface="Meiryo UI" panose="020B0604030504040204" pitchFamily="50" charset="-128"/>
              </a:rPr>
              <a:t>git bisection</a:t>
            </a:r>
            <a:r>
              <a:rPr lang="ja-JP" altLang="en-US" sz="3700" dirty="0" smtClean="0">
                <a:solidFill>
                  <a:srgbClr val="4D4D4D"/>
                </a:solidFill>
                <a:latin typeface="Meiryo UI" panose="020B0604030504040204" pitchFamily="50" charset="-128"/>
                <a:ea typeface="Meiryo UI" panose="020B0604030504040204" pitchFamily="50" charset="-128"/>
                <a:cs typeface="Meiryo UI" panose="020B0604030504040204" pitchFamily="50" charset="-128"/>
              </a:rPr>
              <a:t>（二項探索）</a:t>
            </a:r>
          </a:p>
        </p:txBody>
      </p:sp>
      <p:sp>
        <p:nvSpPr>
          <p:cNvPr id="74756" name="Oval 3"/>
          <p:cNvSpPr>
            <a:spLocks noChangeArrowheads="1"/>
          </p:cNvSpPr>
          <p:nvPr/>
        </p:nvSpPr>
        <p:spPr bwMode="auto">
          <a:xfrm>
            <a:off x="1250950" y="3414713"/>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3" name="Oval 4"/>
          <p:cNvSpPr>
            <a:spLocks noChangeArrowheads="1"/>
          </p:cNvSpPr>
          <p:nvPr/>
        </p:nvSpPr>
        <p:spPr bwMode="auto">
          <a:xfrm>
            <a:off x="2185988" y="3424238"/>
            <a:ext cx="287337"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57" name="Oval 5"/>
          <p:cNvSpPr>
            <a:spLocks noChangeArrowheads="1"/>
          </p:cNvSpPr>
          <p:nvPr/>
        </p:nvSpPr>
        <p:spPr bwMode="auto">
          <a:xfrm>
            <a:off x="2857500" y="28400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58" name="Oval 6"/>
          <p:cNvSpPr>
            <a:spLocks noChangeArrowheads="1"/>
          </p:cNvSpPr>
          <p:nvPr/>
        </p:nvSpPr>
        <p:spPr bwMode="auto">
          <a:xfrm>
            <a:off x="2762250" y="391318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59" name="Oval 7"/>
          <p:cNvSpPr>
            <a:spLocks noChangeArrowheads="1"/>
          </p:cNvSpPr>
          <p:nvPr/>
        </p:nvSpPr>
        <p:spPr bwMode="auto">
          <a:xfrm>
            <a:off x="3635375" y="2349500"/>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60" name="Oval 8"/>
          <p:cNvSpPr>
            <a:spLocks noChangeArrowheads="1"/>
          </p:cNvSpPr>
          <p:nvPr/>
        </p:nvSpPr>
        <p:spPr bwMode="auto">
          <a:xfrm>
            <a:off x="3492500" y="32464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61" name="Oval 9"/>
          <p:cNvSpPr>
            <a:spLocks noChangeArrowheads="1"/>
          </p:cNvSpPr>
          <p:nvPr/>
        </p:nvSpPr>
        <p:spPr bwMode="auto">
          <a:xfrm>
            <a:off x="3419475" y="4330700"/>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62" name="Oval 10"/>
          <p:cNvSpPr>
            <a:spLocks noChangeArrowheads="1"/>
          </p:cNvSpPr>
          <p:nvPr/>
        </p:nvSpPr>
        <p:spPr bwMode="auto">
          <a:xfrm>
            <a:off x="4541838" y="2349500"/>
            <a:ext cx="287337"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63" name="Oval 11"/>
          <p:cNvSpPr>
            <a:spLocks noChangeArrowheads="1"/>
          </p:cNvSpPr>
          <p:nvPr/>
        </p:nvSpPr>
        <p:spPr bwMode="auto">
          <a:xfrm>
            <a:off x="4337050" y="32464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64" name="Oval 12"/>
          <p:cNvSpPr>
            <a:spLocks noChangeArrowheads="1"/>
          </p:cNvSpPr>
          <p:nvPr/>
        </p:nvSpPr>
        <p:spPr bwMode="auto">
          <a:xfrm>
            <a:off x="5383213" y="4325938"/>
            <a:ext cx="287337"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65" name="Oval 13"/>
          <p:cNvSpPr>
            <a:spLocks noChangeArrowheads="1"/>
          </p:cNvSpPr>
          <p:nvPr/>
        </p:nvSpPr>
        <p:spPr bwMode="auto">
          <a:xfrm>
            <a:off x="5210175" y="3248025"/>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66" name="Oval 14"/>
          <p:cNvSpPr>
            <a:spLocks noChangeArrowheads="1"/>
          </p:cNvSpPr>
          <p:nvPr/>
        </p:nvSpPr>
        <p:spPr bwMode="auto">
          <a:xfrm>
            <a:off x="5969000" y="2767013"/>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68" name="Line 15"/>
          <p:cNvSpPr>
            <a:spLocks noChangeShapeType="1"/>
          </p:cNvSpPr>
          <p:nvPr/>
        </p:nvSpPr>
        <p:spPr bwMode="auto">
          <a:xfrm>
            <a:off x="1609725" y="3559175"/>
            <a:ext cx="534988" cy="0"/>
          </a:xfrm>
          <a:prstGeom prst="line">
            <a:avLst/>
          </a:prstGeom>
          <a:noFill/>
          <a:ln w="28575">
            <a:solidFill>
              <a:srgbClr val="0000FF"/>
            </a:solidFill>
            <a:round/>
            <a:headEnd/>
            <a:tailEnd type="triangle" w="med" len="med"/>
          </a:ln>
        </p:spPr>
        <p:txBody>
          <a:bodyPr/>
          <a:lstStyle/>
          <a:p>
            <a:endParaRPr lang="ja-JP" altLang="en-US"/>
          </a:p>
        </p:txBody>
      </p:sp>
      <p:sp>
        <p:nvSpPr>
          <p:cNvPr id="74769" name="Line 16"/>
          <p:cNvSpPr>
            <a:spLocks noChangeShapeType="1"/>
          </p:cNvSpPr>
          <p:nvPr/>
        </p:nvSpPr>
        <p:spPr bwMode="auto">
          <a:xfrm>
            <a:off x="2473325" y="3703638"/>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4770" name="Line 18"/>
          <p:cNvSpPr>
            <a:spLocks noChangeShapeType="1"/>
          </p:cNvSpPr>
          <p:nvPr/>
        </p:nvSpPr>
        <p:spPr bwMode="auto">
          <a:xfrm>
            <a:off x="3087688" y="4168775"/>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4771" name="Line 19"/>
          <p:cNvSpPr>
            <a:spLocks noChangeShapeType="1"/>
          </p:cNvSpPr>
          <p:nvPr/>
        </p:nvSpPr>
        <p:spPr bwMode="auto">
          <a:xfrm flipV="1">
            <a:off x="3770313" y="4475163"/>
            <a:ext cx="1539875" cy="9525"/>
          </a:xfrm>
          <a:prstGeom prst="line">
            <a:avLst/>
          </a:prstGeom>
          <a:noFill/>
          <a:ln w="28575">
            <a:solidFill>
              <a:srgbClr val="0000FF"/>
            </a:solidFill>
            <a:round/>
            <a:headEnd/>
            <a:tailEnd type="triangle" w="med" len="med"/>
          </a:ln>
        </p:spPr>
        <p:txBody>
          <a:bodyPr/>
          <a:lstStyle/>
          <a:p>
            <a:endParaRPr lang="ja-JP" altLang="en-US"/>
          </a:p>
        </p:txBody>
      </p:sp>
      <p:sp>
        <p:nvSpPr>
          <p:cNvPr id="74772" name="Line 20"/>
          <p:cNvSpPr>
            <a:spLocks noChangeShapeType="1"/>
          </p:cNvSpPr>
          <p:nvPr/>
        </p:nvSpPr>
        <p:spPr bwMode="auto">
          <a:xfrm>
            <a:off x="384968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4773" name="Line 21"/>
          <p:cNvSpPr>
            <a:spLocks noChangeShapeType="1"/>
          </p:cNvSpPr>
          <p:nvPr/>
        </p:nvSpPr>
        <p:spPr bwMode="auto">
          <a:xfrm>
            <a:off x="470693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4774" name="Line 22"/>
          <p:cNvSpPr>
            <a:spLocks noChangeShapeType="1"/>
          </p:cNvSpPr>
          <p:nvPr/>
        </p:nvSpPr>
        <p:spPr bwMode="auto">
          <a:xfrm>
            <a:off x="4002088" y="2493963"/>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4775" name="Line 24"/>
          <p:cNvSpPr>
            <a:spLocks noChangeShapeType="1"/>
          </p:cNvSpPr>
          <p:nvPr/>
        </p:nvSpPr>
        <p:spPr bwMode="auto">
          <a:xfrm flipV="1">
            <a:off x="2460625" y="31178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4776" name="Line 25"/>
          <p:cNvSpPr>
            <a:spLocks noChangeShapeType="1"/>
          </p:cNvSpPr>
          <p:nvPr/>
        </p:nvSpPr>
        <p:spPr bwMode="auto">
          <a:xfrm flipV="1">
            <a:off x="3194050" y="2551113"/>
            <a:ext cx="358775" cy="287337"/>
          </a:xfrm>
          <a:prstGeom prst="line">
            <a:avLst/>
          </a:prstGeom>
          <a:noFill/>
          <a:ln w="28575">
            <a:solidFill>
              <a:srgbClr val="0000FF"/>
            </a:solidFill>
            <a:round/>
            <a:headEnd/>
            <a:tailEnd type="triangle" w="med" len="med"/>
          </a:ln>
        </p:spPr>
        <p:txBody>
          <a:bodyPr/>
          <a:lstStyle/>
          <a:p>
            <a:endParaRPr lang="ja-JP" altLang="en-US"/>
          </a:p>
        </p:txBody>
      </p:sp>
      <p:sp>
        <p:nvSpPr>
          <p:cNvPr id="74777" name="Line 27"/>
          <p:cNvSpPr>
            <a:spLocks noChangeShapeType="1"/>
          </p:cNvSpPr>
          <p:nvPr/>
        </p:nvSpPr>
        <p:spPr bwMode="auto">
          <a:xfrm>
            <a:off x="3163888" y="3122613"/>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4778" name="Line 28"/>
          <p:cNvSpPr>
            <a:spLocks noChangeShapeType="1"/>
          </p:cNvSpPr>
          <p:nvPr/>
        </p:nvSpPr>
        <p:spPr bwMode="auto">
          <a:xfrm flipV="1">
            <a:off x="5570538" y="30543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4782" name="Oval 30"/>
          <p:cNvSpPr>
            <a:spLocks noChangeArrowheads="1"/>
          </p:cNvSpPr>
          <p:nvPr/>
        </p:nvSpPr>
        <p:spPr bwMode="auto">
          <a:xfrm>
            <a:off x="6578600" y="33480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80" name="Line 31"/>
          <p:cNvSpPr>
            <a:spLocks noChangeShapeType="1"/>
          </p:cNvSpPr>
          <p:nvPr/>
        </p:nvSpPr>
        <p:spPr bwMode="auto">
          <a:xfrm flipV="1">
            <a:off x="5754688" y="3668713"/>
            <a:ext cx="817562" cy="731837"/>
          </a:xfrm>
          <a:prstGeom prst="line">
            <a:avLst/>
          </a:prstGeom>
          <a:noFill/>
          <a:ln w="28575">
            <a:solidFill>
              <a:srgbClr val="0000FF"/>
            </a:solidFill>
            <a:round/>
            <a:headEnd/>
            <a:tailEnd type="triangle" w="med" len="med"/>
          </a:ln>
        </p:spPr>
        <p:txBody>
          <a:bodyPr/>
          <a:lstStyle/>
          <a:p>
            <a:endParaRPr lang="ja-JP" altLang="en-US"/>
          </a:p>
        </p:txBody>
      </p:sp>
      <p:sp>
        <p:nvSpPr>
          <p:cNvPr id="74781" name="Line 32"/>
          <p:cNvSpPr>
            <a:spLocks noChangeShapeType="1"/>
          </p:cNvSpPr>
          <p:nvPr/>
        </p:nvSpPr>
        <p:spPr bwMode="auto">
          <a:xfrm>
            <a:off x="6289675" y="3054350"/>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4" name="Line 33"/>
          <p:cNvSpPr>
            <a:spLocks noChangeShapeType="1"/>
          </p:cNvSpPr>
          <p:nvPr/>
        </p:nvSpPr>
        <p:spPr bwMode="auto">
          <a:xfrm>
            <a:off x="5489575" y="2470150"/>
            <a:ext cx="450850" cy="325438"/>
          </a:xfrm>
          <a:prstGeom prst="line">
            <a:avLst/>
          </a:prstGeom>
          <a:noFill/>
          <a:ln w="28575">
            <a:solidFill>
              <a:srgbClr val="0000FF"/>
            </a:solidFill>
            <a:round/>
            <a:headEnd/>
            <a:tailEnd type="triangle" w="med" len="med"/>
          </a:ln>
        </p:spPr>
        <p:txBody>
          <a:bodyPr/>
          <a:lstStyle/>
          <a:p>
            <a:endParaRPr lang="ja-JP" altLang="en-US"/>
          </a:p>
        </p:txBody>
      </p:sp>
      <p:sp>
        <p:nvSpPr>
          <p:cNvPr id="74783" name="Line 34"/>
          <p:cNvSpPr>
            <a:spLocks noChangeShapeType="1"/>
          </p:cNvSpPr>
          <p:nvPr/>
        </p:nvSpPr>
        <p:spPr bwMode="auto">
          <a:xfrm flipV="1">
            <a:off x="4900613" y="2478088"/>
            <a:ext cx="582612" cy="9525"/>
          </a:xfrm>
          <a:prstGeom prst="line">
            <a:avLst/>
          </a:prstGeom>
          <a:noFill/>
          <a:ln w="28575">
            <a:solidFill>
              <a:srgbClr val="0000FF"/>
            </a:solidFill>
            <a:round/>
            <a:headEnd/>
            <a:tailEnd/>
          </a:ln>
        </p:spPr>
        <p:txBody>
          <a:bodyPr/>
          <a:lstStyle/>
          <a:p>
            <a:endParaRPr lang="ja-JP" altLang="en-US"/>
          </a:p>
        </p:txBody>
      </p:sp>
      <p:sp>
        <p:nvSpPr>
          <p:cNvPr id="74784" name="Oval 36"/>
          <p:cNvSpPr>
            <a:spLocks noChangeArrowheads="1"/>
          </p:cNvSpPr>
          <p:nvPr/>
        </p:nvSpPr>
        <p:spPr bwMode="auto">
          <a:xfrm>
            <a:off x="7567613" y="3355975"/>
            <a:ext cx="287337"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4785" name="Line 37"/>
          <p:cNvSpPr>
            <a:spLocks noChangeShapeType="1"/>
          </p:cNvSpPr>
          <p:nvPr/>
        </p:nvSpPr>
        <p:spPr bwMode="auto">
          <a:xfrm>
            <a:off x="6938963" y="3500438"/>
            <a:ext cx="584200" cy="0"/>
          </a:xfrm>
          <a:prstGeom prst="line">
            <a:avLst/>
          </a:prstGeom>
          <a:noFill/>
          <a:ln w="28575">
            <a:solidFill>
              <a:srgbClr val="FF0000"/>
            </a:solidFill>
            <a:round/>
            <a:headEnd/>
            <a:tailEnd type="triangle" w="med" len="med"/>
          </a:ln>
        </p:spPr>
        <p:txBody>
          <a:bodyPr/>
          <a:lstStyle/>
          <a:p>
            <a:endParaRPr lang="ja-JP" altLang="en-US"/>
          </a:p>
        </p:txBody>
      </p:sp>
      <p:sp>
        <p:nvSpPr>
          <p:cNvPr id="74786" name="Text Box 38"/>
          <p:cNvSpPr txBox="1">
            <a:spLocks noChangeArrowheads="1"/>
          </p:cNvSpPr>
          <p:nvPr/>
        </p:nvSpPr>
        <p:spPr bwMode="auto">
          <a:xfrm>
            <a:off x="977900" y="3005138"/>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Pass</a:t>
            </a:r>
          </a:p>
        </p:txBody>
      </p:sp>
      <p:sp>
        <p:nvSpPr>
          <p:cNvPr id="74787" name="Text Box 39"/>
          <p:cNvSpPr txBox="1">
            <a:spLocks noChangeArrowheads="1"/>
          </p:cNvSpPr>
          <p:nvPr/>
        </p:nvSpPr>
        <p:spPr bwMode="auto">
          <a:xfrm>
            <a:off x="7308850" y="2968625"/>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Fail</a:t>
            </a:r>
          </a:p>
        </p:txBody>
      </p:sp>
      <p:sp>
        <p:nvSpPr>
          <p:cNvPr id="6" name="角丸四角形 5"/>
          <p:cNvSpPr/>
          <p:nvPr/>
        </p:nvSpPr>
        <p:spPr>
          <a:xfrm>
            <a:off x="395536" y="587727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a:solidFill>
                  <a:schemeClr val="bg1"/>
                </a:solidFill>
                <a:latin typeface="Meiryo UI" panose="020B0604030504040204" pitchFamily="50" charset="-128"/>
                <a:ea typeface="Meiryo UI" panose="020B0604030504040204" pitchFamily="50" charset="-128"/>
                <a:cs typeface="Meiryo UI" panose="020B0604030504040204" pitchFamily="50" charset="-128"/>
              </a:rPr>
              <a:t>どのマージラインでバグが混入したかを切り分ける作業の自動化</a:t>
            </a:r>
          </a:p>
        </p:txBody>
      </p:sp>
      <p:sp>
        <p:nvSpPr>
          <p:cNvPr id="74793" name="Text Box 46"/>
          <p:cNvSpPr txBox="1">
            <a:spLocks noChangeArrowheads="1"/>
          </p:cNvSpPr>
          <p:nvPr/>
        </p:nvSpPr>
        <p:spPr bwMode="auto">
          <a:xfrm>
            <a:off x="2700338" y="4856163"/>
            <a:ext cx="3600450" cy="646331"/>
          </a:xfrm>
          <a:prstGeom prst="rect">
            <a:avLst/>
          </a:prstGeom>
          <a:noFill/>
          <a:ln w="28575" algn="ctr">
            <a:noFill/>
            <a:miter lim="800000"/>
            <a:headEnd/>
            <a:tailEnd/>
          </a:ln>
        </p:spPr>
        <p:txBody>
          <a:bodyPr>
            <a:spAutoFit/>
          </a:bodyPr>
          <a:lstStyle/>
          <a:p>
            <a:pPr algn="ctr">
              <a:spcBef>
                <a:spcPct val="50000"/>
              </a:spcBef>
            </a:pPr>
            <a:r>
              <a:rPr lang="ja-JP" altLang="en-US" dirty="0">
                <a:solidFill>
                  <a:srgbClr val="FF3300"/>
                </a:solidFill>
                <a:latin typeface="Meiryo UI" panose="020B0604030504040204" pitchFamily="50" charset="-128"/>
                <a:ea typeface="Meiryo UI" panose="020B0604030504040204" pitchFamily="50" charset="-128"/>
                <a:cs typeface="Meiryo UI" panose="020B0604030504040204" pitchFamily="50" charset="-128"/>
              </a:rPr>
              <a:t>関連のない変更が同時</a:t>
            </a:r>
            <a:r>
              <a:rPr lang="ja-JP" altLang="en-US" dirty="0" smtClean="0">
                <a:solidFill>
                  <a:srgbClr val="FF3300"/>
                </a:solidFill>
                <a:latin typeface="Meiryo UI" panose="020B0604030504040204" pitchFamily="50" charset="-128"/>
                <a:ea typeface="Meiryo UI" panose="020B0604030504040204" pitchFamily="50" charset="-128"/>
                <a:cs typeface="Meiryo UI" panose="020B0604030504040204" pitchFamily="50" charset="-128"/>
              </a:rPr>
              <a:t>に</a:t>
            </a:r>
            <a:r>
              <a:rPr lang="en-US" altLang="ja-JP" dirty="0" smtClean="0">
                <a:solidFill>
                  <a:srgbClr val="FF3300"/>
                </a:solidFill>
                <a:latin typeface="Meiryo UI" panose="020B0604030504040204" pitchFamily="50" charset="-128"/>
                <a:ea typeface="Meiryo UI" panose="020B0604030504040204" pitchFamily="50" charset="-128"/>
                <a:cs typeface="Meiryo UI" panose="020B0604030504040204" pitchFamily="50" charset="-128"/>
              </a:rPr>
              <a:t/>
            </a:r>
            <a:br>
              <a:rPr lang="en-US" altLang="ja-JP" dirty="0" smtClean="0">
                <a:solidFill>
                  <a:srgbClr val="FF3300"/>
                </a:solidFill>
                <a:latin typeface="Meiryo UI" panose="020B0604030504040204" pitchFamily="50" charset="-128"/>
                <a:ea typeface="Meiryo UI" panose="020B0604030504040204" pitchFamily="50" charset="-128"/>
                <a:cs typeface="Meiryo UI" panose="020B0604030504040204" pitchFamily="50" charset="-128"/>
              </a:rPr>
            </a:br>
            <a:r>
              <a:rPr lang="ja-JP" altLang="en-US" dirty="0" smtClean="0">
                <a:solidFill>
                  <a:srgbClr val="FF3300"/>
                </a:solidFill>
                <a:latin typeface="Meiryo UI" panose="020B0604030504040204" pitchFamily="50" charset="-128"/>
                <a:ea typeface="Meiryo UI" panose="020B0604030504040204" pitchFamily="50" charset="-128"/>
                <a:cs typeface="Meiryo UI" panose="020B0604030504040204" pitchFamily="50" charset="-128"/>
              </a:rPr>
              <a:t>加えられた</a:t>
            </a:r>
            <a:r>
              <a:rPr lang="ja-JP" altLang="en-US" dirty="0">
                <a:solidFill>
                  <a:srgbClr val="FF3300"/>
                </a:solidFill>
                <a:latin typeface="Meiryo UI" panose="020B0604030504040204" pitchFamily="50" charset="-128"/>
                <a:ea typeface="Meiryo UI" panose="020B0604030504040204" pitchFamily="50" charset="-128"/>
                <a:cs typeface="Meiryo UI" panose="020B0604030504040204" pitchFamily="50" charset="-128"/>
              </a:rPr>
              <a:t>結果 </a:t>
            </a:r>
            <a:r>
              <a:rPr lang="ja-JP" altLang="en-US" dirty="0" smtClean="0">
                <a:solidFill>
                  <a:srgbClr val="FF3300"/>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dirty="0" smtClean="0">
                <a:solidFill>
                  <a:srgbClr val="FF3300"/>
                </a:solidFill>
                <a:latin typeface="Meiryo UI" panose="020B0604030504040204" pitchFamily="50" charset="-128"/>
                <a:ea typeface="Meiryo UI" panose="020B0604030504040204" pitchFamily="50" charset="-128"/>
                <a:cs typeface="Meiryo UI" panose="020B0604030504040204" pitchFamily="50" charset="-128"/>
              </a:rPr>
              <a:t>Fail  </a:t>
            </a:r>
            <a:r>
              <a:rPr lang="ja-JP" altLang="en-US" dirty="0">
                <a:solidFill>
                  <a:srgbClr val="FF3300"/>
                </a:solidFill>
                <a:latin typeface="Meiryo UI" panose="020B0604030504040204" pitchFamily="50" charset="-128"/>
                <a:ea typeface="Meiryo UI" panose="020B0604030504040204" pitchFamily="50" charset="-128"/>
                <a:cs typeface="Meiryo UI" panose="020B0604030504040204" pitchFamily="50" charset="-128"/>
              </a:rPr>
              <a:t>に ！</a:t>
            </a: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5" name="フッター プレースホルダー 4"/>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332760977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スライド番号プレースホルダー 5"/>
          <p:cNvSpPr>
            <a:spLocks noGrp="1"/>
          </p:cNvSpPr>
          <p:nvPr>
            <p:ph type="sldNum" sz="quarter" idx="12"/>
          </p:nvPr>
        </p:nvSpPr>
        <p:spPr/>
        <p:txBody>
          <a:bodyPr/>
          <a:lstStyle/>
          <a:p>
            <a:pPr>
              <a:defRPr/>
            </a:pPr>
            <a:fld id="{FB00BF3B-B497-4F94-99C5-61C670A62F41}" type="slidenum">
              <a:rPr lang="ja-JP" altLang="en-US"/>
              <a:pPr>
                <a:defRPr/>
              </a:pPr>
              <a:t>48</a:t>
            </a:fld>
            <a:endParaRPr lang="en-US" altLang="ja-JP"/>
          </a:p>
        </p:txBody>
      </p:sp>
      <p:sp>
        <p:nvSpPr>
          <p:cNvPr id="75778" name="Rectangle 2"/>
          <p:cNvSpPr>
            <a:spLocks noGrp="1"/>
          </p:cNvSpPr>
          <p:nvPr>
            <p:ph type="title" idx="4294967295"/>
          </p:nvPr>
        </p:nvSpPr>
        <p:spPr/>
        <p:txBody>
          <a:bodyPr/>
          <a:lstStyle/>
          <a:p>
            <a:pPr eaLnBrk="1" hangingPunct="1"/>
            <a:r>
              <a:rPr lang="en-US" altLang="ja-JP" sz="3700" dirty="0" smtClean="0">
                <a:solidFill>
                  <a:srgbClr val="4D4D4D"/>
                </a:solidFill>
                <a:latin typeface="Meiryo UI" panose="020B0604030504040204" pitchFamily="50" charset="-128"/>
                <a:ea typeface="Meiryo UI" panose="020B0604030504040204" pitchFamily="50" charset="-128"/>
                <a:cs typeface="Meiryo UI" panose="020B0604030504040204" pitchFamily="50" charset="-128"/>
              </a:rPr>
              <a:t>git bisection</a:t>
            </a:r>
            <a:r>
              <a:rPr lang="ja-JP" altLang="en-US" sz="3700" dirty="0" smtClean="0">
                <a:solidFill>
                  <a:srgbClr val="4D4D4D"/>
                </a:solidFill>
                <a:latin typeface="Meiryo UI" panose="020B0604030504040204" pitchFamily="50" charset="-128"/>
                <a:ea typeface="Meiryo UI" panose="020B0604030504040204" pitchFamily="50" charset="-128"/>
                <a:cs typeface="Meiryo UI" panose="020B0604030504040204" pitchFamily="50" charset="-128"/>
              </a:rPr>
              <a:t>（二項探索）</a:t>
            </a:r>
          </a:p>
        </p:txBody>
      </p:sp>
      <p:sp>
        <p:nvSpPr>
          <p:cNvPr id="75779" name="Oval 3"/>
          <p:cNvSpPr>
            <a:spLocks noChangeArrowheads="1"/>
          </p:cNvSpPr>
          <p:nvPr/>
        </p:nvSpPr>
        <p:spPr bwMode="auto">
          <a:xfrm>
            <a:off x="1250950" y="3414713"/>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114692" name="Oval 4"/>
          <p:cNvSpPr>
            <a:spLocks noChangeArrowheads="1"/>
          </p:cNvSpPr>
          <p:nvPr/>
        </p:nvSpPr>
        <p:spPr bwMode="auto">
          <a:xfrm>
            <a:off x="2185988" y="3424238"/>
            <a:ext cx="287337"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693" name="Oval 5"/>
          <p:cNvSpPr>
            <a:spLocks noChangeArrowheads="1"/>
          </p:cNvSpPr>
          <p:nvPr/>
        </p:nvSpPr>
        <p:spPr bwMode="auto">
          <a:xfrm>
            <a:off x="2857500" y="28400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694" name="Oval 6"/>
          <p:cNvSpPr>
            <a:spLocks noChangeArrowheads="1"/>
          </p:cNvSpPr>
          <p:nvPr/>
        </p:nvSpPr>
        <p:spPr bwMode="auto">
          <a:xfrm>
            <a:off x="2762250" y="391318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695" name="Oval 7"/>
          <p:cNvSpPr>
            <a:spLocks noChangeArrowheads="1"/>
          </p:cNvSpPr>
          <p:nvPr/>
        </p:nvSpPr>
        <p:spPr bwMode="auto">
          <a:xfrm>
            <a:off x="3635375" y="2349500"/>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696" name="Oval 8"/>
          <p:cNvSpPr>
            <a:spLocks noChangeArrowheads="1"/>
          </p:cNvSpPr>
          <p:nvPr/>
        </p:nvSpPr>
        <p:spPr bwMode="auto">
          <a:xfrm>
            <a:off x="3492500" y="32464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697" name="Oval 9"/>
          <p:cNvSpPr>
            <a:spLocks noChangeArrowheads="1"/>
          </p:cNvSpPr>
          <p:nvPr/>
        </p:nvSpPr>
        <p:spPr bwMode="auto">
          <a:xfrm>
            <a:off x="3419475" y="4330700"/>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698" name="Oval 10"/>
          <p:cNvSpPr>
            <a:spLocks noChangeArrowheads="1"/>
          </p:cNvSpPr>
          <p:nvPr/>
        </p:nvSpPr>
        <p:spPr bwMode="auto">
          <a:xfrm>
            <a:off x="4541838" y="2349500"/>
            <a:ext cx="287337"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699" name="Oval 11"/>
          <p:cNvSpPr>
            <a:spLocks noChangeArrowheads="1"/>
          </p:cNvSpPr>
          <p:nvPr/>
        </p:nvSpPr>
        <p:spPr bwMode="auto">
          <a:xfrm>
            <a:off x="4337050" y="32464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700" name="Oval 12"/>
          <p:cNvSpPr>
            <a:spLocks noChangeArrowheads="1"/>
          </p:cNvSpPr>
          <p:nvPr/>
        </p:nvSpPr>
        <p:spPr bwMode="auto">
          <a:xfrm>
            <a:off x="5383213" y="4325938"/>
            <a:ext cx="287337"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701" name="Oval 13"/>
          <p:cNvSpPr>
            <a:spLocks noChangeArrowheads="1"/>
          </p:cNvSpPr>
          <p:nvPr/>
        </p:nvSpPr>
        <p:spPr bwMode="auto">
          <a:xfrm>
            <a:off x="5210175" y="3248025"/>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702" name="Oval 14"/>
          <p:cNvSpPr>
            <a:spLocks noChangeArrowheads="1"/>
          </p:cNvSpPr>
          <p:nvPr/>
        </p:nvSpPr>
        <p:spPr bwMode="auto">
          <a:xfrm>
            <a:off x="5969000" y="2767013"/>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5791" name="Line 15"/>
          <p:cNvSpPr>
            <a:spLocks noChangeShapeType="1"/>
          </p:cNvSpPr>
          <p:nvPr/>
        </p:nvSpPr>
        <p:spPr bwMode="auto">
          <a:xfrm>
            <a:off x="1609725" y="3559175"/>
            <a:ext cx="534988" cy="0"/>
          </a:xfrm>
          <a:prstGeom prst="line">
            <a:avLst/>
          </a:prstGeom>
          <a:noFill/>
          <a:ln w="28575">
            <a:solidFill>
              <a:srgbClr val="0000FF"/>
            </a:solidFill>
            <a:round/>
            <a:headEnd/>
            <a:tailEnd type="triangle" w="med" len="med"/>
          </a:ln>
        </p:spPr>
        <p:txBody>
          <a:bodyPr/>
          <a:lstStyle/>
          <a:p>
            <a:endParaRPr lang="ja-JP" altLang="en-US"/>
          </a:p>
        </p:txBody>
      </p:sp>
      <p:sp>
        <p:nvSpPr>
          <p:cNvPr id="75792" name="Line 16"/>
          <p:cNvSpPr>
            <a:spLocks noChangeShapeType="1"/>
          </p:cNvSpPr>
          <p:nvPr/>
        </p:nvSpPr>
        <p:spPr bwMode="auto">
          <a:xfrm>
            <a:off x="2473325" y="3703638"/>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5793" name="Line 17"/>
          <p:cNvSpPr>
            <a:spLocks noChangeShapeType="1"/>
          </p:cNvSpPr>
          <p:nvPr/>
        </p:nvSpPr>
        <p:spPr bwMode="auto">
          <a:xfrm>
            <a:off x="3087688" y="4168775"/>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5794" name="Line 18"/>
          <p:cNvSpPr>
            <a:spLocks noChangeShapeType="1"/>
          </p:cNvSpPr>
          <p:nvPr/>
        </p:nvSpPr>
        <p:spPr bwMode="auto">
          <a:xfrm flipV="1">
            <a:off x="3770313" y="4475163"/>
            <a:ext cx="1539875" cy="9525"/>
          </a:xfrm>
          <a:prstGeom prst="line">
            <a:avLst/>
          </a:prstGeom>
          <a:noFill/>
          <a:ln w="28575">
            <a:solidFill>
              <a:srgbClr val="0000FF"/>
            </a:solidFill>
            <a:round/>
            <a:headEnd/>
            <a:tailEnd type="triangle" w="med" len="med"/>
          </a:ln>
        </p:spPr>
        <p:txBody>
          <a:bodyPr/>
          <a:lstStyle/>
          <a:p>
            <a:endParaRPr lang="ja-JP" altLang="en-US"/>
          </a:p>
        </p:txBody>
      </p:sp>
      <p:sp>
        <p:nvSpPr>
          <p:cNvPr id="75795" name="Line 19"/>
          <p:cNvSpPr>
            <a:spLocks noChangeShapeType="1"/>
          </p:cNvSpPr>
          <p:nvPr/>
        </p:nvSpPr>
        <p:spPr bwMode="auto">
          <a:xfrm>
            <a:off x="384968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5796" name="Line 20"/>
          <p:cNvSpPr>
            <a:spLocks noChangeShapeType="1"/>
          </p:cNvSpPr>
          <p:nvPr/>
        </p:nvSpPr>
        <p:spPr bwMode="auto">
          <a:xfrm>
            <a:off x="470693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5797" name="Line 21"/>
          <p:cNvSpPr>
            <a:spLocks noChangeShapeType="1"/>
          </p:cNvSpPr>
          <p:nvPr/>
        </p:nvSpPr>
        <p:spPr bwMode="auto">
          <a:xfrm>
            <a:off x="4002088" y="2493963"/>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5798" name="Line 22"/>
          <p:cNvSpPr>
            <a:spLocks noChangeShapeType="1"/>
          </p:cNvSpPr>
          <p:nvPr/>
        </p:nvSpPr>
        <p:spPr bwMode="auto">
          <a:xfrm flipV="1">
            <a:off x="2460625" y="31178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5799" name="Line 23"/>
          <p:cNvSpPr>
            <a:spLocks noChangeShapeType="1"/>
          </p:cNvSpPr>
          <p:nvPr/>
        </p:nvSpPr>
        <p:spPr bwMode="auto">
          <a:xfrm flipV="1">
            <a:off x="3194050" y="2551113"/>
            <a:ext cx="358775" cy="287337"/>
          </a:xfrm>
          <a:prstGeom prst="line">
            <a:avLst/>
          </a:prstGeom>
          <a:noFill/>
          <a:ln w="28575">
            <a:solidFill>
              <a:srgbClr val="0000FF"/>
            </a:solidFill>
            <a:round/>
            <a:headEnd/>
            <a:tailEnd type="triangle" w="med" len="med"/>
          </a:ln>
        </p:spPr>
        <p:txBody>
          <a:bodyPr/>
          <a:lstStyle/>
          <a:p>
            <a:endParaRPr lang="ja-JP" altLang="en-US"/>
          </a:p>
        </p:txBody>
      </p:sp>
      <p:sp>
        <p:nvSpPr>
          <p:cNvPr id="75800" name="Line 24"/>
          <p:cNvSpPr>
            <a:spLocks noChangeShapeType="1"/>
          </p:cNvSpPr>
          <p:nvPr/>
        </p:nvSpPr>
        <p:spPr bwMode="auto">
          <a:xfrm>
            <a:off x="3163888" y="3122613"/>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5801" name="Line 25"/>
          <p:cNvSpPr>
            <a:spLocks noChangeShapeType="1"/>
          </p:cNvSpPr>
          <p:nvPr/>
        </p:nvSpPr>
        <p:spPr bwMode="auto">
          <a:xfrm flipV="1">
            <a:off x="5570538" y="30543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5802" name="Oval 26"/>
          <p:cNvSpPr>
            <a:spLocks noChangeArrowheads="1"/>
          </p:cNvSpPr>
          <p:nvPr/>
        </p:nvSpPr>
        <p:spPr bwMode="auto">
          <a:xfrm>
            <a:off x="6578600" y="3348038"/>
            <a:ext cx="287338" cy="288925"/>
          </a:xfrm>
          <a:prstGeom prst="ellipse">
            <a:avLst/>
          </a:prstGeom>
          <a:solidFill>
            <a:srgbClr val="FF0000"/>
          </a:solidFill>
          <a:ln w="9525">
            <a:solidFill>
              <a:srgbClr val="FF0000"/>
            </a:solidFill>
            <a:round/>
            <a:headEnd/>
            <a:tailEnd/>
          </a:ln>
          <a:effectLst>
            <a:prstShdw prst="shdw17" dist="17961" dir="2700000">
              <a:srgbClr val="990000"/>
            </a:prstShdw>
          </a:effectLst>
        </p:spPr>
        <p:txBody>
          <a:bodyPr wrap="none" anchor="ctr"/>
          <a:lstStyle/>
          <a:p>
            <a:pPr algn="ctr"/>
            <a:endParaRPr lang="ja-JP" altLang="en-US"/>
          </a:p>
        </p:txBody>
      </p:sp>
      <p:sp>
        <p:nvSpPr>
          <p:cNvPr id="75803" name="Line 27"/>
          <p:cNvSpPr>
            <a:spLocks noChangeShapeType="1"/>
          </p:cNvSpPr>
          <p:nvPr/>
        </p:nvSpPr>
        <p:spPr bwMode="auto">
          <a:xfrm flipV="1">
            <a:off x="5754688" y="3668713"/>
            <a:ext cx="817562" cy="731837"/>
          </a:xfrm>
          <a:prstGeom prst="line">
            <a:avLst/>
          </a:prstGeom>
          <a:noFill/>
          <a:ln w="28575">
            <a:solidFill>
              <a:srgbClr val="0000FF"/>
            </a:solidFill>
            <a:round/>
            <a:headEnd/>
            <a:tailEnd type="triangle" w="med" len="med"/>
          </a:ln>
        </p:spPr>
        <p:txBody>
          <a:bodyPr/>
          <a:lstStyle/>
          <a:p>
            <a:endParaRPr lang="ja-JP" altLang="en-US"/>
          </a:p>
        </p:txBody>
      </p:sp>
      <p:sp>
        <p:nvSpPr>
          <p:cNvPr id="75804" name="Line 28"/>
          <p:cNvSpPr>
            <a:spLocks noChangeShapeType="1"/>
          </p:cNvSpPr>
          <p:nvPr/>
        </p:nvSpPr>
        <p:spPr bwMode="auto">
          <a:xfrm>
            <a:off x="6289675" y="3054350"/>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5805" name="Line 29"/>
          <p:cNvSpPr>
            <a:spLocks noChangeShapeType="1"/>
          </p:cNvSpPr>
          <p:nvPr/>
        </p:nvSpPr>
        <p:spPr bwMode="auto">
          <a:xfrm>
            <a:off x="5489575" y="2470150"/>
            <a:ext cx="450850" cy="325438"/>
          </a:xfrm>
          <a:prstGeom prst="line">
            <a:avLst/>
          </a:prstGeom>
          <a:noFill/>
          <a:ln w="28575">
            <a:solidFill>
              <a:srgbClr val="0000FF"/>
            </a:solidFill>
            <a:round/>
            <a:headEnd/>
            <a:tailEnd type="triangle" w="med" len="med"/>
          </a:ln>
        </p:spPr>
        <p:txBody>
          <a:bodyPr/>
          <a:lstStyle/>
          <a:p>
            <a:endParaRPr lang="ja-JP" altLang="en-US"/>
          </a:p>
        </p:txBody>
      </p:sp>
      <p:sp>
        <p:nvSpPr>
          <p:cNvPr id="75806" name="Line 30"/>
          <p:cNvSpPr>
            <a:spLocks noChangeShapeType="1"/>
          </p:cNvSpPr>
          <p:nvPr/>
        </p:nvSpPr>
        <p:spPr bwMode="auto">
          <a:xfrm flipV="1">
            <a:off x="4900613" y="2478088"/>
            <a:ext cx="582612" cy="9525"/>
          </a:xfrm>
          <a:prstGeom prst="line">
            <a:avLst/>
          </a:prstGeom>
          <a:noFill/>
          <a:ln w="28575">
            <a:solidFill>
              <a:srgbClr val="0000FF"/>
            </a:solidFill>
            <a:round/>
            <a:headEnd/>
            <a:tailEnd/>
          </a:ln>
        </p:spPr>
        <p:txBody>
          <a:bodyPr/>
          <a:lstStyle/>
          <a:p>
            <a:endParaRPr lang="ja-JP" altLang="en-US"/>
          </a:p>
        </p:txBody>
      </p:sp>
      <p:sp>
        <p:nvSpPr>
          <p:cNvPr id="75807" name="Oval 31"/>
          <p:cNvSpPr>
            <a:spLocks noChangeArrowheads="1"/>
          </p:cNvSpPr>
          <p:nvPr/>
        </p:nvSpPr>
        <p:spPr bwMode="auto">
          <a:xfrm>
            <a:off x="7567613" y="3355975"/>
            <a:ext cx="287337"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5808" name="Line 32"/>
          <p:cNvSpPr>
            <a:spLocks noChangeShapeType="1"/>
          </p:cNvSpPr>
          <p:nvPr/>
        </p:nvSpPr>
        <p:spPr bwMode="auto">
          <a:xfrm>
            <a:off x="6938963" y="3500438"/>
            <a:ext cx="584200" cy="0"/>
          </a:xfrm>
          <a:prstGeom prst="line">
            <a:avLst/>
          </a:prstGeom>
          <a:noFill/>
          <a:ln w="28575">
            <a:solidFill>
              <a:srgbClr val="FF0000"/>
            </a:solidFill>
            <a:round/>
            <a:headEnd/>
            <a:tailEnd type="triangle" w="med" len="med"/>
          </a:ln>
        </p:spPr>
        <p:txBody>
          <a:bodyPr/>
          <a:lstStyle/>
          <a:p>
            <a:endParaRPr lang="ja-JP" altLang="en-US"/>
          </a:p>
        </p:txBody>
      </p:sp>
      <p:sp>
        <p:nvSpPr>
          <p:cNvPr id="75809" name="Text Box 33"/>
          <p:cNvSpPr txBox="1">
            <a:spLocks noChangeArrowheads="1"/>
          </p:cNvSpPr>
          <p:nvPr/>
        </p:nvSpPr>
        <p:spPr bwMode="auto">
          <a:xfrm>
            <a:off x="977900" y="3005138"/>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Pass</a:t>
            </a:r>
          </a:p>
        </p:txBody>
      </p:sp>
      <p:sp>
        <p:nvSpPr>
          <p:cNvPr id="75810" name="Text Box 34"/>
          <p:cNvSpPr txBox="1">
            <a:spLocks noChangeArrowheads="1"/>
          </p:cNvSpPr>
          <p:nvPr/>
        </p:nvSpPr>
        <p:spPr bwMode="auto">
          <a:xfrm>
            <a:off x="7308850" y="2968625"/>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Fail</a:t>
            </a:r>
          </a:p>
        </p:txBody>
      </p:sp>
      <p:sp>
        <p:nvSpPr>
          <p:cNvPr id="40" name="角丸四角形 39"/>
          <p:cNvSpPr/>
          <p:nvPr/>
        </p:nvSpPr>
        <p:spPr>
          <a:xfrm>
            <a:off x="395536" y="587727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a:solidFill>
                  <a:schemeClr val="bg1"/>
                </a:solidFill>
                <a:latin typeface="Meiryo UI" panose="020B0604030504040204" pitchFamily="50" charset="-128"/>
                <a:ea typeface="Meiryo UI" panose="020B0604030504040204" pitchFamily="50" charset="-128"/>
                <a:cs typeface="Meiryo UI" panose="020B0604030504040204" pitchFamily="50" charset="-128"/>
              </a:rPr>
              <a:t>どのマージラインでバグが混入したかを切り分ける作業の自動化</a:t>
            </a: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60855896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スライド番号プレースホルダー 5"/>
          <p:cNvSpPr>
            <a:spLocks noGrp="1"/>
          </p:cNvSpPr>
          <p:nvPr>
            <p:ph type="sldNum" sz="quarter" idx="12"/>
          </p:nvPr>
        </p:nvSpPr>
        <p:spPr/>
        <p:txBody>
          <a:bodyPr/>
          <a:lstStyle/>
          <a:p>
            <a:pPr>
              <a:defRPr/>
            </a:pPr>
            <a:fld id="{052F3F49-3D98-4B7C-B6CF-0C317256CC7B}" type="slidenum">
              <a:rPr lang="ja-JP" altLang="en-US"/>
              <a:pPr>
                <a:defRPr/>
              </a:pPr>
              <a:t>49</a:t>
            </a:fld>
            <a:endParaRPr lang="en-US" altLang="ja-JP"/>
          </a:p>
        </p:txBody>
      </p:sp>
      <p:sp>
        <p:nvSpPr>
          <p:cNvPr id="76802" name="Rectangle 2"/>
          <p:cNvSpPr>
            <a:spLocks noGrp="1"/>
          </p:cNvSpPr>
          <p:nvPr>
            <p:ph type="title" idx="4294967295"/>
          </p:nvPr>
        </p:nvSpPr>
        <p:spPr/>
        <p:txBody>
          <a:bodyPr/>
          <a:lstStyle/>
          <a:p>
            <a:pPr eaLnBrk="1" hangingPunct="1"/>
            <a:r>
              <a:rPr lang="en-US" altLang="ja-JP" sz="3700" dirty="0" smtClean="0">
                <a:solidFill>
                  <a:srgbClr val="4D4D4D"/>
                </a:solidFill>
                <a:latin typeface="Meiryo UI" panose="020B0604030504040204" pitchFamily="50" charset="-128"/>
                <a:ea typeface="Meiryo UI" panose="020B0604030504040204" pitchFamily="50" charset="-128"/>
                <a:cs typeface="Meiryo UI" panose="020B0604030504040204" pitchFamily="50" charset="-128"/>
              </a:rPr>
              <a:t>git bisection</a:t>
            </a:r>
            <a:r>
              <a:rPr lang="ja-JP" altLang="en-US" sz="3700" dirty="0" smtClean="0">
                <a:solidFill>
                  <a:srgbClr val="4D4D4D"/>
                </a:solidFill>
                <a:latin typeface="Meiryo UI" panose="020B0604030504040204" pitchFamily="50" charset="-128"/>
                <a:ea typeface="Meiryo UI" panose="020B0604030504040204" pitchFamily="50" charset="-128"/>
                <a:cs typeface="Meiryo UI" panose="020B0604030504040204" pitchFamily="50" charset="-128"/>
              </a:rPr>
              <a:t>（二項探索）</a:t>
            </a:r>
          </a:p>
        </p:txBody>
      </p:sp>
      <p:sp>
        <p:nvSpPr>
          <p:cNvPr id="76803" name="Oval 3"/>
          <p:cNvSpPr>
            <a:spLocks noChangeArrowheads="1"/>
          </p:cNvSpPr>
          <p:nvPr/>
        </p:nvSpPr>
        <p:spPr bwMode="auto">
          <a:xfrm>
            <a:off x="1250950" y="3414713"/>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6804" name="Oval 4"/>
          <p:cNvSpPr>
            <a:spLocks noChangeArrowheads="1"/>
          </p:cNvSpPr>
          <p:nvPr/>
        </p:nvSpPr>
        <p:spPr bwMode="auto">
          <a:xfrm>
            <a:off x="2185988" y="3424238"/>
            <a:ext cx="287337"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115717" name="Oval 5"/>
          <p:cNvSpPr>
            <a:spLocks noChangeArrowheads="1"/>
          </p:cNvSpPr>
          <p:nvPr/>
        </p:nvSpPr>
        <p:spPr bwMode="auto">
          <a:xfrm>
            <a:off x="2857500" y="28400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6806" name="Oval 6"/>
          <p:cNvSpPr>
            <a:spLocks noChangeArrowheads="1"/>
          </p:cNvSpPr>
          <p:nvPr/>
        </p:nvSpPr>
        <p:spPr bwMode="auto">
          <a:xfrm>
            <a:off x="2762250" y="391318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115719" name="Oval 7"/>
          <p:cNvSpPr>
            <a:spLocks noChangeArrowheads="1"/>
          </p:cNvSpPr>
          <p:nvPr/>
        </p:nvSpPr>
        <p:spPr bwMode="auto">
          <a:xfrm>
            <a:off x="3635375" y="2349500"/>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5720" name="Oval 8"/>
          <p:cNvSpPr>
            <a:spLocks noChangeArrowheads="1"/>
          </p:cNvSpPr>
          <p:nvPr/>
        </p:nvSpPr>
        <p:spPr bwMode="auto">
          <a:xfrm>
            <a:off x="3492500" y="32464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6809" name="Oval 9"/>
          <p:cNvSpPr>
            <a:spLocks noChangeArrowheads="1"/>
          </p:cNvSpPr>
          <p:nvPr/>
        </p:nvSpPr>
        <p:spPr bwMode="auto">
          <a:xfrm>
            <a:off x="3419475" y="4330700"/>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115722" name="Oval 10"/>
          <p:cNvSpPr>
            <a:spLocks noChangeArrowheads="1"/>
          </p:cNvSpPr>
          <p:nvPr/>
        </p:nvSpPr>
        <p:spPr bwMode="auto">
          <a:xfrm>
            <a:off x="4541838" y="2349500"/>
            <a:ext cx="287337"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5723" name="Oval 11"/>
          <p:cNvSpPr>
            <a:spLocks noChangeArrowheads="1"/>
          </p:cNvSpPr>
          <p:nvPr/>
        </p:nvSpPr>
        <p:spPr bwMode="auto">
          <a:xfrm>
            <a:off x="4337050" y="32464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6812" name="Oval 12"/>
          <p:cNvSpPr>
            <a:spLocks noChangeArrowheads="1"/>
          </p:cNvSpPr>
          <p:nvPr/>
        </p:nvSpPr>
        <p:spPr bwMode="auto">
          <a:xfrm>
            <a:off x="5383213" y="4325938"/>
            <a:ext cx="287337"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115725" name="Oval 13"/>
          <p:cNvSpPr>
            <a:spLocks noChangeArrowheads="1"/>
          </p:cNvSpPr>
          <p:nvPr/>
        </p:nvSpPr>
        <p:spPr bwMode="auto">
          <a:xfrm>
            <a:off x="5210175" y="3248025"/>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6814" name="Oval 14"/>
          <p:cNvSpPr>
            <a:spLocks noChangeArrowheads="1"/>
          </p:cNvSpPr>
          <p:nvPr/>
        </p:nvSpPr>
        <p:spPr bwMode="auto">
          <a:xfrm>
            <a:off x="5969000" y="2767013"/>
            <a:ext cx="287338"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6815" name="Line 15"/>
          <p:cNvSpPr>
            <a:spLocks noChangeShapeType="1"/>
          </p:cNvSpPr>
          <p:nvPr/>
        </p:nvSpPr>
        <p:spPr bwMode="auto">
          <a:xfrm>
            <a:off x="1609725" y="3559175"/>
            <a:ext cx="534988" cy="0"/>
          </a:xfrm>
          <a:prstGeom prst="line">
            <a:avLst/>
          </a:prstGeom>
          <a:noFill/>
          <a:ln w="28575">
            <a:solidFill>
              <a:srgbClr val="0000FF"/>
            </a:solidFill>
            <a:round/>
            <a:headEnd/>
            <a:tailEnd type="triangle" w="med" len="med"/>
          </a:ln>
        </p:spPr>
        <p:txBody>
          <a:bodyPr/>
          <a:lstStyle/>
          <a:p>
            <a:endParaRPr lang="ja-JP" altLang="en-US"/>
          </a:p>
        </p:txBody>
      </p:sp>
      <p:sp>
        <p:nvSpPr>
          <p:cNvPr id="76816" name="Line 16"/>
          <p:cNvSpPr>
            <a:spLocks noChangeShapeType="1"/>
          </p:cNvSpPr>
          <p:nvPr/>
        </p:nvSpPr>
        <p:spPr bwMode="auto">
          <a:xfrm>
            <a:off x="2473325" y="3703638"/>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6817" name="Line 17"/>
          <p:cNvSpPr>
            <a:spLocks noChangeShapeType="1"/>
          </p:cNvSpPr>
          <p:nvPr/>
        </p:nvSpPr>
        <p:spPr bwMode="auto">
          <a:xfrm>
            <a:off x="3087688" y="4168775"/>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6818" name="Line 18"/>
          <p:cNvSpPr>
            <a:spLocks noChangeShapeType="1"/>
          </p:cNvSpPr>
          <p:nvPr/>
        </p:nvSpPr>
        <p:spPr bwMode="auto">
          <a:xfrm flipV="1">
            <a:off x="3770313" y="4475163"/>
            <a:ext cx="1539875" cy="9525"/>
          </a:xfrm>
          <a:prstGeom prst="line">
            <a:avLst/>
          </a:prstGeom>
          <a:noFill/>
          <a:ln w="28575">
            <a:solidFill>
              <a:srgbClr val="0000FF"/>
            </a:solidFill>
            <a:round/>
            <a:headEnd/>
            <a:tailEnd type="triangle" w="med" len="med"/>
          </a:ln>
        </p:spPr>
        <p:txBody>
          <a:bodyPr/>
          <a:lstStyle/>
          <a:p>
            <a:endParaRPr lang="ja-JP" altLang="en-US"/>
          </a:p>
        </p:txBody>
      </p:sp>
      <p:sp>
        <p:nvSpPr>
          <p:cNvPr id="76819" name="Line 19"/>
          <p:cNvSpPr>
            <a:spLocks noChangeShapeType="1"/>
          </p:cNvSpPr>
          <p:nvPr/>
        </p:nvSpPr>
        <p:spPr bwMode="auto">
          <a:xfrm>
            <a:off x="384968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6820" name="Line 20"/>
          <p:cNvSpPr>
            <a:spLocks noChangeShapeType="1"/>
          </p:cNvSpPr>
          <p:nvPr/>
        </p:nvSpPr>
        <p:spPr bwMode="auto">
          <a:xfrm>
            <a:off x="470693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6821" name="Line 21"/>
          <p:cNvSpPr>
            <a:spLocks noChangeShapeType="1"/>
          </p:cNvSpPr>
          <p:nvPr/>
        </p:nvSpPr>
        <p:spPr bwMode="auto">
          <a:xfrm>
            <a:off x="4002088" y="2493963"/>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6822" name="Line 22"/>
          <p:cNvSpPr>
            <a:spLocks noChangeShapeType="1"/>
          </p:cNvSpPr>
          <p:nvPr/>
        </p:nvSpPr>
        <p:spPr bwMode="auto">
          <a:xfrm flipV="1">
            <a:off x="2460625" y="31178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6823" name="Line 23"/>
          <p:cNvSpPr>
            <a:spLocks noChangeShapeType="1"/>
          </p:cNvSpPr>
          <p:nvPr/>
        </p:nvSpPr>
        <p:spPr bwMode="auto">
          <a:xfrm flipV="1">
            <a:off x="3194050" y="2551113"/>
            <a:ext cx="358775" cy="287337"/>
          </a:xfrm>
          <a:prstGeom prst="line">
            <a:avLst/>
          </a:prstGeom>
          <a:noFill/>
          <a:ln w="28575">
            <a:solidFill>
              <a:srgbClr val="0000FF"/>
            </a:solidFill>
            <a:round/>
            <a:headEnd/>
            <a:tailEnd type="triangle" w="med" len="med"/>
          </a:ln>
        </p:spPr>
        <p:txBody>
          <a:bodyPr/>
          <a:lstStyle/>
          <a:p>
            <a:endParaRPr lang="ja-JP" altLang="en-US"/>
          </a:p>
        </p:txBody>
      </p:sp>
      <p:sp>
        <p:nvSpPr>
          <p:cNvPr id="76824" name="Line 24"/>
          <p:cNvSpPr>
            <a:spLocks noChangeShapeType="1"/>
          </p:cNvSpPr>
          <p:nvPr/>
        </p:nvSpPr>
        <p:spPr bwMode="auto">
          <a:xfrm>
            <a:off x="3163888" y="3122613"/>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6825" name="Line 25"/>
          <p:cNvSpPr>
            <a:spLocks noChangeShapeType="1"/>
          </p:cNvSpPr>
          <p:nvPr/>
        </p:nvSpPr>
        <p:spPr bwMode="auto">
          <a:xfrm flipV="1">
            <a:off x="5570538" y="30543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6826" name="Oval 26"/>
          <p:cNvSpPr>
            <a:spLocks noChangeArrowheads="1"/>
          </p:cNvSpPr>
          <p:nvPr/>
        </p:nvSpPr>
        <p:spPr bwMode="auto">
          <a:xfrm>
            <a:off x="6578600" y="3348038"/>
            <a:ext cx="287338"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6827" name="Line 27"/>
          <p:cNvSpPr>
            <a:spLocks noChangeShapeType="1"/>
          </p:cNvSpPr>
          <p:nvPr/>
        </p:nvSpPr>
        <p:spPr bwMode="auto">
          <a:xfrm flipV="1">
            <a:off x="5754688" y="3668713"/>
            <a:ext cx="817562" cy="731837"/>
          </a:xfrm>
          <a:prstGeom prst="line">
            <a:avLst/>
          </a:prstGeom>
          <a:noFill/>
          <a:ln w="28575">
            <a:solidFill>
              <a:srgbClr val="0000FF"/>
            </a:solidFill>
            <a:round/>
            <a:headEnd/>
            <a:tailEnd type="triangle" w="med" len="med"/>
          </a:ln>
        </p:spPr>
        <p:txBody>
          <a:bodyPr/>
          <a:lstStyle/>
          <a:p>
            <a:endParaRPr lang="ja-JP" altLang="en-US"/>
          </a:p>
        </p:txBody>
      </p:sp>
      <p:sp>
        <p:nvSpPr>
          <p:cNvPr id="76828" name="Line 28"/>
          <p:cNvSpPr>
            <a:spLocks noChangeShapeType="1"/>
          </p:cNvSpPr>
          <p:nvPr/>
        </p:nvSpPr>
        <p:spPr bwMode="auto">
          <a:xfrm>
            <a:off x="6289675" y="3054350"/>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6829" name="Line 29"/>
          <p:cNvSpPr>
            <a:spLocks noChangeShapeType="1"/>
          </p:cNvSpPr>
          <p:nvPr/>
        </p:nvSpPr>
        <p:spPr bwMode="auto">
          <a:xfrm>
            <a:off x="5489575" y="2470150"/>
            <a:ext cx="450850" cy="325438"/>
          </a:xfrm>
          <a:prstGeom prst="line">
            <a:avLst/>
          </a:prstGeom>
          <a:noFill/>
          <a:ln w="28575">
            <a:solidFill>
              <a:srgbClr val="0000FF"/>
            </a:solidFill>
            <a:round/>
            <a:headEnd/>
            <a:tailEnd type="triangle" w="med" len="med"/>
          </a:ln>
        </p:spPr>
        <p:txBody>
          <a:bodyPr/>
          <a:lstStyle/>
          <a:p>
            <a:endParaRPr lang="ja-JP" altLang="en-US"/>
          </a:p>
        </p:txBody>
      </p:sp>
      <p:sp>
        <p:nvSpPr>
          <p:cNvPr id="76830" name="Line 30"/>
          <p:cNvSpPr>
            <a:spLocks noChangeShapeType="1"/>
          </p:cNvSpPr>
          <p:nvPr/>
        </p:nvSpPr>
        <p:spPr bwMode="auto">
          <a:xfrm flipV="1">
            <a:off x="4900613" y="2478088"/>
            <a:ext cx="582612" cy="9525"/>
          </a:xfrm>
          <a:prstGeom prst="line">
            <a:avLst/>
          </a:prstGeom>
          <a:noFill/>
          <a:ln w="28575">
            <a:solidFill>
              <a:srgbClr val="0000FF"/>
            </a:solidFill>
            <a:round/>
            <a:headEnd/>
            <a:tailEnd/>
          </a:ln>
        </p:spPr>
        <p:txBody>
          <a:bodyPr/>
          <a:lstStyle/>
          <a:p>
            <a:endParaRPr lang="ja-JP" altLang="en-US"/>
          </a:p>
        </p:txBody>
      </p:sp>
      <p:sp>
        <p:nvSpPr>
          <p:cNvPr id="76831" name="Oval 31"/>
          <p:cNvSpPr>
            <a:spLocks noChangeArrowheads="1"/>
          </p:cNvSpPr>
          <p:nvPr/>
        </p:nvSpPr>
        <p:spPr bwMode="auto">
          <a:xfrm>
            <a:off x="7567613" y="3355975"/>
            <a:ext cx="287337"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6832" name="Line 32"/>
          <p:cNvSpPr>
            <a:spLocks noChangeShapeType="1"/>
          </p:cNvSpPr>
          <p:nvPr/>
        </p:nvSpPr>
        <p:spPr bwMode="auto">
          <a:xfrm>
            <a:off x="6938963" y="3500438"/>
            <a:ext cx="584200" cy="0"/>
          </a:xfrm>
          <a:prstGeom prst="line">
            <a:avLst/>
          </a:prstGeom>
          <a:noFill/>
          <a:ln w="28575">
            <a:solidFill>
              <a:srgbClr val="FF0000"/>
            </a:solidFill>
            <a:round/>
            <a:headEnd/>
            <a:tailEnd type="triangle" w="med" len="med"/>
          </a:ln>
        </p:spPr>
        <p:txBody>
          <a:bodyPr/>
          <a:lstStyle/>
          <a:p>
            <a:endParaRPr lang="ja-JP" altLang="en-US"/>
          </a:p>
        </p:txBody>
      </p:sp>
      <p:sp>
        <p:nvSpPr>
          <p:cNvPr id="76833" name="Text Box 33"/>
          <p:cNvSpPr txBox="1">
            <a:spLocks noChangeArrowheads="1"/>
          </p:cNvSpPr>
          <p:nvPr/>
        </p:nvSpPr>
        <p:spPr bwMode="auto">
          <a:xfrm>
            <a:off x="977900" y="3005138"/>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Pass</a:t>
            </a:r>
          </a:p>
        </p:txBody>
      </p:sp>
      <p:sp>
        <p:nvSpPr>
          <p:cNvPr id="76834" name="Text Box 34"/>
          <p:cNvSpPr txBox="1">
            <a:spLocks noChangeArrowheads="1"/>
          </p:cNvSpPr>
          <p:nvPr/>
        </p:nvSpPr>
        <p:spPr bwMode="auto">
          <a:xfrm>
            <a:off x="7308850" y="2968625"/>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Fail</a:t>
            </a:r>
          </a:p>
        </p:txBody>
      </p:sp>
      <p:sp>
        <p:nvSpPr>
          <p:cNvPr id="40" name="角丸四角形 39"/>
          <p:cNvSpPr/>
          <p:nvPr/>
        </p:nvSpPr>
        <p:spPr>
          <a:xfrm>
            <a:off x="395536" y="587727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a:solidFill>
                  <a:schemeClr val="bg1"/>
                </a:solidFill>
                <a:latin typeface="Meiryo UI" panose="020B0604030504040204" pitchFamily="50" charset="-128"/>
                <a:ea typeface="Meiryo UI" panose="020B0604030504040204" pitchFamily="50" charset="-128"/>
                <a:cs typeface="Meiryo UI" panose="020B0604030504040204" pitchFamily="50" charset="-128"/>
              </a:rPr>
              <a:t>どのマージラインでバグが混入したかを切り分ける作業の自動化</a:t>
            </a: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145281843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スライド番号プレースホルダー 5"/>
          <p:cNvSpPr>
            <a:spLocks noGrp="1"/>
          </p:cNvSpPr>
          <p:nvPr>
            <p:ph type="sldNum" sz="quarter" idx="12"/>
          </p:nvPr>
        </p:nvSpPr>
        <p:spPr/>
        <p:txBody>
          <a:bodyPr/>
          <a:lstStyle/>
          <a:p>
            <a:pPr>
              <a:defRPr/>
            </a:pPr>
            <a:fld id="{67322755-FA8A-449F-A741-72365D205901}" type="slidenum">
              <a:rPr lang="ja-JP" altLang="en-US"/>
              <a:pPr>
                <a:defRPr/>
              </a:pPr>
              <a:t>50</a:t>
            </a:fld>
            <a:endParaRPr lang="en-US" altLang="ja-JP"/>
          </a:p>
        </p:txBody>
      </p:sp>
      <p:sp>
        <p:nvSpPr>
          <p:cNvPr id="77826" name="Rectangle 2"/>
          <p:cNvSpPr>
            <a:spLocks noGrp="1"/>
          </p:cNvSpPr>
          <p:nvPr>
            <p:ph type="title" idx="4294967295"/>
          </p:nvPr>
        </p:nvSpPr>
        <p:spPr/>
        <p:txBody>
          <a:bodyPr/>
          <a:lstStyle/>
          <a:p>
            <a:pPr eaLnBrk="1" hangingPunct="1"/>
            <a:r>
              <a:rPr lang="en-US" altLang="ja-JP" sz="3700" smtClean="0">
                <a:solidFill>
                  <a:srgbClr val="4D4D4D"/>
                </a:solidFill>
                <a:latin typeface="Meiryo UI" panose="020B0604030504040204" pitchFamily="50" charset="-128"/>
                <a:ea typeface="Meiryo UI" panose="020B0604030504040204" pitchFamily="50" charset="-128"/>
                <a:cs typeface="Meiryo UI" panose="020B0604030504040204" pitchFamily="50" charset="-128"/>
              </a:rPr>
              <a:t>git bisection</a:t>
            </a:r>
            <a:r>
              <a:rPr lang="ja-JP" altLang="en-US" sz="3700" smtClean="0">
                <a:solidFill>
                  <a:srgbClr val="4D4D4D"/>
                </a:solidFill>
                <a:latin typeface="Meiryo UI" panose="020B0604030504040204" pitchFamily="50" charset="-128"/>
                <a:ea typeface="Meiryo UI" panose="020B0604030504040204" pitchFamily="50" charset="-128"/>
                <a:cs typeface="Meiryo UI" panose="020B0604030504040204" pitchFamily="50" charset="-128"/>
              </a:rPr>
              <a:t>（二項探索）</a:t>
            </a:r>
          </a:p>
        </p:txBody>
      </p:sp>
      <p:sp>
        <p:nvSpPr>
          <p:cNvPr id="77827" name="Oval 3"/>
          <p:cNvSpPr>
            <a:spLocks noChangeArrowheads="1"/>
          </p:cNvSpPr>
          <p:nvPr/>
        </p:nvSpPr>
        <p:spPr bwMode="auto">
          <a:xfrm>
            <a:off x="1250950" y="3414713"/>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7828" name="Oval 4"/>
          <p:cNvSpPr>
            <a:spLocks noChangeArrowheads="1"/>
          </p:cNvSpPr>
          <p:nvPr/>
        </p:nvSpPr>
        <p:spPr bwMode="auto">
          <a:xfrm>
            <a:off x="2185988" y="3424238"/>
            <a:ext cx="287337"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7829" name="Oval 5"/>
          <p:cNvSpPr>
            <a:spLocks noChangeArrowheads="1"/>
          </p:cNvSpPr>
          <p:nvPr/>
        </p:nvSpPr>
        <p:spPr bwMode="auto">
          <a:xfrm>
            <a:off x="2857500" y="284003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7830" name="Oval 6"/>
          <p:cNvSpPr>
            <a:spLocks noChangeArrowheads="1"/>
          </p:cNvSpPr>
          <p:nvPr/>
        </p:nvSpPr>
        <p:spPr bwMode="auto">
          <a:xfrm>
            <a:off x="2762250" y="391318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117767" name="Oval 7"/>
          <p:cNvSpPr>
            <a:spLocks noChangeArrowheads="1"/>
          </p:cNvSpPr>
          <p:nvPr/>
        </p:nvSpPr>
        <p:spPr bwMode="auto">
          <a:xfrm>
            <a:off x="3635375" y="2349500"/>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7832" name="Oval 8"/>
          <p:cNvSpPr>
            <a:spLocks noChangeArrowheads="1"/>
          </p:cNvSpPr>
          <p:nvPr/>
        </p:nvSpPr>
        <p:spPr bwMode="auto">
          <a:xfrm>
            <a:off x="3492500" y="324643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7833" name="Oval 9"/>
          <p:cNvSpPr>
            <a:spLocks noChangeArrowheads="1"/>
          </p:cNvSpPr>
          <p:nvPr/>
        </p:nvSpPr>
        <p:spPr bwMode="auto">
          <a:xfrm>
            <a:off x="3419475" y="4330700"/>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7834" name="Oval 10"/>
          <p:cNvSpPr>
            <a:spLocks noChangeArrowheads="1"/>
          </p:cNvSpPr>
          <p:nvPr/>
        </p:nvSpPr>
        <p:spPr bwMode="auto">
          <a:xfrm>
            <a:off x="4541838" y="2349500"/>
            <a:ext cx="287337" cy="288925"/>
          </a:xfrm>
          <a:prstGeom prst="ellipse">
            <a:avLst/>
          </a:prstGeom>
          <a:solidFill>
            <a:srgbClr val="FF0000"/>
          </a:solidFill>
          <a:ln w="9525">
            <a:solidFill>
              <a:srgbClr val="FF0000"/>
            </a:solidFill>
            <a:round/>
            <a:headEnd/>
            <a:tailEnd/>
          </a:ln>
          <a:effectLst>
            <a:prstShdw prst="shdw17" dist="17961" dir="2700000">
              <a:srgbClr val="990000"/>
            </a:prstShdw>
          </a:effectLst>
        </p:spPr>
        <p:txBody>
          <a:bodyPr wrap="none" anchor="ctr"/>
          <a:lstStyle/>
          <a:p>
            <a:pPr algn="ctr"/>
            <a:endParaRPr lang="ja-JP" altLang="en-US"/>
          </a:p>
        </p:txBody>
      </p:sp>
      <p:sp>
        <p:nvSpPr>
          <p:cNvPr id="77835" name="Oval 11"/>
          <p:cNvSpPr>
            <a:spLocks noChangeArrowheads="1"/>
          </p:cNvSpPr>
          <p:nvPr/>
        </p:nvSpPr>
        <p:spPr bwMode="auto">
          <a:xfrm>
            <a:off x="4337050" y="324643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7836" name="Oval 12"/>
          <p:cNvSpPr>
            <a:spLocks noChangeArrowheads="1"/>
          </p:cNvSpPr>
          <p:nvPr/>
        </p:nvSpPr>
        <p:spPr bwMode="auto">
          <a:xfrm>
            <a:off x="5383213" y="4325938"/>
            <a:ext cx="287337"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7837" name="Oval 13"/>
          <p:cNvSpPr>
            <a:spLocks noChangeArrowheads="1"/>
          </p:cNvSpPr>
          <p:nvPr/>
        </p:nvSpPr>
        <p:spPr bwMode="auto">
          <a:xfrm>
            <a:off x="5210175" y="3248025"/>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7838" name="Oval 14"/>
          <p:cNvSpPr>
            <a:spLocks noChangeArrowheads="1"/>
          </p:cNvSpPr>
          <p:nvPr/>
        </p:nvSpPr>
        <p:spPr bwMode="auto">
          <a:xfrm>
            <a:off x="5969000" y="2767013"/>
            <a:ext cx="287338"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7839" name="Line 15"/>
          <p:cNvSpPr>
            <a:spLocks noChangeShapeType="1"/>
          </p:cNvSpPr>
          <p:nvPr/>
        </p:nvSpPr>
        <p:spPr bwMode="auto">
          <a:xfrm>
            <a:off x="1609725" y="3559175"/>
            <a:ext cx="534988" cy="0"/>
          </a:xfrm>
          <a:prstGeom prst="line">
            <a:avLst/>
          </a:prstGeom>
          <a:noFill/>
          <a:ln w="28575">
            <a:solidFill>
              <a:srgbClr val="0000FF"/>
            </a:solidFill>
            <a:round/>
            <a:headEnd/>
            <a:tailEnd type="triangle" w="med" len="med"/>
          </a:ln>
        </p:spPr>
        <p:txBody>
          <a:bodyPr/>
          <a:lstStyle/>
          <a:p>
            <a:endParaRPr lang="ja-JP" altLang="en-US"/>
          </a:p>
        </p:txBody>
      </p:sp>
      <p:sp>
        <p:nvSpPr>
          <p:cNvPr id="77840" name="Line 16"/>
          <p:cNvSpPr>
            <a:spLocks noChangeShapeType="1"/>
          </p:cNvSpPr>
          <p:nvPr/>
        </p:nvSpPr>
        <p:spPr bwMode="auto">
          <a:xfrm>
            <a:off x="2473325" y="3703638"/>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7841" name="Line 17"/>
          <p:cNvSpPr>
            <a:spLocks noChangeShapeType="1"/>
          </p:cNvSpPr>
          <p:nvPr/>
        </p:nvSpPr>
        <p:spPr bwMode="auto">
          <a:xfrm>
            <a:off x="3087688" y="4168775"/>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7842" name="Line 18"/>
          <p:cNvSpPr>
            <a:spLocks noChangeShapeType="1"/>
          </p:cNvSpPr>
          <p:nvPr/>
        </p:nvSpPr>
        <p:spPr bwMode="auto">
          <a:xfrm flipV="1">
            <a:off x="3770313" y="4475163"/>
            <a:ext cx="1539875" cy="9525"/>
          </a:xfrm>
          <a:prstGeom prst="line">
            <a:avLst/>
          </a:prstGeom>
          <a:noFill/>
          <a:ln w="28575">
            <a:solidFill>
              <a:srgbClr val="0000FF"/>
            </a:solidFill>
            <a:round/>
            <a:headEnd/>
            <a:tailEnd type="triangle" w="med" len="med"/>
          </a:ln>
        </p:spPr>
        <p:txBody>
          <a:bodyPr/>
          <a:lstStyle/>
          <a:p>
            <a:endParaRPr lang="ja-JP" altLang="en-US"/>
          </a:p>
        </p:txBody>
      </p:sp>
      <p:sp>
        <p:nvSpPr>
          <p:cNvPr id="77843" name="Line 19"/>
          <p:cNvSpPr>
            <a:spLocks noChangeShapeType="1"/>
          </p:cNvSpPr>
          <p:nvPr/>
        </p:nvSpPr>
        <p:spPr bwMode="auto">
          <a:xfrm>
            <a:off x="384968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7844" name="Line 20"/>
          <p:cNvSpPr>
            <a:spLocks noChangeShapeType="1"/>
          </p:cNvSpPr>
          <p:nvPr/>
        </p:nvSpPr>
        <p:spPr bwMode="auto">
          <a:xfrm>
            <a:off x="470693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7845" name="Line 21"/>
          <p:cNvSpPr>
            <a:spLocks noChangeShapeType="1"/>
          </p:cNvSpPr>
          <p:nvPr/>
        </p:nvSpPr>
        <p:spPr bwMode="auto">
          <a:xfrm>
            <a:off x="4002088" y="2493963"/>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7846" name="Line 22"/>
          <p:cNvSpPr>
            <a:spLocks noChangeShapeType="1"/>
          </p:cNvSpPr>
          <p:nvPr/>
        </p:nvSpPr>
        <p:spPr bwMode="auto">
          <a:xfrm flipV="1">
            <a:off x="2460625" y="31178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7847" name="Line 23"/>
          <p:cNvSpPr>
            <a:spLocks noChangeShapeType="1"/>
          </p:cNvSpPr>
          <p:nvPr/>
        </p:nvSpPr>
        <p:spPr bwMode="auto">
          <a:xfrm flipV="1">
            <a:off x="3194050" y="2551113"/>
            <a:ext cx="358775" cy="287337"/>
          </a:xfrm>
          <a:prstGeom prst="line">
            <a:avLst/>
          </a:prstGeom>
          <a:noFill/>
          <a:ln w="28575">
            <a:solidFill>
              <a:srgbClr val="0000FF"/>
            </a:solidFill>
            <a:round/>
            <a:headEnd/>
            <a:tailEnd type="triangle" w="med" len="med"/>
          </a:ln>
        </p:spPr>
        <p:txBody>
          <a:bodyPr/>
          <a:lstStyle/>
          <a:p>
            <a:endParaRPr lang="ja-JP" altLang="en-US"/>
          </a:p>
        </p:txBody>
      </p:sp>
      <p:sp>
        <p:nvSpPr>
          <p:cNvPr id="77848" name="Line 24"/>
          <p:cNvSpPr>
            <a:spLocks noChangeShapeType="1"/>
          </p:cNvSpPr>
          <p:nvPr/>
        </p:nvSpPr>
        <p:spPr bwMode="auto">
          <a:xfrm>
            <a:off x="3163888" y="3122613"/>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7849" name="Line 25"/>
          <p:cNvSpPr>
            <a:spLocks noChangeShapeType="1"/>
          </p:cNvSpPr>
          <p:nvPr/>
        </p:nvSpPr>
        <p:spPr bwMode="auto">
          <a:xfrm flipV="1">
            <a:off x="5570538" y="30543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7850" name="Oval 26"/>
          <p:cNvSpPr>
            <a:spLocks noChangeArrowheads="1"/>
          </p:cNvSpPr>
          <p:nvPr/>
        </p:nvSpPr>
        <p:spPr bwMode="auto">
          <a:xfrm>
            <a:off x="6578600" y="3348038"/>
            <a:ext cx="287338"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7851" name="Line 27"/>
          <p:cNvSpPr>
            <a:spLocks noChangeShapeType="1"/>
          </p:cNvSpPr>
          <p:nvPr/>
        </p:nvSpPr>
        <p:spPr bwMode="auto">
          <a:xfrm flipV="1">
            <a:off x="5754688" y="3668713"/>
            <a:ext cx="817562" cy="731837"/>
          </a:xfrm>
          <a:prstGeom prst="line">
            <a:avLst/>
          </a:prstGeom>
          <a:noFill/>
          <a:ln w="28575">
            <a:solidFill>
              <a:srgbClr val="0000FF"/>
            </a:solidFill>
            <a:round/>
            <a:headEnd/>
            <a:tailEnd type="triangle" w="med" len="med"/>
          </a:ln>
        </p:spPr>
        <p:txBody>
          <a:bodyPr/>
          <a:lstStyle/>
          <a:p>
            <a:endParaRPr lang="ja-JP" altLang="en-US"/>
          </a:p>
        </p:txBody>
      </p:sp>
      <p:sp>
        <p:nvSpPr>
          <p:cNvPr id="77852" name="Line 28"/>
          <p:cNvSpPr>
            <a:spLocks noChangeShapeType="1"/>
          </p:cNvSpPr>
          <p:nvPr/>
        </p:nvSpPr>
        <p:spPr bwMode="auto">
          <a:xfrm>
            <a:off x="6289675" y="3054350"/>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7853" name="Line 29"/>
          <p:cNvSpPr>
            <a:spLocks noChangeShapeType="1"/>
          </p:cNvSpPr>
          <p:nvPr/>
        </p:nvSpPr>
        <p:spPr bwMode="auto">
          <a:xfrm>
            <a:off x="5489575" y="2470150"/>
            <a:ext cx="450850" cy="325438"/>
          </a:xfrm>
          <a:prstGeom prst="line">
            <a:avLst/>
          </a:prstGeom>
          <a:noFill/>
          <a:ln w="28575">
            <a:solidFill>
              <a:srgbClr val="0000FF"/>
            </a:solidFill>
            <a:round/>
            <a:headEnd/>
            <a:tailEnd type="triangle" w="med" len="med"/>
          </a:ln>
        </p:spPr>
        <p:txBody>
          <a:bodyPr/>
          <a:lstStyle/>
          <a:p>
            <a:endParaRPr lang="ja-JP" altLang="en-US"/>
          </a:p>
        </p:txBody>
      </p:sp>
      <p:sp>
        <p:nvSpPr>
          <p:cNvPr id="77854" name="Line 30"/>
          <p:cNvSpPr>
            <a:spLocks noChangeShapeType="1"/>
          </p:cNvSpPr>
          <p:nvPr/>
        </p:nvSpPr>
        <p:spPr bwMode="auto">
          <a:xfrm flipV="1">
            <a:off x="4900613" y="2478088"/>
            <a:ext cx="582612" cy="9525"/>
          </a:xfrm>
          <a:prstGeom prst="line">
            <a:avLst/>
          </a:prstGeom>
          <a:noFill/>
          <a:ln w="28575">
            <a:solidFill>
              <a:srgbClr val="0000FF"/>
            </a:solidFill>
            <a:round/>
            <a:headEnd/>
            <a:tailEnd/>
          </a:ln>
        </p:spPr>
        <p:txBody>
          <a:bodyPr/>
          <a:lstStyle/>
          <a:p>
            <a:endParaRPr lang="ja-JP" altLang="en-US"/>
          </a:p>
        </p:txBody>
      </p:sp>
      <p:sp>
        <p:nvSpPr>
          <p:cNvPr id="77855" name="Oval 31"/>
          <p:cNvSpPr>
            <a:spLocks noChangeArrowheads="1"/>
          </p:cNvSpPr>
          <p:nvPr/>
        </p:nvSpPr>
        <p:spPr bwMode="auto">
          <a:xfrm>
            <a:off x="7567613" y="3355975"/>
            <a:ext cx="287337"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7856" name="Line 32"/>
          <p:cNvSpPr>
            <a:spLocks noChangeShapeType="1"/>
          </p:cNvSpPr>
          <p:nvPr/>
        </p:nvSpPr>
        <p:spPr bwMode="auto">
          <a:xfrm>
            <a:off x="6938963" y="3500438"/>
            <a:ext cx="584200" cy="0"/>
          </a:xfrm>
          <a:prstGeom prst="line">
            <a:avLst/>
          </a:prstGeom>
          <a:noFill/>
          <a:ln w="28575">
            <a:solidFill>
              <a:srgbClr val="FF0000"/>
            </a:solidFill>
            <a:round/>
            <a:headEnd/>
            <a:tailEnd type="triangle" w="med" len="med"/>
          </a:ln>
        </p:spPr>
        <p:txBody>
          <a:bodyPr/>
          <a:lstStyle/>
          <a:p>
            <a:endParaRPr lang="ja-JP" altLang="en-US"/>
          </a:p>
        </p:txBody>
      </p:sp>
      <p:sp>
        <p:nvSpPr>
          <p:cNvPr id="77857" name="Text Box 33"/>
          <p:cNvSpPr txBox="1">
            <a:spLocks noChangeArrowheads="1"/>
          </p:cNvSpPr>
          <p:nvPr/>
        </p:nvSpPr>
        <p:spPr bwMode="auto">
          <a:xfrm>
            <a:off x="977900" y="3005138"/>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Pass</a:t>
            </a:r>
          </a:p>
        </p:txBody>
      </p:sp>
      <p:sp>
        <p:nvSpPr>
          <p:cNvPr id="77858" name="Text Box 34"/>
          <p:cNvSpPr txBox="1">
            <a:spLocks noChangeArrowheads="1"/>
          </p:cNvSpPr>
          <p:nvPr/>
        </p:nvSpPr>
        <p:spPr bwMode="auto">
          <a:xfrm>
            <a:off x="7308850" y="2968625"/>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Fail</a:t>
            </a:r>
          </a:p>
        </p:txBody>
      </p:sp>
      <p:sp>
        <p:nvSpPr>
          <p:cNvPr id="77864" name="AutoShape 40"/>
          <p:cNvSpPr>
            <a:spLocks noChangeArrowheads="1"/>
          </p:cNvSpPr>
          <p:nvPr/>
        </p:nvSpPr>
        <p:spPr bwMode="auto">
          <a:xfrm>
            <a:off x="3367088" y="2166938"/>
            <a:ext cx="1728787" cy="647700"/>
          </a:xfrm>
          <a:prstGeom prst="roundRect">
            <a:avLst>
              <a:gd name="adj" fmla="val 23046"/>
            </a:avLst>
          </a:prstGeom>
          <a:noFill/>
          <a:ln w="38100" algn="ctr">
            <a:solidFill>
              <a:srgbClr val="FF3300"/>
            </a:solidFill>
            <a:prstDash val="sysDot"/>
            <a:round/>
            <a:headEnd/>
            <a:tailEnd/>
          </a:ln>
        </p:spPr>
        <p:txBody>
          <a:bodyPr wrap="none" anchor="ctr"/>
          <a:lstStyle/>
          <a:p>
            <a:pPr algn="ctr"/>
            <a:endParaRPr lang="ja-JP" altLang="en-US"/>
          </a:p>
        </p:txBody>
      </p:sp>
      <p:sp>
        <p:nvSpPr>
          <p:cNvPr id="40" name="角丸四角形 39"/>
          <p:cNvSpPr/>
          <p:nvPr/>
        </p:nvSpPr>
        <p:spPr>
          <a:xfrm>
            <a:off x="395536" y="587727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a:solidFill>
                  <a:schemeClr val="bg1"/>
                </a:solidFill>
                <a:latin typeface="Meiryo UI" panose="020B0604030504040204" pitchFamily="50" charset="-128"/>
                <a:ea typeface="Meiryo UI" panose="020B0604030504040204" pitchFamily="50" charset="-128"/>
                <a:cs typeface="Meiryo UI" panose="020B0604030504040204" pitchFamily="50" charset="-128"/>
              </a:rPr>
              <a:t>どのマージラインでバグが混入したかを切り分ける作業の自動化</a:t>
            </a: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93888226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スライド番号プレースホルダー 5"/>
          <p:cNvSpPr>
            <a:spLocks noGrp="1"/>
          </p:cNvSpPr>
          <p:nvPr>
            <p:ph type="sldNum" sz="quarter" idx="12"/>
          </p:nvPr>
        </p:nvSpPr>
        <p:spPr/>
        <p:txBody>
          <a:bodyPr/>
          <a:lstStyle/>
          <a:p>
            <a:pPr>
              <a:defRPr/>
            </a:pPr>
            <a:fld id="{28A9365B-8370-452C-9D7C-AAF8D7600C67}" type="slidenum">
              <a:rPr lang="ja-JP" altLang="en-US"/>
              <a:pPr>
                <a:defRPr/>
              </a:pPr>
              <a:t>51</a:t>
            </a:fld>
            <a:endParaRPr lang="en-US" altLang="ja-JP"/>
          </a:p>
        </p:txBody>
      </p:sp>
      <p:sp>
        <p:nvSpPr>
          <p:cNvPr id="78850" name="Rectangle 2"/>
          <p:cNvSpPr>
            <a:spLocks noGrp="1"/>
          </p:cNvSpPr>
          <p:nvPr>
            <p:ph type="title" idx="4294967295"/>
          </p:nvPr>
        </p:nvSpPr>
        <p:spPr/>
        <p:txBody>
          <a:bodyPr/>
          <a:lstStyle/>
          <a:p>
            <a:pPr eaLnBrk="1" hangingPunct="1"/>
            <a:r>
              <a:rPr lang="en-US" altLang="ja-JP" sz="3700" dirty="0" smtClean="0">
                <a:solidFill>
                  <a:srgbClr val="4D4D4D"/>
                </a:solidFill>
                <a:latin typeface="Meiryo UI" panose="020B0604030504040204" pitchFamily="50" charset="-128"/>
                <a:ea typeface="Meiryo UI" panose="020B0604030504040204" pitchFamily="50" charset="-128"/>
                <a:cs typeface="Meiryo UI" panose="020B0604030504040204" pitchFamily="50" charset="-128"/>
              </a:rPr>
              <a:t>git bisection</a:t>
            </a:r>
            <a:r>
              <a:rPr lang="ja-JP" altLang="en-US" sz="3700" dirty="0" smtClean="0">
                <a:solidFill>
                  <a:srgbClr val="4D4D4D"/>
                </a:solidFill>
                <a:latin typeface="Meiryo UI" panose="020B0604030504040204" pitchFamily="50" charset="-128"/>
                <a:ea typeface="Meiryo UI" panose="020B0604030504040204" pitchFamily="50" charset="-128"/>
                <a:cs typeface="Meiryo UI" panose="020B0604030504040204" pitchFamily="50" charset="-128"/>
              </a:rPr>
              <a:t>（二項探索）</a:t>
            </a:r>
          </a:p>
        </p:txBody>
      </p:sp>
      <p:sp>
        <p:nvSpPr>
          <p:cNvPr id="78851" name="Oval 3"/>
          <p:cNvSpPr>
            <a:spLocks noChangeArrowheads="1"/>
          </p:cNvSpPr>
          <p:nvPr/>
        </p:nvSpPr>
        <p:spPr bwMode="auto">
          <a:xfrm>
            <a:off x="1250950" y="3414713"/>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52" name="Oval 4"/>
          <p:cNvSpPr>
            <a:spLocks noChangeArrowheads="1"/>
          </p:cNvSpPr>
          <p:nvPr/>
        </p:nvSpPr>
        <p:spPr bwMode="auto">
          <a:xfrm>
            <a:off x="2185988" y="3424238"/>
            <a:ext cx="287337"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53" name="Oval 5"/>
          <p:cNvSpPr>
            <a:spLocks noChangeArrowheads="1"/>
          </p:cNvSpPr>
          <p:nvPr/>
        </p:nvSpPr>
        <p:spPr bwMode="auto">
          <a:xfrm>
            <a:off x="2857500" y="284003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54" name="Oval 6"/>
          <p:cNvSpPr>
            <a:spLocks noChangeArrowheads="1"/>
          </p:cNvSpPr>
          <p:nvPr/>
        </p:nvSpPr>
        <p:spPr bwMode="auto">
          <a:xfrm>
            <a:off x="2762250" y="391318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55" name="Oval 7"/>
          <p:cNvSpPr>
            <a:spLocks noChangeArrowheads="1"/>
          </p:cNvSpPr>
          <p:nvPr/>
        </p:nvSpPr>
        <p:spPr bwMode="auto">
          <a:xfrm>
            <a:off x="3635375" y="2349500"/>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56" name="Oval 8"/>
          <p:cNvSpPr>
            <a:spLocks noChangeArrowheads="1"/>
          </p:cNvSpPr>
          <p:nvPr/>
        </p:nvSpPr>
        <p:spPr bwMode="auto">
          <a:xfrm>
            <a:off x="3492500" y="324643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57" name="Oval 9"/>
          <p:cNvSpPr>
            <a:spLocks noChangeArrowheads="1"/>
          </p:cNvSpPr>
          <p:nvPr/>
        </p:nvSpPr>
        <p:spPr bwMode="auto">
          <a:xfrm>
            <a:off x="3419475" y="4330700"/>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58" name="Oval 10"/>
          <p:cNvSpPr>
            <a:spLocks noChangeArrowheads="1"/>
          </p:cNvSpPr>
          <p:nvPr/>
        </p:nvSpPr>
        <p:spPr bwMode="auto">
          <a:xfrm>
            <a:off x="4541838" y="2349500"/>
            <a:ext cx="287337" cy="288925"/>
          </a:xfrm>
          <a:prstGeom prst="ellipse">
            <a:avLst/>
          </a:prstGeom>
          <a:solidFill>
            <a:srgbClr val="FF0000"/>
          </a:solidFill>
          <a:ln w="9525">
            <a:solidFill>
              <a:srgbClr val="FF0000"/>
            </a:solidFill>
            <a:round/>
            <a:headEnd/>
            <a:tailEnd/>
          </a:ln>
          <a:effectLst>
            <a:prstShdw prst="shdw17" dist="17961" dir="2700000">
              <a:srgbClr val="990000"/>
            </a:prstShdw>
          </a:effectLst>
        </p:spPr>
        <p:txBody>
          <a:bodyPr wrap="none" anchor="ctr"/>
          <a:lstStyle/>
          <a:p>
            <a:pPr algn="ctr"/>
            <a:endParaRPr lang="ja-JP" altLang="en-US"/>
          </a:p>
        </p:txBody>
      </p:sp>
      <p:sp>
        <p:nvSpPr>
          <p:cNvPr id="78859" name="Oval 11"/>
          <p:cNvSpPr>
            <a:spLocks noChangeArrowheads="1"/>
          </p:cNvSpPr>
          <p:nvPr/>
        </p:nvSpPr>
        <p:spPr bwMode="auto">
          <a:xfrm>
            <a:off x="4337050" y="324643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60" name="Oval 12"/>
          <p:cNvSpPr>
            <a:spLocks noChangeArrowheads="1"/>
          </p:cNvSpPr>
          <p:nvPr/>
        </p:nvSpPr>
        <p:spPr bwMode="auto">
          <a:xfrm>
            <a:off x="5383213" y="4325938"/>
            <a:ext cx="287337"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61" name="Oval 13"/>
          <p:cNvSpPr>
            <a:spLocks noChangeArrowheads="1"/>
          </p:cNvSpPr>
          <p:nvPr/>
        </p:nvSpPr>
        <p:spPr bwMode="auto">
          <a:xfrm>
            <a:off x="5210175" y="3248025"/>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62" name="Oval 14"/>
          <p:cNvSpPr>
            <a:spLocks noChangeArrowheads="1"/>
          </p:cNvSpPr>
          <p:nvPr/>
        </p:nvSpPr>
        <p:spPr bwMode="auto">
          <a:xfrm>
            <a:off x="5969000" y="2767013"/>
            <a:ext cx="287338"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8863" name="Line 15"/>
          <p:cNvSpPr>
            <a:spLocks noChangeShapeType="1"/>
          </p:cNvSpPr>
          <p:nvPr/>
        </p:nvSpPr>
        <p:spPr bwMode="auto">
          <a:xfrm>
            <a:off x="1609725" y="3559175"/>
            <a:ext cx="534988" cy="0"/>
          </a:xfrm>
          <a:prstGeom prst="line">
            <a:avLst/>
          </a:prstGeom>
          <a:noFill/>
          <a:ln w="28575">
            <a:solidFill>
              <a:srgbClr val="0000FF"/>
            </a:solidFill>
            <a:round/>
            <a:headEnd/>
            <a:tailEnd type="triangle" w="med" len="med"/>
          </a:ln>
        </p:spPr>
        <p:txBody>
          <a:bodyPr/>
          <a:lstStyle/>
          <a:p>
            <a:endParaRPr lang="ja-JP" altLang="en-US"/>
          </a:p>
        </p:txBody>
      </p:sp>
      <p:sp>
        <p:nvSpPr>
          <p:cNvPr id="78864" name="Line 16"/>
          <p:cNvSpPr>
            <a:spLocks noChangeShapeType="1"/>
          </p:cNvSpPr>
          <p:nvPr/>
        </p:nvSpPr>
        <p:spPr bwMode="auto">
          <a:xfrm>
            <a:off x="2473325" y="3703638"/>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8865" name="Line 17"/>
          <p:cNvSpPr>
            <a:spLocks noChangeShapeType="1"/>
          </p:cNvSpPr>
          <p:nvPr/>
        </p:nvSpPr>
        <p:spPr bwMode="auto">
          <a:xfrm>
            <a:off x="3087688" y="4168775"/>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8866" name="Line 18"/>
          <p:cNvSpPr>
            <a:spLocks noChangeShapeType="1"/>
          </p:cNvSpPr>
          <p:nvPr/>
        </p:nvSpPr>
        <p:spPr bwMode="auto">
          <a:xfrm flipV="1">
            <a:off x="3770313" y="4475163"/>
            <a:ext cx="1539875" cy="9525"/>
          </a:xfrm>
          <a:prstGeom prst="line">
            <a:avLst/>
          </a:prstGeom>
          <a:noFill/>
          <a:ln w="28575">
            <a:solidFill>
              <a:srgbClr val="0000FF"/>
            </a:solidFill>
            <a:round/>
            <a:headEnd/>
            <a:tailEnd type="triangle" w="med" len="med"/>
          </a:ln>
        </p:spPr>
        <p:txBody>
          <a:bodyPr/>
          <a:lstStyle/>
          <a:p>
            <a:endParaRPr lang="ja-JP" altLang="en-US"/>
          </a:p>
        </p:txBody>
      </p:sp>
      <p:sp>
        <p:nvSpPr>
          <p:cNvPr id="78867" name="Line 19"/>
          <p:cNvSpPr>
            <a:spLocks noChangeShapeType="1"/>
          </p:cNvSpPr>
          <p:nvPr/>
        </p:nvSpPr>
        <p:spPr bwMode="auto">
          <a:xfrm>
            <a:off x="384968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8868" name="Line 20"/>
          <p:cNvSpPr>
            <a:spLocks noChangeShapeType="1"/>
          </p:cNvSpPr>
          <p:nvPr/>
        </p:nvSpPr>
        <p:spPr bwMode="auto">
          <a:xfrm>
            <a:off x="470693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8869" name="Line 21"/>
          <p:cNvSpPr>
            <a:spLocks noChangeShapeType="1"/>
          </p:cNvSpPr>
          <p:nvPr/>
        </p:nvSpPr>
        <p:spPr bwMode="auto">
          <a:xfrm>
            <a:off x="4002088" y="2493963"/>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8870" name="Line 22"/>
          <p:cNvSpPr>
            <a:spLocks noChangeShapeType="1"/>
          </p:cNvSpPr>
          <p:nvPr/>
        </p:nvSpPr>
        <p:spPr bwMode="auto">
          <a:xfrm flipV="1">
            <a:off x="2460625" y="31178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8871" name="Line 23"/>
          <p:cNvSpPr>
            <a:spLocks noChangeShapeType="1"/>
          </p:cNvSpPr>
          <p:nvPr/>
        </p:nvSpPr>
        <p:spPr bwMode="auto">
          <a:xfrm flipV="1">
            <a:off x="3194050" y="2551113"/>
            <a:ext cx="358775" cy="287337"/>
          </a:xfrm>
          <a:prstGeom prst="line">
            <a:avLst/>
          </a:prstGeom>
          <a:noFill/>
          <a:ln w="28575">
            <a:solidFill>
              <a:srgbClr val="0000FF"/>
            </a:solidFill>
            <a:round/>
            <a:headEnd/>
            <a:tailEnd type="triangle" w="med" len="med"/>
          </a:ln>
        </p:spPr>
        <p:txBody>
          <a:bodyPr/>
          <a:lstStyle/>
          <a:p>
            <a:endParaRPr lang="ja-JP" altLang="en-US"/>
          </a:p>
        </p:txBody>
      </p:sp>
      <p:sp>
        <p:nvSpPr>
          <p:cNvPr id="78872" name="Line 24"/>
          <p:cNvSpPr>
            <a:spLocks noChangeShapeType="1"/>
          </p:cNvSpPr>
          <p:nvPr/>
        </p:nvSpPr>
        <p:spPr bwMode="auto">
          <a:xfrm>
            <a:off x="3163888" y="3122613"/>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8873" name="Line 25"/>
          <p:cNvSpPr>
            <a:spLocks noChangeShapeType="1"/>
          </p:cNvSpPr>
          <p:nvPr/>
        </p:nvSpPr>
        <p:spPr bwMode="auto">
          <a:xfrm flipV="1">
            <a:off x="5570538" y="30543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8874" name="Oval 26"/>
          <p:cNvSpPr>
            <a:spLocks noChangeArrowheads="1"/>
          </p:cNvSpPr>
          <p:nvPr/>
        </p:nvSpPr>
        <p:spPr bwMode="auto">
          <a:xfrm>
            <a:off x="6578600" y="3348038"/>
            <a:ext cx="287338"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8875" name="Line 27"/>
          <p:cNvSpPr>
            <a:spLocks noChangeShapeType="1"/>
          </p:cNvSpPr>
          <p:nvPr/>
        </p:nvSpPr>
        <p:spPr bwMode="auto">
          <a:xfrm flipV="1">
            <a:off x="5754688" y="3668713"/>
            <a:ext cx="817562" cy="731837"/>
          </a:xfrm>
          <a:prstGeom prst="line">
            <a:avLst/>
          </a:prstGeom>
          <a:noFill/>
          <a:ln w="28575">
            <a:solidFill>
              <a:srgbClr val="0000FF"/>
            </a:solidFill>
            <a:round/>
            <a:headEnd/>
            <a:tailEnd type="triangle" w="med" len="med"/>
          </a:ln>
        </p:spPr>
        <p:txBody>
          <a:bodyPr/>
          <a:lstStyle/>
          <a:p>
            <a:endParaRPr lang="ja-JP" altLang="en-US"/>
          </a:p>
        </p:txBody>
      </p:sp>
      <p:sp>
        <p:nvSpPr>
          <p:cNvPr id="78876" name="Line 28"/>
          <p:cNvSpPr>
            <a:spLocks noChangeShapeType="1"/>
          </p:cNvSpPr>
          <p:nvPr/>
        </p:nvSpPr>
        <p:spPr bwMode="auto">
          <a:xfrm>
            <a:off x="6289675" y="3054350"/>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8877" name="Line 29"/>
          <p:cNvSpPr>
            <a:spLocks noChangeShapeType="1"/>
          </p:cNvSpPr>
          <p:nvPr/>
        </p:nvSpPr>
        <p:spPr bwMode="auto">
          <a:xfrm>
            <a:off x="5489575" y="2470150"/>
            <a:ext cx="450850" cy="325438"/>
          </a:xfrm>
          <a:prstGeom prst="line">
            <a:avLst/>
          </a:prstGeom>
          <a:noFill/>
          <a:ln w="28575">
            <a:solidFill>
              <a:srgbClr val="0000FF"/>
            </a:solidFill>
            <a:round/>
            <a:headEnd/>
            <a:tailEnd type="triangle" w="med" len="med"/>
          </a:ln>
        </p:spPr>
        <p:txBody>
          <a:bodyPr/>
          <a:lstStyle/>
          <a:p>
            <a:endParaRPr lang="ja-JP" altLang="en-US"/>
          </a:p>
        </p:txBody>
      </p:sp>
      <p:sp>
        <p:nvSpPr>
          <p:cNvPr id="78878" name="Line 30"/>
          <p:cNvSpPr>
            <a:spLocks noChangeShapeType="1"/>
          </p:cNvSpPr>
          <p:nvPr/>
        </p:nvSpPr>
        <p:spPr bwMode="auto">
          <a:xfrm flipV="1">
            <a:off x="4900613" y="2478088"/>
            <a:ext cx="582612" cy="9525"/>
          </a:xfrm>
          <a:prstGeom prst="line">
            <a:avLst/>
          </a:prstGeom>
          <a:noFill/>
          <a:ln w="28575">
            <a:solidFill>
              <a:srgbClr val="0000FF"/>
            </a:solidFill>
            <a:round/>
            <a:headEnd/>
            <a:tailEnd/>
          </a:ln>
        </p:spPr>
        <p:txBody>
          <a:bodyPr/>
          <a:lstStyle/>
          <a:p>
            <a:endParaRPr lang="ja-JP" altLang="en-US"/>
          </a:p>
        </p:txBody>
      </p:sp>
      <p:sp>
        <p:nvSpPr>
          <p:cNvPr id="78879" name="Oval 31"/>
          <p:cNvSpPr>
            <a:spLocks noChangeArrowheads="1"/>
          </p:cNvSpPr>
          <p:nvPr/>
        </p:nvSpPr>
        <p:spPr bwMode="auto">
          <a:xfrm>
            <a:off x="7567613" y="3355975"/>
            <a:ext cx="287337"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8880" name="Line 32"/>
          <p:cNvSpPr>
            <a:spLocks noChangeShapeType="1"/>
          </p:cNvSpPr>
          <p:nvPr/>
        </p:nvSpPr>
        <p:spPr bwMode="auto">
          <a:xfrm>
            <a:off x="6938963" y="3500438"/>
            <a:ext cx="584200" cy="0"/>
          </a:xfrm>
          <a:prstGeom prst="line">
            <a:avLst/>
          </a:prstGeom>
          <a:noFill/>
          <a:ln w="28575">
            <a:solidFill>
              <a:srgbClr val="FF0000"/>
            </a:solidFill>
            <a:round/>
            <a:headEnd/>
            <a:tailEnd type="triangle" w="med" len="med"/>
          </a:ln>
        </p:spPr>
        <p:txBody>
          <a:bodyPr/>
          <a:lstStyle/>
          <a:p>
            <a:endParaRPr lang="ja-JP" altLang="en-US"/>
          </a:p>
        </p:txBody>
      </p:sp>
      <p:sp>
        <p:nvSpPr>
          <p:cNvPr id="78881" name="Text Box 33"/>
          <p:cNvSpPr txBox="1">
            <a:spLocks noChangeArrowheads="1"/>
          </p:cNvSpPr>
          <p:nvPr/>
        </p:nvSpPr>
        <p:spPr bwMode="auto">
          <a:xfrm>
            <a:off x="977900" y="3005138"/>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Pass</a:t>
            </a:r>
          </a:p>
        </p:txBody>
      </p:sp>
      <p:sp>
        <p:nvSpPr>
          <p:cNvPr id="78882" name="Text Box 34"/>
          <p:cNvSpPr txBox="1">
            <a:spLocks noChangeArrowheads="1"/>
          </p:cNvSpPr>
          <p:nvPr/>
        </p:nvSpPr>
        <p:spPr bwMode="auto">
          <a:xfrm>
            <a:off x="7308850" y="2968625"/>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Fail</a:t>
            </a:r>
          </a:p>
        </p:txBody>
      </p:sp>
      <p:sp>
        <p:nvSpPr>
          <p:cNvPr id="78888" name="AutoShape 40"/>
          <p:cNvSpPr>
            <a:spLocks noChangeArrowheads="1"/>
          </p:cNvSpPr>
          <p:nvPr/>
        </p:nvSpPr>
        <p:spPr bwMode="auto">
          <a:xfrm>
            <a:off x="4211638" y="2166938"/>
            <a:ext cx="884237" cy="647700"/>
          </a:xfrm>
          <a:prstGeom prst="roundRect">
            <a:avLst>
              <a:gd name="adj" fmla="val 23046"/>
            </a:avLst>
          </a:prstGeom>
          <a:noFill/>
          <a:ln w="38100" algn="ctr">
            <a:solidFill>
              <a:srgbClr val="FF3300"/>
            </a:solidFill>
            <a:prstDash val="sysDot"/>
            <a:round/>
            <a:headEnd/>
            <a:tailEnd/>
          </a:ln>
        </p:spPr>
        <p:txBody>
          <a:bodyPr wrap="none" anchor="ctr"/>
          <a:lstStyle/>
          <a:p>
            <a:pPr algn="ctr"/>
            <a:endParaRPr lang="ja-JP" altLang="en-US"/>
          </a:p>
        </p:txBody>
      </p:sp>
      <p:sp>
        <p:nvSpPr>
          <p:cNvPr id="78889" name="Rectangle 41"/>
          <p:cNvSpPr>
            <a:spLocks noChangeArrowheads="1"/>
          </p:cNvSpPr>
          <p:nvPr/>
        </p:nvSpPr>
        <p:spPr bwMode="auto">
          <a:xfrm>
            <a:off x="684213" y="5084763"/>
            <a:ext cx="7704137" cy="576262"/>
          </a:xfrm>
          <a:prstGeom prst="rect">
            <a:avLst/>
          </a:prstGeom>
          <a:solidFill>
            <a:srgbClr val="FFFF99"/>
          </a:solidFill>
          <a:ln w="28575" algn="ctr">
            <a:noFill/>
            <a:miter lim="800000"/>
            <a:headEnd/>
            <a:tailEnd/>
          </a:ln>
        </p:spPr>
        <p:txBody>
          <a:bodyPr wrap="none" anchor="ctr"/>
          <a:lstStyle/>
          <a:p>
            <a:pPr algn="ctr"/>
            <a:r>
              <a:rPr lang="ja-JP" altLang="en-US" dirty="0">
                <a:solidFill>
                  <a:srgbClr val="FF3300"/>
                </a:solidFill>
                <a:latin typeface="Meiryo UI" panose="020B0604030504040204" pitchFamily="50" charset="-128"/>
                <a:ea typeface="Meiryo UI" panose="020B0604030504040204" pitchFamily="50" charset="-128"/>
                <a:cs typeface="Meiryo UI" panose="020B0604030504040204" pitchFamily="50" charset="-128"/>
              </a:rPr>
              <a:t>バグを混入させる原因となったパッチが特定できた ！</a:t>
            </a:r>
          </a:p>
        </p:txBody>
      </p:sp>
      <p:sp>
        <p:nvSpPr>
          <p:cNvPr id="41" name="角丸四角形 40"/>
          <p:cNvSpPr/>
          <p:nvPr/>
        </p:nvSpPr>
        <p:spPr>
          <a:xfrm>
            <a:off x="395536" y="587727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a:solidFill>
                  <a:schemeClr val="bg1"/>
                </a:solidFill>
                <a:latin typeface="Meiryo UI" panose="020B0604030504040204" pitchFamily="50" charset="-128"/>
                <a:ea typeface="Meiryo UI" panose="020B0604030504040204" pitchFamily="50" charset="-128"/>
                <a:cs typeface="Meiryo UI" panose="020B0604030504040204" pitchFamily="50" charset="-128"/>
              </a:rPr>
              <a:t>どのマージラインでバグが混入したかを切り分ける作業の自動化</a:t>
            </a: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54318099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p:cNvSpPr>
          <p:nvPr>
            <p:ph type="title"/>
          </p:nvPr>
        </p:nvSpPr>
        <p:spPr/>
        <p:txBody>
          <a:bodyPr/>
          <a:lstStyle/>
          <a:p>
            <a:pPr eaLnBrk="1" hangingPunct="1"/>
            <a:r>
              <a:rPr lang="ja-JP" altLang="en-US" dirty="0" smtClean="0">
                <a:solidFill>
                  <a:srgbClr val="333333"/>
                </a:solidFill>
              </a:rPr>
              <a:t> </a:t>
            </a:r>
            <a:r>
              <a:rPr lang="en-US" altLang="ja-JP" dirty="0" err="1" smtClean="0">
                <a:solidFill>
                  <a:srgbClr val="333333"/>
                </a:solidFill>
              </a:rPr>
              <a:t>gitk</a:t>
            </a:r>
            <a:r>
              <a:rPr lang="en-US" altLang="ja-JP" dirty="0" smtClean="0">
                <a:solidFill>
                  <a:srgbClr val="333333"/>
                </a:solidFill>
              </a:rPr>
              <a:t> </a:t>
            </a:r>
            <a:r>
              <a:rPr lang="ja-JP" altLang="en-US" dirty="0" smtClean="0">
                <a:solidFill>
                  <a:srgbClr val="333333"/>
                </a:solidFill>
              </a:rPr>
              <a:t>による </a:t>
            </a:r>
            <a:r>
              <a:rPr lang="en-US" altLang="ja-JP" dirty="0" err="1" smtClean="0">
                <a:solidFill>
                  <a:srgbClr val="333333"/>
                </a:solidFill>
              </a:rPr>
              <a:t>git</a:t>
            </a:r>
            <a:r>
              <a:rPr lang="en-US" altLang="ja-JP" dirty="0" smtClean="0">
                <a:solidFill>
                  <a:srgbClr val="333333"/>
                </a:solidFill>
              </a:rPr>
              <a:t> </a:t>
            </a:r>
            <a:r>
              <a:rPr lang="ja-JP" altLang="en-US" dirty="0" smtClean="0">
                <a:solidFill>
                  <a:srgbClr val="333333"/>
                </a:solidFill>
              </a:rPr>
              <a:t>マージヒストリー可視化</a:t>
            </a:r>
            <a:endParaRPr lang="en-US" altLang="ja-JP" dirty="0" smtClean="0">
              <a:solidFill>
                <a:srgbClr val="333333"/>
              </a:solidFill>
            </a:endParaRPr>
          </a:p>
        </p:txBody>
      </p:sp>
      <p:sp>
        <p:nvSpPr>
          <p:cNvPr id="5" name="Rectangle 3"/>
          <p:cNvSpPr txBox="1">
            <a:spLocks/>
          </p:cNvSpPr>
          <p:nvPr/>
        </p:nvSpPr>
        <p:spPr bwMode="auto">
          <a:xfrm>
            <a:off x="242888" y="5986463"/>
            <a:ext cx="8856662" cy="360362"/>
          </a:xfrm>
          <a:prstGeom prst="rect">
            <a:avLst/>
          </a:prstGeom>
          <a:noFill/>
          <a:ln w="9525">
            <a:noFill/>
            <a:miter lim="800000"/>
            <a:headEnd/>
            <a:tailEnd/>
          </a:ln>
        </p:spPr>
        <p:txBody>
          <a:bodyPr lIns="54000" tIns="10800" rIns="54000" bIns="10800" anchor="ctr"/>
          <a:lstStyle/>
          <a:p>
            <a:pPr marL="323850" indent="-323850" eaLnBrk="0" hangingPunct="0">
              <a:lnSpc>
                <a:spcPct val="80000"/>
              </a:lnSpc>
              <a:spcBef>
                <a:spcPct val="20000"/>
              </a:spcBef>
              <a:buClr>
                <a:srgbClr val="0066FF"/>
              </a:buClr>
              <a:defRPr/>
            </a:pPr>
            <a:r>
              <a:rPr lang="ja-JP" altLang="en-US" sz="18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1800" b="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1800"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多点同時変更</a:t>
            </a:r>
            <a:r>
              <a:rPr lang="ja-JP" altLang="en-US" sz="18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されたソースコードを集約管理する極めて優れたコード管理機構</a:t>
            </a:r>
            <a:endPar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6" name="スライド番号プレースホルダー 5"/>
          <p:cNvSpPr>
            <a:spLocks noGrp="1"/>
          </p:cNvSpPr>
          <p:nvPr>
            <p:ph type="sldNum" sz="quarter" idx="12"/>
          </p:nvPr>
        </p:nvSpPr>
        <p:spPr/>
        <p:txBody>
          <a:bodyPr/>
          <a:lstStyle/>
          <a:p>
            <a:pPr>
              <a:defRPr/>
            </a:pPr>
            <a:fld id="{CA2E0D40-4B2F-49FD-AB6E-E06BC18070F1}" type="slidenum">
              <a:rPr lang="ja-JP" altLang="en-US">
                <a:solidFill>
                  <a:srgbClr val="8CADAE">
                    <a:shade val="75000"/>
                  </a:srgbClr>
                </a:solidFill>
              </a:rPr>
              <a:pPr>
                <a:defRPr/>
              </a:pPr>
              <a:t>52</a:t>
            </a:fld>
            <a:endParaRPr lang="en-US" altLang="ja-JP">
              <a:solidFill>
                <a:srgbClr val="8CADAE">
                  <a:shade val="75000"/>
                </a:srgbClr>
              </a:solidFill>
            </a:endParaRPr>
          </a:p>
        </p:txBody>
      </p:sp>
      <p:pic>
        <p:nvPicPr>
          <p:cNvPr id="4" name="図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864" y="1484783"/>
            <a:ext cx="8629616" cy="4501679"/>
          </a:xfrm>
          <a:prstGeom prst="rect">
            <a:avLst/>
          </a:prstGeom>
        </p:spPr>
      </p:pic>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342955327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タイトル 1"/>
          <p:cNvSpPr>
            <a:spLocks noGrp="1"/>
          </p:cNvSpPr>
          <p:nvPr>
            <p:ph type="title"/>
          </p:nvPr>
        </p:nvSpPr>
        <p:spPr/>
        <p:txBody>
          <a:bodyPr/>
          <a:lstStyle/>
          <a:p>
            <a:pPr eaLnBrk="1" hangingPunct="1"/>
            <a:r>
              <a:rPr lang="en-US" altLang="ja-JP" sz="3200" dirty="0" smtClean="0">
                <a:solidFill>
                  <a:srgbClr val="4D4D4D"/>
                </a:solidFill>
              </a:rPr>
              <a:t>github</a:t>
            </a:r>
            <a:r>
              <a:rPr lang="ja-JP" altLang="en-US" sz="3200" dirty="0" smtClean="0">
                <a:solidFill>
                  <a:srgbClr val="4D4D4D"/>
                </a:solidFill>
              </a:rPr>
              <a:t> </a:t>
            </a:r>
            <a:r>
              <a:rPr lang="en-US" altLang="ja-JP" sz="3200" dirty="0" smtClean="0">
                <a:solidFill>
                  <a:srgbClr val="4D4D4D"/>
                </a:solidFill>
              </a:rPr>
              <a:t>:</a:t>
            </a:r>
            <a:r>
              <a:rPr lang="ja-JP" altLang="en-US" sz="3200" dirty="0" smtClean="0">
                <a:solidFill>
                  <a:srgbClr val="4D4D4D"/>
                </a:solidFill>
              </a:rPr>
              <a:t> </a:t>
            </a:r>
            <a:r>
              <a:rPr lang="en-US" altLang="ja-JP" sz="3200" dirty="0" smtClean="0">
                <a:solidFill>
                  <a:srgbClr val="4D4D4D"/>
                </a:solidFill>
              </a:rPr>
              <a:t>free open source “git” repository</a:t>
            </a:r>
            <a:endParaRPr lang="ja-JP" altLang="en-US" sz="3200" dirty="0" smtClean="0">
              <a:solidFill>
                <a:srgbClr val="4D4D4D"/>
              </a:solidFill>
            </a:endParaRPr>
          </a:p>
        </p:txBody>
      </p:sp>
      <p:sp>
        <p:nvSpPr>
          <p:cNvPr id="5" name="スライド番号プレースホルダー 4"/>
          <p:cNvSpPr>
            <a:spLocks noGrp="1"/>
          </p:cNvSpPr>
          <p:nvPr>
            <p:ph type="sldNum" sz="quarter" idx="12"/>
          </p:nvPr>
        </p:nvSpPr>
        <p:spPr>
          <a:xfrm>
            <a:off x="4343400" y="1036638"/>
            <a:ext cx="457200" cy="441325"/>
          </a:xfrm>
        </p:spPr>
        <p:txBody>
          <a:bodyPr/>
          <a:lstStyle/>
          <a:p>
            <a:pPr>
              <a:defRPr/>
            </a:pPr>
            <a:fld id="{F01E1F1C-704C-42E2-A5E0-0CE0E389F360}" type="slidenum">
              <a:rPr lang="ja-JP" altLang="en-US">
                <a:solidFill>
                  <a:srgbClr val="8CADAE">
                    <a:shade val="75000"/>
                  </a:srgbClr>
                </a:solidFill>
              </a:rPr>
              <a:pPr>
                <a:defRPr/>
              </a:pPr>
              <a:t>53</a:t>
            </a:fld>
            <a:endParaRPr lang="en-US" altLang="ja-JP">
              <a:solidFill>
                <a:srgbClr val="8CADAE">
                  <a:shade val="75000"/>
                </a:srgbClr>
              </a:solidFill>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658944"/>
            <a:ext cx="8208912" cy="4621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90393686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スライド番号プレースホルダー 5"/>
          <p:cNvSpPr>
            <a:spLocks noGrp="1"/>
          </p:cNvSpPr>
          <p:nvPr>
            <p:ph type="sldNum" sz="quarter" idx="12"/>
          </p:nvPr>
        </p:nvSpPr>
        <p:spPr/>
        <p:txBody>
          <a:bodyPr/>
          <a:lstStyle/>
          <a:p>
            <a:pPr>
              <a:defRPr/>
            </a:pPr>
            <a:fld id="{2E711C1B-1B2E-4D36-A0A6-3DE1FE82942E}" type="slidenum">
              <a:rPr lang="ja-JP" altLang="en-US"/>
              <a:pPr>
                <a:defRPr/>
              </a:pPr>
              <a:t>54</a:t>
            </a:fld>
            <a:endParaRPr lang="en-US" altLang="ja-JP"/>
          </a:p>
        </p:txBody>
      </p:sp>
      <p:sp>
        <p:nvSpPr>
          <p:cNvPr id="80898" name="Rectangle 2"/>
          <p:cNvSpPr>
            <a:spLocks noGrp="1"/>
          </p:cNvSpPr>
          <p:nvPr>
            <p:ph type="title" idx="4294967295"/>
          </p:nvPr>
        </p:nvSpPr>
        <p:spPr/>
        <p:txBody>
          <a:bodyPr/>
          <a:lstStyle/>
          <a:p>
            <a:pPr eaLnBrk="1" hangingPunct="1"/>
            <a:r>
              <a:rPr lang="ja-JP" altLang="en-US" dirty="0" smtClean="0">
                <a:solidFill>
                  <a:srgbClr val="4D4D4D"/>
                </a:solidFill>
                <a:latin typeface="Meiryo UI" panose="020B0604030504040204" pitchFamily="50" charset="-128"/>
                <a:ea typeface="Meiryo UI" panose="020B0604030504040204" pitchFamily="50" charset="-128"/>
                <a:cs typeface="Meiryo UI" panose="020B0604030504040204" pitchFamily="50" charset="-128"/>
              </a:rPr>
              <a:t>オープンソース開発の仕組みを理解する</a:t>
            </a:r>
          </a:p>
        </p:txBody>
      </p:sp>
      <p:sp>
        <p:nvSpPr>
          <p:cNvPr id="80899" name="Rectangle 3"/>
          <p:cNvSpPr>
            <a:spLocks noGrp="1"/>
          </p:cNvSpPr>
          <p:nvPr>
            <p:ph type="body" idx="4294967295"/>
          </p:nvPr>
        </p:nvSpPr>
        <p:spPr>
          <a:xfrm>
            <a:off x="301625" y="1524000"/>
            <a:ext cx="8662988" cy="4857750"/>
          </a:xfrm>
        </p:spPr>
        <p:txBody>
          <a:bodyPr/>
          <a:lstStyle/>
          <a:p>
            <a:pPr eaLnBrk="1" hangingPunct="1">
              <a:lnSpc>
                <a:spcPct val="80000"/>
              </a:lnSpc>
            </a:pPr>
            <a:r>
              <a:rPr lang="ja-JP" altLang="en-US"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基本的には </a:t>
            </a:r>
            <a:r>
              <a:rPr lang="en-US" altLang="ja-JP"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ML</a:t>
            </a:r>
            <a:r>
              <a:rPr lang="ja-JP" altLang="en-US"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Mailing List ) </a:t>
            </a:r>
            <a:r>
              <a:rPr lang="ja-JP" altLang="en-US" sz="2100" dirty="0" err="1"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での</a:t>
            </a:r>
            <a:r>
              <a:rPr lang="ja-JP" altLang="en-US"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議論である</a:t>
            </a:r>
          </a:p>
          <a:p>
            <a:pPr lvl="1" eaLnBrk="1" hangingPunct="1">
              <a:lnSpc>
                <a:spcPct val="80000"/>
              </a:lnSpc>
            </a:pPr>
            <a:r>
              <a:rPr lang="en-US" altLang="ja-JP"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LKML </a:t>
            </a: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Linux kernel mailing list) </a:t>
            </a:r>
          </a:p>
          <a:p>
            <a:pPr lvl="1" eaLnBrk="1" hangingPunct="1">
              <a:lnSpc>
                <a:spcPct val="80000"/>
              </a:lnSpc>
            </a:pP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各サブシステム毎の個別 </a:t>
            </a:r>
            <a:r>
              <a:rPr lang="en-US" altLang="ja-JP"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ML </a:t>
            </a:r>
          </a:p>
          <a:p>
            <a:pPr lvl="1" eaLnBrk="1" hangingPunct="1">
              <a:lnSpc>
                <a:spcPct val="80000"/>
              </a:lnSpc>
            </a:pPr>
            <a:r>
              <a:rPr lang="en-US" altLang="ja-JP"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ML </a:t>
            </a: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購読は自由だが、膨大な数のメールがやり取りされる</a:t>
            </a:r>
          </a:p>
          <a:p>
            <a:pPr lvl="1" eaLnBrk="1" hangingPunct="1">
              <a:lnSpc>
                <a:spcPct val="80000"/>
              </a:lnSpc>
            </a:pP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提案する場合 </a:t>
            </a:r>
            <a:r>
              <a:rPr lang="en-US" altLang="ja-JP"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ML </a:t>
            </a: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のスピード感に追随できないと取り残される</a:t>
            </a:r>
          </a:p>
          <a:p>
            <a:pPr lvl="1" eaLnBrk="1" hangingPunct="1">
              <a:lnSpc>
                <a:spcPct val="80000"/>
              </a:lnSpc>
            </a:pPr>
            <a:endParaRPr lang="ja-JP" altLang="en-US" sz="14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eaLnBrk="1" hangingPunct="1">
              <a:lnSpc>
                <a:spcPct val="80000"/>
              </a:lnSpc>
            </a:pPr>
            <a:r>
              <a:rPr lang="ja-JP" altLang="en-US"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実際のコードもパッチとして </a:t>
            </a:r>
            <a:r>
              <a:rPr lang="en-US" altLang="ja-JP"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ML</a:t>
            </a:r>
            <a:r>
              <a:rPr lang="ja-JP" altLang="en-US"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本文に書く</a:t>
            </a:r>
          </a:p>
          <a:p>
            <a:pPr lvl="1" eaLnBrk="1" hangingPunct="1">
              <a:lnSpc>
                <a:spcPct val="80000"/>
              </a:lnSpc>
            </a:pP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添付ファイルは禁止</a:t>
            </a:r>
          </a:p>
          <a:p>
            <a:pPr lvl="1" eaLnBrk="1" hangingPunct="1">
              <a:lnSpc>
                <a:spcPct val="80000"/>
              </a:lnSpc>
            </a:pP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１つのメールには１つのパッチ（提案）のみ</a:t>
            </a:r>
          </a:p>
          <a:p>
            <a:pPr lvl="1" eaLnBrk="1" hangingPunct="1">
              <a:lnSpc>
                <a:spcPct val="80000"/>
              </a:lnSpc>
            </a:pP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決められたパッチの書き方（フォーマット）に従う</a:t>
            </a:r>
          </a:p>
          <a:p>
            <a:pPr lvl="2" eaLnBrk="1" hangingPunct="1">
              <a:lnSpc>
                <a:spcPct val="80000"/>
              </a:lnSpc>
            </a:pPr>
            <a:r>
              <a:rPr lang="en-US" altLang="ja-JP" sz="16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git-format-</a:t>
            </a:r>
            <a:r>
              <a:rPr lang="en-US" altLang="ja-JP" sz="1600" dirty="0" err="1"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ptach</a:t>
            </a:r>
            <a:r>
              <a:rPr lang="en-US" altLang="ja-JP" sz="16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16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コマンドで生成される文章をメールで送信する </a:t>
            </a:r>
          </a:p>
          <a:p>
            <a:pPr lvl="2" eaLnBrk="1" hangingPunct="1">
              <a:lnSpc>
                <a:spcPct val="80000"/>
              </a:lnSpc>
            </a:pPr>
            <a:r>
              <a:rPr lang="en-US" altLang="ja-JP" sz="1800" dirty="0" smtClean="0">
                <a:latin typeface="Meiryo UI" panose="020B0604030504040204" pitchFamily="50" charset="-128"/>
                <a:ea typeface="Meiryo UI" panose="020B0604030504040204" pitchFamily="50" charset="-128"/>
                <a:cs typeface="Meiryo UI" panose="020B0604030504040204" pitchFamily="50" charset="-128"/>
              </a:rPr>
              <a:t>scripts/checkpatch.pl </a:t>
            </a:r>
            <a:r>
              <a:rPr lang="ja-JP" altLang="en-US" sz="16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というチェックスクリプトで送信前に確認する</a:t>
            </a:r>
          </a:p>
          <a:p>
            <a:pPr lvl="2" eaLnBrk="1" hangingPunct="1">
              <a:lnSpc>
                <a:spcPct val="80000"/>
              </a:lnSpc>
              <a:buFont typeface="Wingdings 2" pitchFamily="18" charset="2"/>
              <a:buNone/>
            </a:pPr>
            <a:r>
              <a:rPr lang="ja-JP" altLang="en-US" sz="16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参考ドキュメント ＝ </a:t>
            </a:r>
            <a:r>
              <a:rPr lang="en-US" altLang="ja-JP" sz="1800" dirty="0" smtClean="0">
                <a:latin typeface="Meiryo UI" panose="020B0604030504040204" pitchFamily="50" charset="-128"/>
                <a:ea typeface="Meiryo UI" panose="020B0604030504040204" pitchFamily="50" charset="-128"/>
                <a:cs typeface="Meiryo UI" panose="020B0604030504040204" pitchFamily="50" charset="-128"/>
                <a:hlinkClick r:id="rId2"/>
              </a:rPr>
              <a:t>http://sourceforge.jp/projects/linuxjf/wiki/SubmittingPatches</a:t>
            </a:r>
            <a:r>
              <a:rPr lang="en-US" altLang="ja-JP" sz="1800" dirty="0" smtClean="0">
                <a:latin typeface="Meiryo UI" panose="020B0604030504040204" pitchFamily="50" charset="-128"/>
                <a:ea typeface="Meiryo UI" panose="020B0604030504040204" pitchFamily="50" charset="-128"/>
                <a:cs typeface="Meiryo UI" panose="020B0604030504040204" pitchFamily="50" charset="-128"/>
              </a:rPr>
              <a:t> </a:t>
            </a:r>
            <a:endParaRPr lang="ja-JP" altLang="en-US" sz="16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lvl="2" eaLnBrk="1" hangingPunct="1">
              <a:lnSpc>
                <a:spcPct val="80000"/>
              </a:lnSpc>
            </a:pPr>
            <a:endParaRPr lang="ja-JP" altLang="en-US" sz="16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eaLnBrk="1" hangingPunct="1">
              <a:lnSpc>
                <a:spcPct val="80000"/>
              </a:lnSpc>
            </a:pPr>
            <a:r>
              <a:rPr lang="ja-JP" altLang="en-US"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アイディアは構想段階から出す（小さな段階で出す）</a:t>
            </a:r>
          </a:p>
          <a:p>
            <a:pPr lvl="1" eaLnBrk="1" hangingPunct="1">
              <a:lnSpc>
                <a:spcPct val="80000"/>
              </a:lnSpc>
            </a:pP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完成した機能を提案しても受け入れられない。</a:t>
            </a:r>
          </a:p>
          <a:p>
            <a:pPr lvl="1" eaLnBrk="1" hangingPunct="1">
              <a:lnSpc>
                <a:spcPct val="80000"/>
              </a:lnSpc>
            </a:pP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二項探索でデバッグ可能な小さな単位でパッチを区分けする。</a:t>
            </a:r>
            <a:endParaRPr lang="en-US" altLang="ja-JP"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420186126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タイトル 1"/>
          <p:cNvSpPr>
            <a:spLocks noGrp="1"/>
          </p:cNvSpPr>
          <p:nvPr>
            <p:ph type="title"/>
          </p:nvPr>
        </p:nvSpPr>
        <p:spPr/>
        <p:txBody>
          <a:bodyPr/>
          <a:lstStyle/>
          <a:p>
            <a:r>
              <a:rPr lang="ja-JP" altLang="en-US" smtClean="0">
                <a:solidFill>
                  <a:srgbClr val="7B9899"/>
                </a:solidFill>
              </a:rPr>
              <a:t>パッチレビュープロセス</a:t>
            </a:r>
          </a:p>
        </p:txBody>
      </p:sp>
      <p:sp>
        <p:nvSpPr>
          <p:cNvPr id="19463" name="AutoShape 6"/>
          <p:cNvSpPr>
            <a:spLocks noChangeArrowheads="1"/>
          </p:cNvSpPr>
          <p:nvPr/>
        </p:nvSpPr>
        <p:spPr bwMode="auto">
          <a:xfrm>
            <a:off x="863600" y="2378075"/>
            <a:ext cx="1296988" cy="647700"/>
          </a:xfrm>
          <a:prstGeom prst="roundRect">
            <a:avLst>
              <a:gd name="adj" fmla="val 16667"/>
            </a:avLst>
          </a:prstGeom>
          <a:solidFill>
            <a:srgbClr val="99FF66"/>
          </a:solidFill>
          <a:ln>
            <a:noFill/>
          </a:ln>
          <a:effectLst>
            <a:prstShdw prst="shdw17" dist="17961" dir="2700000">
              <a:srgbClr val="5C993D"/>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r>
              <a:rPr lang="en-US" altLang="ja-JP" sz="2400">
                <a:solidFill>
                  <a:srgbClr val="003300"/>
                </a:solidFill>
                <a:latin typeface="Calibri" pitchFamily="34" charset="0"/>
                <a:ea typeface="HG丸ｺﾞｼｯｸM-PRO" pitchFamily="50" charset="-128"/>
              </a:rPr>
              <a:t>IDEA</a:t>
            </a:r>
          </a:p>
        </p:txBody>
      </p:sp>
      <p:sp>
        <p:nvSpPr>
          <p:cNvPr id="19464" name="AutoShape 7"/>
          <p:cNvSpPr>
            <a:spLocks noChangeArrowheads="1"/>
          </p:cNvSpPr>
          <p:nvPr/>
        </p:nvSpPr>
        <p:spPr bwMode="auto">
          <a:xfrm>
            <a:off x="2663825" y="2387600"/>
            <a:ext cx="1296988" cy="647700"/>
          </a:xfrm>
          <a:prstGeom prst="roundRect">
            <a:avLst>
              <a:gd name="adj" fmla="val 16667"/>
            </a:avLst>
          </a:prstGeom>
          <a:solidFill>
            <a:srgbClr val="99FF66"/>
          </a:solidFill>
          <a:ln>
            <a:noFill/>
          </a:ln>
          <a:effectLst>
            <a:prstShdw prst="shdw17" dist="17961" dir="2700000">
              <a:srgbClr val="5C993D"/>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r>
              <a:rPr lang="en-US" altLang="ja-JP" sz="2400">
                <a:solidFill>
                  <a:srgbClr val="003300"/>
                </a:solidFill>
                <a:latin typeface="Calibri" pitchFamily="34" charset="0"/>
                <a:ea typeface="HG丸ｺﾞｼｯｸM-PRO" pitchFamily="50" charset="-128"/>
              </a:rPr>
              <a:t>RFC</a:t>
            </a:r>
          </a:p>
        </p:txBody>
      </p:sp>
      <p:sp>
        <p:nvSpPr>
          <p:cNvPr id="19465" name="AutoShape 8"/>
          <p:cNvSpPr>
            <a:spLocks noChangeArrowheads="1"/>
          </p:cNvSpPr>
          <p:nvPr/>
        </p:nvSpPr>
        <p:spPr bwMode="auto">
          <a:xfrm>
            <a:off x="4535488" y="2378075"/>
            <a:ext cx="1296987" cy="647700"/>
          </a:xfrm>
          <a:prstGeom prst="roundRect">
            <a:avLst>
              <a:gd name="adj" fmla="val 16667"/>
            </a:avLst>
          </a:prstGeom>
          <a:solidFill>
            <a:srgbClr val="99FF66"/>
          </a:solidFill>
          <a:ln>
            <a:noFill/>
          </a:ln>
          <a:effectLst>
            <a:prstShdw prst="shdw17" dist="17961" dir="2700000">
              <a:srgbClr val="5C993D"/>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lnSpc>
                <a:spcPts val="2000"/>
              </a:lnSpc>
            </a:pPr>
            <a:r>
              <a:rPr lang="en-US" altLang="ja-JP" sz="2000">
                <a:solidFill>
                  <a:srgbClr val="003300"/>
                </a:solidFill>
                <a:latin typeface="Calibri" pitchFamily="34" charset="0"/>
                <a:ea typeface="HG丸ｺﾞｼｯｸM-PRO" pitchFamily="50" charset="-128"/>
              </a:rPr>
              <a:t>Patch</a:t>
            </a:r>
            <a:br>
              <a:rPr lang="en-US" altLang="ja-JP" sz="2000">
                <a:solidFill>
                  <a:srgbClr val="003300"/>
                </a:solidFill>
                <a:latin typeface="Calibri" pitchFamily="34" charset="0"/>
                <a:ea typeface="HG丸ｺﾞｼｯｸM-PRO" pitchFamily="50" charset="-128"/>
              </a:rPr>
            </a:br>
            <a:r>
              <a:rPr lang="en-US" altLang="ja-JP" sz="2000">
                <a:solidFill>
                  <a:srgbClr val="003300"/>
                </a:solidFill>
                <a:latin typeface="Calibri" pitchFamily="34" charset="0"/>
                <a:ea typeface="HG丸ｺﾞｼｯｸM-PRO" pitchFamily="50" charset="-128"/>
              </a:rPr>
              <a:t>submission</a:t>
            </a:r>
          </a:p>
        </p:txBody>
      </p:sp>
      <p:sp>
        <p:nvSpPr>
          <p:cNvPr id="19466" name="AutoShape 9"/>
          <p:cNvSpPr>
            <a:spLocks noChangeArrowheads="1"/>
          </p:cNvSpPr>
          <p:nvPr/>
        </p:nvSpPr>
        <p:spPr bwMode="auto">
          <a:xfrm>
            <a:off x="6408738" y="2393950"/>
            <a:ext cx="1296987" cy="647700"/>
          </a:xfrm>
          <a:prstGeom prst="roundRect">
            <a:avLst>
              <a:gd name="adj" fmla="val 16667"/>
            </a:avLst>
          </a:prstGeom>
          <a:solidFill>
            <a:srgbClr val="99FF66"/>
          </a:solidFill>
          <a:ln>
            <a:noFill/>
          </a:ln>
          <a:effectLst>
            <a:prstShdw prst="shdw17" dist="17961" dir="2700000">
              <a:srgbClr val="5C993D"/>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lnSpc>
                <a:spcPts val="2000"/>
              </a:lnSpc>
            </a:pPr>
            <a:r>
              <a:rPr lang="en-US" altLang="ja-JP" sz="2000">
                <a:solidFill>
                  <a:srgbClr val="003300"/>
                </a:solidFill>
                <a:latin typeface="Calibri" pitchFamily="34" charset="0"/>
                <a:ea typeface="HG丸ｺﾞｼｯｸM-PRO" pitchFamily="50" charset="-128"/>
              </a:rPr>
              <a:t>Patch</a:t>
            </a:r>
            <a:br>
              <a:rPr lang="en-US" altLang="ja-JP" sz="2000">
                <a:solidFill>
                  <a:srgbClr val="003300"/>
                </a:solidFill>
                <a:latin typeface="Calibri" pitchFamily="34" charset="0"/>
                <a:ea typeface="HG丸ｺﾞｼｯｸM-PRO" pitchFamily="50" charset="-128"/>
              </a:rPr>
            </a:br>
            <a:r>
              <a:rPr lang="en-US" altLang="ja-JP" sz="2000">
                <a:solidFill>
                  <a:srgbClr val="003300"/>
                </a:solidFill>
                <a:latin typeface="Calibri" pitchFamily="34" charset="0"/>
                <a:ea typeface="HG丸ｺﾞｼｯｸM-PRO" pitchFamily="50" charset="-128"/>
              </a:rPr>
              <a:t>improve</a:t>
            </a:r>
          </a:p>
        </p:txBody>
      </p:sp>
      <p:sp>
        <p:nvSpPr>
          <p:cNvPr id="12" name="AutoShape 10"/>
          <p:cNvSpPr>
            <a:spLocks noChangeArrowheads="1"/>
          </p:cNvSpPr>
          <p:nvPr/>
        </p:nvSpPr>
        <p:spPr bwMode="auto">
          <a:xfrm>
            <a:off x="4537075" y="3602038"/>
            <a:ext cx="1296988" cy="647700"/>
          </a:xfrm>
          <a:prstGeom prst="roundRect">
            <a:avLst>
              <a:gd name="adj" fmla="val 16667"/>
            </a:avLst>
          </a:prstGeom>
          <a:solidFill>
            <a:schemeClr val="accent2"/>
          </a:solidFill>
          <a:ln w="9525">
            <a:noFill/>
            <a:round/>
            <a:headEnd/>
            <a:tailEnd/>
          </a:ln>
          <a:effectLst>
            <a:prstShdw prst="shdw17" dist="17961" dir="2700000">
              <a:schemeClr val="accent2">
                <a:gamma/>
                <a:shade val="60000"/>
                <a:invGamma/>
              </a:schemeClr>
            </a:prstShdw>
          </a:effectLst>
        </p:spPr>
        <p:txBody>
          <a:bodyPr wrap="none" anchor="ct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lgn="ctr">
              <a:lnSpc>
                <a:spcPts val="2000"/>
              </a:lnSpc>
              <a:defRPr/>
            </a:pPr>
            <a:r>
              <a:rPr lang="en-US" altLang="ja-JP" sz="2000">
                <a:solidFill>
                  <a:srgbClr val="003300"/>
                </a:solidFill>
                <a:latin typeface="Calibri" pitchFamily="34" charset="0"/>
                <a:ea typeface="HG丸ｺﾞｼｯｸM-PRO" pitchFamily="50" charset="-128"/>
              </a:rPr>
              <a:t>Linux</a:t>
            </a:r>
            <a:br>
              <a:rPr lang="en-US" altLang="ja-JP" sz="2000">
                <a:solidFill>
                  <a:srgbClr val="003300"/>
                </a:solidFill>
                <a:latin typeface="Calibri" pitchFamily="34" charset="0"/>
                <a:ea typeface="HG丸ｺﾞｼｯｸM-PRO" pitchFamily="50" charset="-128"/>
              </a:rPr>
            </a:br>
            <a:r>
              <a:rPr lang="en-US" altLang="ja-JP" sz="2000">
                <a:solidFill>
                  <a:srgbClr val="003300"/>
                </a:solidFill>
                <a:latin typeface="Calibri" pitchFamily="34" charset="0"/>
                <a:ea typeface="HG丸ｺﾞｼｯｸM-PRO" pitchFamily="50" charset="-128"/>
              </a:rPr>
              <a:t>next</a:t>
            </a:r>
          </a:p>
        </p:txBody>
      </p:sp>
      <p:sp>
        <p:nvSpPr>
          <p:cNvPr id="19468" name="AutoShape 11"/>
          <p:cNvSpPr>
            <a:spLocks noChangeArrowheads="1"/>
          </p:cNvSpPr>
          <p:nvPr/>
        </p:nvSpPr>
        <p:spPr bwMode="auto">
          <a:xfrm>
            <a:off x="4556125" y="4868863"/>
            <a:ext cx="1296988" cy="647700"/>
          </a:xfrm>
          <a:prstGeom prst="roundRect">
            <a:avLst>
              <a:gd name="adj" fmla="val 16667"/>
            </a:avLst>
          </a:prstGeom>
          <a:solidFill>
            <a:srgbClr val="99FF66"/>
          </a:solidFill>
          <a:ln>
            <a:noFill/>
          </a:ln>
          <a:effectLst>
            <a:prstShdw prst="shdw17" dist="17961" dir="2700000">
              <a:srgbClr val="5C993D"/>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lnSpc>
                <a:spcPts val="2000"/>
              </a:lnSpc>
            </a:pPr>
            <a:r>
              <a:rPr lang="en-US" altLang="ja-JP" sz="2000">
                <a:solidFill>
                  <a:srgbClr val="003300"/>
                </a:solidFill>
                <a:latin typeface="Calibri" pitchFamily="34" charset="0"/>
                <a:ea typeface="HG丸ｺﾞｼｯｸM-PRO" pitchFamily="50" charset="-128"/>
              </a:rPr>
              <a:t>subsystem</a:t>
            </a:r>
            <a:br>
              <a:rPr lang="en-US" altLang="ja-JP" sz="2000">
                <a:solidFill>
                  <a:srgbClr val="003300"/>
                </a:solidFill>
                <a:latin typeface="Calibri" pitchFamily="34" charset="0"/>
                <a:ea typeface="HG丸ｺﾞｼｯｸM-PRO" pitchFamily="50" charset="-128"/>
              </a:rPr>
            </a:br>
            <a:r>
              <a:rPr lang="en-US" altLang="ja-JP" sz="2000">
                <a:solidFill>
                  <a:srgbClr val="003300"/>
                </a:solidFill>
                <a:latin typeface="Calibri" pitchFamily="34" charset="0"/>
                <a:ea typeface="HG丸ｺﾞｼｯｸM-PRO" pitchFamily="50" charset="-128"/>
              </a:rPr>
              <a:t>tree</a:t>
            </a:r>
          </a:p>
        </p:txBody>
      </p:sp>
      <p:sp>
        <p:nvSpPr>
          <p:cNvPr id="14" name="AutoShape 12"/>
          <p:cNvSpPr>
            <a:spLocks noChangeArrowheads="1"/>
          </p:cNvSpPr>
          <p:nvPr/>
        </p:nvSpPr>
        <p:spPr bwMode="auto">
          <a:xfrm>
            <a:off x="1944688" y="4178300"/>
            <a:ext cx="1296987" cy="647700"/>
          </a:xfrm>
          <a:prstGeom prst="roundRect">
            <a:avLst>
              <a:gd name="adj" fmla="val 16667"/>
            </a:avLst>
          </a:prstGeom>
          <a:solidFill>
            <a:schemeClr val="hlink"/>
          </a:solidFill>
          <a:ln w="9525">
            <a:noFill/>
            <a:round/>
            <a:headEnd/>
            <a:tailEnd/>
          </a:ln>
          <a:effectLst>
            <a:prstShdw prst="shdw17" dist="17961" dir="2700000">
              <a:schemeClr val="hlink">
                <a:gamma/>
                <a:shade val="60000"/>
                <a:invGamma/>
              </a:schemeClr>
            </a:prstShdw>
          </a:effectLst>
        </p:spPr>
        <p:txBody>
          <a:bodyPr wrap="none" anchor="ct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lgn="ctr">
              <a:lnSpc>
                <a:spcPts val="2000"/>
              </a:lnSpc>
              <a:defRPr/>
            </a:pPr>
            <a:r>
              <a:rPr lang="en-US" altLang="ja-JP" sz="2000">
                <a:solidFill>
                  <a:srgbClr val="003300"/>
                </a:solidFill>
                <a:latin typeface="Calibri" pitchFamily="34" charset="0"/>
                <a:ea typeface="HG丸ｺﾞｼｯｸM-PRO" pitchFamily="50" charset="-128"/>
              </a:rPr>
              <a:t>mainline</a:t>
            </a:r>
          </a:p>
        </p:txBody>
      </p:sp>
      <p:sp>
        <p:nvSpPr>
          <p:cNvPr id="19470" name="Line 13"/>
          <p:cNvSpPr>
            <a:spLocks noChangeShapeType="1"/>
          </p:cNvSpPr>
          <p:nvPr/>
        </p:nvSpPr>
        <p:spPr bwMode="auto">
          <a:xfrm>
            <a:off x="2232025" y="2738438"/>
            <a:ext cx="360363"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19471" name="Line 14"/>
          <p:cNvSpPr>
            <a:spLocks noChangeShapeType="1"/>
          </p:cNvSpPr>
          <p:nvPr/>
        </p:nvSpPr>
        <p:spPr bwMode="auto">
          <a:xfrm>
            <a:off x="4075113" y="2738438"/>
            <a:ext cx="360362"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19472" name="Line 15"/>
          <p:cNvSpPr>
            <a:spLocks noChangeShapeType="1"/>
          </p:cNvSpPr>
          <p:nvPr/>
        </p:nvSpPr>
        <p:spPr bwMode="auto">
          <a:xfrm flipV="1">
            <a:off x="5900738" y="2740025"/>
            <a:ext cx="476250" cy="3175"/>
          </a:xfrm>
          <a:prstGeom prst="line">
            <a:avLst/>
          </a:prstGeom>
          <a:noFill/>
          <a:ln w="7620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19473" name="Line 17"/>
          <p:cNvSpPr>
            <a:spLocks noChangeShapeType="1"/>
          </p:cNvSpPr>
          <p:nvPr/>
        </p:nvSpPr>
        <p:spPr bwMode="auto">
          <a:xfrm>
            <a:off x="5218113" y="4302125"/>
            <a:ext cx="0" cy="490538"/>
          </a:xfrm>
          <a:prstGeom prst="line">
            <a:avLst/>
          </a:prstGeom>
          <a:noFill/>
          <a:ln w="38100">
            <a:solidFill>
              <a:srgbClr val="0033CC"/>
            </a:solidFill>
            <a:round/>
            <a:headEnd type="triangle" w="med" len="med"/>
            <a:tailEnd/>
          </a:ln>
          <a:extLst>
            <a:ext uri="{909E8E84-426E-40DD-AFC4-6F175D3DCCD1}">
              <a14:hiddenFill xmlns:a14="http://schemas.microsoft.com/office/drawing/2010/main">
                <a:noFill/>
              </a14:hiddenFill>
            </a:ext>
          </a:extLst>
        </p:spPr>
        <p:txBody>
          <a:bodyPr/>
          <a:lstStyle/>
          <a:p>
            <a:endParaRPr lang="ja-JP" altLang="en-US"/>
          </a:p>
        </p:txBody>
      </p:sp>
      <p:sp>
        <p:nvSpPr>
          <p:cNvPr id="19474" name="Line 19"/>
          <p:cNvSpPr>
            <a:spLocks noChangeShapeType="1"/>
          </p:cNvSpPr>
          <p:nvPr/>
        </p:nvSpPr>
        <p:spPr bwMode="auto">
          <a:xfrm flipH="1">
            <a:off x="3313113" y="3962400"/>
            <a:ext cx="1131887" cy="46990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19475" name="Line 20"/>
          <p:cNvSpPr>
            <a:spLocks noChangeShapeType="1"/>
          </p:cNvSpPr>
          <p:nvPr/>
        </p:nvSpPr>
        <p:spPr bwMode="auto">
          <a:xfrm flipH="1" flipV="1">
            <a:off x="3322638" y="4638675"/>
            <a:ext cx="1150937" cy="538163"/>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19476" name="AutoShape 21"/>
          <p:cNvSpPr>
            <a:spLocks noChangeArrowheads="1"/>
          </p:cNvSpPr>
          <p:nvPr/>
        </p:nvSpPr>
        <p:spPr bwMode="auto">
          <a:xfrm>
            <a:off x="2520950" y="2162175"/>
            <a:ext cx="5472113" cy="1079500"/>
          </a:xfrm>
          <a:prstGeom prst="roundRect">
            <a:avLst>
              <a:gd name="adj" fmla="val 16667"/>
            </a:avLst>
          </a:prstGeom>
          <a:noFill/>
          <a:ln w="38100">
            <a:solidFill>
              <a:srgbClr val="FF3300"/>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endParaRPr lang="ja-JP" altLang="en-US" sz="2400">
              <a:solidFill>
                <a:srgbClr val="777777"/>
              </a:solidFill>
              <a:latin typeface="Calibri" pitchFamily="34" charset="0"/>
              <a:ea typeface="ＭＳ Ｐゴシック" charset="-128"/>
            </a:endParaRPr>
          </a:p>
        </p:txBody>
      </p:sp>
      <p:sp>
        <p:nvSpPr>
          <p:cNvPr id="22" name="Text Box 22"/>
          <p:cNvSpPr txBox="1">
            <a:spLocks noChangeArrowheads="1"/>
          </p:cNvSpPr>
          <p:nvPr/>
        </p:nvSpPr>
        <p:spPr bwMode="auto">
          <a:xfrm>
            <a:off x="2447925" y="1773238"/>
            <a:ext cx="1728788" cy="457200"/>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lgn="r">
              <a:spcBef>
                <a:spcPct val="50000"/>
              </a:spcBef>
              <a:defRPr/>
            </a:pPr>
            <a:r>
              <a:rPr lang="en-US" altLang="ja-JP" sz="2400">
                <a:solidFill>
                  <a:srgbClr val="FF3300"/>
                </a:solidFill>
                <a:latin typeface="Calibri" pitchFamily="34" charset="0"/>
              </a:rPr>
              <a:t>Mailing List</a:t>
            </a:r>
          </a:p>
        </p:txBody>
      </p:sp>
      <p:sp>
        <p:nvSpPr>
          <p:cNvPr id="19478" name="AutoShape 27"/>
          <p:cNvSpPr>
            <a:spLocks noChangeArrowheads="1"/>
          </p:cNvSpPr>
          <p:nvPr/>
        </p:nvSpPr>
        <p:spPr bwMode="auto">
          <a:xfrm flipH="1">
            <a:off x="4968875" y="1773238"/>
            <a:ext cx="2159000" cy="503237"/>
          </a:xfrm>
          <a:prstGeom prst="curvedDownArrow">
            <a:avLst>
              <a:gd name="adj1" fmla="val 41055"/>
              <a:gd name="adj2" fmla="val 126860"/>
              <a:gd name="adj3" fmla="val 25236"/>
            </a:avLst>
          </a:prstGeom>
          <a:solidFill>
            <a:srgbClr val="0033CC"/>
          </a:solidFill>
          <a:ln>
            <a:noFill/>
          </a:ln>
          <a:effectLst>
            <a:prstShdw prst="shdw17" dist="17961" dir="2700000">
              <a:srgbClr val="001F7A"/>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endParaRPr lang="ja-JP" altLang="en-US" sz="2400">
              <a:solidFill>
                <a:srgbClr val="777777"/>
              </a:solidFill>
              <a:latin typeface="Calibri" pitchFamily="34" charset="0"/>
              <a:ea typeface="ＭＳ Ｐゴシック" charset="-128"/>
            </a:endParaRPr>
          </a:p>
        </p:txBody>
      </p:sp>
      <p:sp>
        <p:nvSpPr>
          <p:cNvPr id="24" name="Text Box 28"/>
          <p:cNvSpPr txBox="1">
            <a:spLocks noChangeArrowheads="1"/>
          </p:cNvSpPr>
          <p:nvPr/>
        </p:nvSpPr>
        <p:spPr bwMode="auto">
          <a:xfrm>
            <a:off x="6840538" y="1557338"/>
            <a:ext cx="2016125" cy="457200"/>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spcBef>
                <a:spcPct val="50000"/>
              </a:spcBef>
              <a:defRPr/>
            </a:pPr>
            <a:r>
              <a:rPr lang="en-US" altLang="ja-JP" sz="2400">
                <a:solidFill>
                  <a:srgbClr val="0033CC"/>
                </a:solidFill>
                <a:latin typeface="Calibri" pitchFamily="34" charset="0"/>
              </a:rPr>
              <a:t>Iteration 3~10</a:t>
            </a:r>
          </a:p>
        </p:txBody>
      </p:sp>
      <p:sp>
        <p:nvSpPr>
          <p:cNvPr id="25" name="角丸四角形 24"/>
          <p:cNvSpPr/>
          <p:nvPr/>
        </p:nvSpPr>
        <p:spPr>
          <a:xfrm>
            <a:off x="287462" y="587727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defPPr>
              <a:defRPr lang="ja-JP"/>
            </a:defPPr>
            <a:lvl1pPr algn="l" rtl="0" fontAlgn="base">
              <a:spcBef>
                <a:spcPct val="0"/>
              </a:spcBef>
              <a:spcAft>
                <a:spcPct val="0"/>
              </a:spcAft>
              <a:defRPr kumimoji="1" kern="1200">
                <a:solidFill>
                  <a:schemeClr val="lt1"/>
                </a:solidFill>
                <a:latin typeface="+mn-lt"/>
                <a:ea typeface="+mn-ea"/>
                <a:cs typeface="+mn-cs"/>
              </a:defRPr>
            </a:lvl1pPr>
            <a:lvl2pPr marL="457200" algn="l" rtl="0" fontAlgn="base">
              <a:spcBef>
                <a:spcPct val="0"/>
              </a:spcBef>
              <a:spcAft>
                <a:spcPct val="0"/>
              </a:spcAft>
              <a:defRPr kumimoji="1" kern="1200">
                <a:solidFill>
                  <a:schemeClr val="lt1"/>
                </a:solidFill>
                <a:latin typeface="+mn-lt"/>
                <a:ea typeface="+mn-ea"/>
                <a:cs typeface="+mn-cs"/>
              </a:defRPr>
            </a:lvl2pPr>
            <a:lvl3pPr marL="914400" algn="l" rtl="0" fontAlgn="base">
              <a:spcBef>
                <a:spcPct val="0"/>
              </a:spcBef>
              <a:spcAft>
                <a:spcPct val="0"/>
              </a:spcAft>
              <a:defRPr kumimoji="1" kern="1200">
                <a:solidFill>
                  <a:schemeClr val="lt1"/>
                </a:solidFill>
                <a:latin typeface="+mn-lt"/>
                <a:ea typeface="+mn-ea"/>
                <a:cs typeface="+mn-cs"/>
              </a:defRPr>
            </a:lvl3pPr>
            <a:lvl4pPr marL="1371600" algn="l" rtl="0" fontAlgn="base">
              <a:spcBef>
                <a:spcPct val="0"/>
              </a:spcBef>
              <a:spcAft>
                <a:spcPct val="0"/>
              </a:spcAft>
              <a:defRPr kumimoji="1" kern="1200">
                <a:solidFill>
                  <a:schemeClr val="lt1"/>
                </a:solidFill>
                <a:latin typeface="+mn-lt"/>
                <a:ea typeface="+mn-ea"/>
                <a:cs typeface="+mn-cs"/>
              </a:defRPr>
            </a:lvl4pPr>
            <a:lvl5pPr marL="1828800" algn="l" rtl="0" fontAlgn="base">
              <a:spcBef>
                <a:spcPct val="0"/>
              </a:spcBef>
              <a:spcAft>
                <a:spcPct val="0"/>
              </a:spcAft>
              <a:defRPr kumimoji="1" kern="1200">
                <a:solidFill>
                  <a:schemeClr val="lt1"/>
                </a:solidFill>
                <a:latin typeface="+mn-lt"/>
                <a:ea typeface="+mn-ea"/>
                <a:cs typeface="+mn-cs"/>
              </a:defRPr>
            </a:lvl5pPr>
            <a:lvl6pPr marL="2286000" algn="l" defTabSz="914400" rtl="0" eaLnBrk="1" latinLnBrk="0" hangingPunct="1">
              <a:defRPr kumimoji="1" kern="1200">
                <a:solidFill>
                  <a:schemeClr val="lt1"/>
                </a:solidFill>
                <a:latin typeface="+mn-lt"/>
                <a:ea typeface="+mn-ea"/>
                <a:cs typeface="+mn-cs"/>
              </a:defRPr>
            </a:lvl6pPr>
            <a:lvl7pPr marL="2743200" algn="l" defTabSz="914400" rtl="0" eaLnBrk="1" latinLnBrk="0" hangingPunct="1">
              <a:defRPr kumimoji="1" kern="1200">
                <a:solidFill>
                  <a:schemeClr val="lt1"/>
                </a:solidFill>
                <a:latin typeface="+mn-lt"/>
                <a:ea typeface="+mn-ea"/>
                <a:cs typeface="+mn-cs"/>
              </a:defRPr>
            </a:lvl7pPr>
            <a:lvl8pPr marL="3200400" algn="l" defTabSz="914400" rtl="0" eaLnBrk="1" latinLnBrk="0" hangingPunct="1">
              <a:defRPr kumimoji="1" kern="1200">
                <a:solidFill>
                  <a:schemeClr val="lt1"/>
                </a:solidFill>
                <a:latin typeface="+mn-lt"/>
                <a:ea typeface="+mn-ea"/>
                <a:cs typeface="+mn-cs"/>
              </a:defRPr>
            </a:lvl8pPr>
            <a:lvl9pPr marL="3657600" algn="l" defTabSz="914400" rtl="0" eaLnBrk="1" latinLnBrk="0" hangingPunct="1">
              <a:defRPr kumimoji="1" kern="1200">
                <a:solidFill>
                  <a:schemeClr val="lt1"/>
                </a:solidFill>
                <a:latin typeface="+mn-lt"/>
                <a:ea typeface="+mn-ea"/>
                <a:cs typeface="+mn-cs"/>
              </a:defRPr>
            </a:lvl9pPr>
          </a:lstStyle>
          <a:p>
            <a:pPr algn="ctr">
              <a:defRPr/>
            </a:pPr>
            <a:r>
              <a:rPr lang="en-US" altLang="ja-JP" sz="2000">
                <a:solidFill>
                  <a:prstClr val="white"/>
                </a:solidFill>
                <a:latin typeface="HG丸ｺﾞｼｯｸM-PRO" pitchFamily="50" charset="-128"/>
                <a:ea typeface="HG丸ｺﾞｼｯｸM-PRO" pitchFamily="50" charset="-128"/>
              </a:rPr>
              <a:t>ML</a:t>
            </a:r>
            <a:r>
              <a:rPr lang="ja-JP" altLang="en-US" sz="2000">
                <a:solidFill>
                  <a:prstClr val="white"/>
                </a:solidFill>
                <a:latin typeface="HG丸ｺﾞｼｯｸM-PRO" pitchFamily="50" charset="-128"/>
                <a:ea typeface="HG丸ｺﾞｼｯｸM-PRO" pitchFamily="50" charset="-128"/>
              </a:rPr>
              <a:t>上で提案を議論、 どんな経験者でも数回の書き直しを行って採用</a:t>
            </a:r>
          </a:p>
        </p:txBody>
      </p:sp>
      <p:sp>
        <p:nvSpPr>
          <p:cNvPr id="19483" name="Line 32"/>
          <p:cNvSpPr>
            <a:spLocks noChangeShapeType="1"/>
          </p:cNvSpPr>
          <p:nvPr/>
        </p:nvSpPr>
        <p:spPr bwMode="auto">
          <a:xfrm>
            <a:off x="7056438" y="3141663"/>
            <a:ext cx="0" cy="2016125"/>
          </a:xfrm>
          <a:prstGeom prst="line">
            <a:avLst/>
          </a:prstGeom>
          <a:noFill/>
          <a:ln w="38100">
            <a:solidFill>
              <a:srgbClr val="0033CC"/>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19484" name="Line 33"/>
          <p:cNvSpPr>
            <a:spLocks noChangeShapeType="1"/>
          </p:cNvSpPr>
          <p:nvPr/>
        </p:nvSpPr>
        <p:spPr bwMode="auto">
          <a:xfrm flipH="1">
            <a:off x="5913438" y="5157788"/>
            <a:ext cx="1152525"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19485" name="Line 34"/>
          <p:cNvSpPr>
            <a:spLocks noChangeShapeType="1"/>
          </p:cNvSpPr>
          <p:nvPr/>
        </p:nvSpPr>
        <p:spPr bwMode="auto">
          <a:xfrm flipH="1">
            <a:off x="5903913" y="3933825"/>
            <a:ext cx="1152525"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28" name="スライド番号プレースホルダー 3"/>
          <p:cNvSpPr txBox="1">
            <a:spLocks/>
          </p:cNvSpPr>
          <p:nvPr/>
        </p:nvSpPr>
        <p:spPr>
          <a:xfrm>
            <a:off x="4362450" y="1027113"/>
            <a:ext cx="457200" cy="441325"/>
          </a:xfrm>
          <a:prstGeom prst="rect">
            <a:avLst/>
          </a:prstGeom>
        </p:spPr>
        <p:txBody>
          <a:bodyPr vert="horz" lIns="45720" rIns="45720" anchor="ctr">
            <a:normAutofit/>
          </a:bodyPr>
          <a:lstStyle>
            <a:defPPr>
              <a:defRPr lang="ja-JP"/>
            </a:defPPr>
            <a:lvl1pPr algn="ctr" rtl="0" eaLnBrk="1" fontAlgn="auto" latinLnBrk="0" hangingPunct="1">
              <a:spcBef>
                <a:spcPts val="0"/>
              </a:spcBef>
              <a:spcAft>
                <a:spcPts val="0"/>
              </a:spcAft>
              <a:defRPr kumimoji="1" sz="1600" kern="1200">
                <a:solidFill>
                  <a:schemeClr val="accent3">
                    <a:shade val="75000"/>
                  </a:schemeClr>
                </a:solidFill>
                <a:latin typeface="+mn-lt"/>
                <a:ea typeface="+mn-ea"/>
                <a:cs typeface="+mn-cs"/>
              </a:defRPr>
            </a:lvl1pPr>
            <a:lvl2pPr marL="457200" algn="l" rtl="0" fontAlgn="base">
              <a:spcBef>
                <a:spcPct val="0"/>
              </a:spcBef>
              <a:spcAft>
                <a:spcPct val="0"/>
              </a:spcAft>
              <a:defRPr kumimoji="1" kern="1200">
                <a:solidFill>
                  <a:schemeClr val="tx1"/>
                </a:solidFill>
                <a:latin typeface="Georgia" pitchFamily="18" charset="0"/>
                <a:ea typeface="ＭＳ Ｐゴシック" charset="-128"/>
                <a:cs typeface="+mn-cs"/>
              </a:defRPr>
            </a:lvl2pPr>
            <a:lvl3pPr marL="914400" algn="l" rtl="0" fontAlgn="base">
              <a:spcBef>
                <a:spcPct val="0"/>
              </a:spcBef>
              <a:spcAft>
                <a:spcPct val="0"/>
              </a:spcAft>
              <a:defRPr kumimoji="1" kern="1200">
                <a:solidFill>
                  <a:schemeClr val="tx1"/>
                </a:solidFill>
                <a:latin typeface="Georgia" pitchFamily="18" charset="0"/>
                <a:ea typeface="ＭＳ Ｐゴシック" charset="-128"/>
                <a:cs typeface="+mn-cs"/>
              </a:defRPr>
            </a:lvl3pPr>
            <a:lvl4pPr marL="1371600" algn="l" rtl="0" fontAlgn="base">
              <a:spcBef>
                <a:spcPct val="0"/>
              </a:spcBef>
              <a:spcAft>
                <a:spcPct val="0"/>
              </a:spcAft>
              <a:defRPr kumimoji="1" kern="1200">
                <a:solidFill>
                  <a:schemeClr val="tx1"/>
                </a:solidFill>
                <a:latin typeface="Georgia" pitchFamily="18" charset="0"/>
                <a:ea typeface="ＭＳ Ｐゴシック" charset="-128"/>
                <a:cs typeface="+mn-cs"/>
              </a:defRPr>
            </a:lvl4pPr>
            <a:lvl5pPr marL="1828800" algn="l" rtl="0" fontAlgn="base">
              <a:spcBef>
                <a:spcPct val="0"/>
              </a:spcBef>
              <a:spcAft>
                <a:spcPct val="0"/>
              </a:spcAft>
              <a:defRPr kumimoji="1" kern="1200">
                <a:solidFill>
                  <a:schemeClr val="tx1"/>
                </a:solidFill>
                <a:latin typeface="Georgia" pitchFamily="18" charset="0"/>
                <a:ea typeface="ＭＳ Ｐゴシック" charset="-128"/>
                <a:cs typeface="+mn-cs"/>
              </a:defRPr>
            </a:lvl5pPr>
            <a:lvl6pPr marL="2286000" algn="l" defTabSz="914400" rtl="0" eaLnBrk="1" latinLnBrk="0" hangingPunct="1">
              <a:defRPr kumimoji="1" kern="1200">
                <a:solidFill>
                  <a:schemeClr val="tx1"/>
                </a:solidFill>
                <a:latin typeface="Georgia" pitchFamily="18" charset="0"/>
                <a:ea typeface="ＭＳ Ｐゴシック" charset="-128"/>
                <a:cs typeface="+mn-cs"/>
              </a:defRPr>
            </a:lvl6pPr>
            <a:lvl7pPr marL="2743200" algn="l" defTabSz="914400" rtl="0" eaLnBrk="1" latinLnBrk="0" hangingPunct="1">
              <a:defRPr kumimoji="1" kern="1200">
                <a:solidFill>
                  <a:schemeClr val="tx1"/>
                </a:solidFill>
                <a:latin typeface="Georgia" pitchFamily="18" charset="0"/>
                <a:ea typeface="ＭＳ Ｐゴシック" charset="-128"/>
                <a:cs typeface="+mn-cs"/>
              </a:defRPr>
            </a:lvl7pPr>
            <a:lvl8pPr marL="3200400" algn="l" defTabSz="914400" rtl="0" eaLnBrk="1" latinLnBrk="0" hangingPunct="1">
              <a:defRPr kumimoji="1" kern="1200">
                <a:solidFill>
                  <a:schemeClr val="tx1"/>
                </a:solidFill>
                <a:latin typeface="Georgia" pitchFamily="18" charset="0"/>
                <a:ea typeface="ＭＳ Ｐゴシック" charset="-128"/>
                <a:cs typeface="+mn-cs"/>
              </a:defRPr>
            </a:lvl8pPr>
            <a:lvl9pPr marL="3657600" algn="l" defTabSz="914400" rtl="0" eaLnBrk="1" latinLnBrk="0" hangingPunct="1">
              <a:defRPr kumimoji="1" kern="1200">
                <a:solidFill>
                  <a:schemeClr val="tx1"/>
                </a:solidFill>
                <a:latin typeface="Georgia" pitchFamily="18" charset="0"/>
                <a:ea typeface="ＭＳ Ｐゴシック" charset="-128"/>
                <a:cs typeface="+mn-cs"/>
              </a:defRPr>
            </a:lvl9pPr>
          </a:lstStyle>
          <a:p>
            <a:pPr>
              <a:defRPr/>
            </a:pPr>
            <a:fld id="{CD60981D-407C-4FE8-861F-7F565DD20712}" type="slidenum">
              <a:rPr lang="ja-JP" altLang="en-US" smtClean="0"/>
              <a:pPr>
                <a:defRPr/>
              </a:pPr>
              <a:t>55</a:t>
            </a:fld>
            <a:endParaRPr lang="ja-JP" altLang="en-US"/>
          </a:p>
        </p:txBody>
      </p:sp>
    </p:spTree>
    <p:extLst>
      <p:ext uri="{BB962C8B-B14F-4D97-AF65-F5344CB8AC3E}">
        <p14:creationId xmlns:p14="http://schemas.microsoft.com/office/powerpoint/2010/main" val="266197399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タイトル 1"/>
          <p:cNvSpPr>
            <a:spLocks noGrp="1"/>
          </p:cNvSpPr>
          <p:nvPr>
            <p:ph type="title"/>
          </p:nvPr>
        </p:nvSpPr>
        <p:spPr/>
        <p:txBody>
          <a:bodyPr/>
          <a:lstStyle/>
          <a:p>
            <a:r>
              <a:rPr lang="ja-JP" altLang="en-US" smtClean="0">
                <a:solidFill>
                  <a:srgbClr val="7B9899"/>
                </a:solidFill>
              </a:rPr>
              <a:t>カーネルリリースサイクル</a:t>
            </a:r>
          </a:p>
        </p:txBody>
      </p:sp>
      <p:sp>
        <p:nvSpPr>
          <p:cNvPr id="5" name="スライド番号プレースホルダー 4"/>
          <p:cNvSpPr>
            <a:spLocks noGrp="1"/>
          </p:cNvSpPr>
          <p:nvPr>
            <p:ph type="sldNum" sz="quarter" idx="12"/>
          </p:nvPr>
        </p:nvSpPr>
        <p:spPr/>
        <p:txBody>
          <a:bodyPr/>
          <a:lstStyle/>
          <a:p>
            <a:pPr>
              <a:defRPr/>
            </a:pPr>
            <a:fld id="{0F5ADB83-B6CA-486A-884E-35D2EF9FE2F8}" type="slidenum">
              <a:rPr lang="ja-JP" altLang="en-US"/>
              <a:pPr>
                <a:defRPr/>
              </a:pPr>
              <a:t>56</a:t>
            </a:fld>
            <a:endParaRPr lang="ja-JP" altLang="en-US"/>
          </a:p>
        </p:txBody>
      </p:sp>
      <p:sp>
        <p:nvSpPr>
          <p:cNvPr id="20487" name="Line 15"/>
          <p:cNvSpPr>
            <a:spLocks noChangeShapeType="1"/>
          </p:cNvSpPr>
          <p:nvPr/>
        </p:nvSpPr>
        <p:spPr bwMode="auto">
          <a:xfrm>
            <a:off x="1593850" y="3016250"/>
            <a:ext cx="5903913" cy="0"/>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9" name="AutoShape 8"/>
          <p:cNvSpPr>
            <a:spLocks noChangeArrowheads="1"/>
          </p:cNvSpPr>
          <p:nvPr/>
        </p:nvSpPr>
        <p:spPr bwMode="auto">
          <a:xfrm>
            <a:off x="431800" y="2690813"/>
            <a:ext cx="1296988" cy="647700"/>
          </a:xfrm>
          <a:prstGeom prst="roundRect">
            <a:avLst>
              <a:gd name="adj" fmla="val 16667"/>
            </a:avLst>
          </a:prstGeom>
          <a:solidFill>
            <a:schemeClr val="hlink"/>
          </a:solidFill>
          <a:ln w="9525">
            <a:noFill/>
            <a:round/>
            <a:headEnd/>
            <a:tailEnd/>
          </a:ln>
          <a:effectLst>
            <a:prstShdw prst="shdw17" dist="17961" dir="2700000">
              <a:schemeClr val="hlink">
                <a:gamma/>
                <a:shade val="60000"/>
                <a:invGamma/>
              </a:schemeClr>
            </a:prstShdw>
          </a:effectLst>
        </p:spPr>
        <p:txBody>
          <a:bodyPr wrap="none" anchor="ct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lgn="ctr">
              <a:defRPr/>
            </a:pPr>
            <a:r>
              <a:rPr lang="en-US" altLang="ja-JP" sz="2400">
                <a:solidFill>
                  <a:srgbClr val="003300"/>
                </a:solidFill>
                <a:latin typeface="Calibri" pitchFamily="34" charset="0"/>
                <a:ea typeface="HG丸ｺﾞｼｯｸM-PRO" pitchFamily="50" charset="-128"/>
              </a:rPr>
              <a:t>3.0 </a:t>
            </a:r>
            <a:r>
              <a:rPr lang="en-US" altLang="ja-JP" sz="2000">
                <a:solidFill>
                  <a:srgbClr val="003300"/>
                </a:solidFill>
                <a:latin typeface="Calibri" pitchFamily="34" charset="0"/>
                <a:ea typeface="HG丸ｺﾞｼｯｸM-PRO" pitchFamily="50" charset="-128"/>
              </a:rPr>
              <a:t>release</a:t>
            </a:r>
          </a:p>
        </p:txBody>
      </p:sp>
      <p:sp>
        <p:nvSpPr>
          <p:cNvPr id="20489" name="AutoShape 9"/>
          <p:cNvSpPr>
            <a:spLocks noChangeArrowheads="1"/>
          </p:cNvSpPr>
          <p:nvPr/>
        </p:nvSpPr>
        <p:spPr bwMode="auto">
          <a:xfrm>
            <a:off x="2389188" y="2800350"/>
            <a:ext cx="1076325" cy="433388"/>
          </a:xfrm>
          <a:prstGeom prst="roundRect">
            <a:avLst>
              <a:gd name="adj" fmla="val 16667"/>
            </a:avLst>
          </a:prstGeom>
          <a:solidFill>
            <a:srgbClr val="99FF66"/>
          </a:solidFill>
          <a:ln>
            <a:noFill/>
          </a:ln>
          <a:effectLst>
            <a:prstShdw prst="shdw17" dist="17961" dir="2700000">
              <a:srgbClr val="5C993D"/>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r>
              <a:rPr lang="en-US" altLang="ja-JP" sz="2000">
                <a:solidFill>
                  <a:srgbClr val="003300"/>
                </a:solidFill>
                <a:latin typeface="Calibri" pitchFamily="34" charset="0"/>
                <a:ea typeface="HG丸ｺﾞｼｯｸM-PRO" pitchFamily="50" charset="-128"/>
              </a:rPr>
              <a:t>3.1-RC1</a:t>
            </a:r>
          </a:p>
        </p:txBody>
      </p:sp>
      <p:sp>
        <p:nvSpPr>
          <p:cNvPr id="11" name="AutoShape 12"/>
          <p:cNvSpPr>
            <a:spLocks noChangeArrowheads="1"/>
          </p:cNvSpPr>
          <p:nvPr/>
        </p:nvSpPr>
        <p:spPr bwMode="auto">
          <a:xfrm>
            <a:off x="7400925" y="2681288"/>
            <a:ext cx="1296988" cy="647700"/>
          </a:xfrm>
          <a:prstGeom prst="roundRect">
            <a:avLst>
              <a:gd name="adj" fmla="val 16667"/>
            </a:avLst>
          </a:prstGeom>
          <a:solidFill>
            <a:schemeClr val="hlink"/>
          </a:solidFill>
          <a:ln w="9525">
            <a:noFill/>
            <a:round/>
            <a:headEnd/>
            <a:tailEnd/>
          </a:ln>
          <a:effectLst>
            <a:prstShdw prst="shdw17" dist="17961" dir="2700000">
              <a:schemeClr val="hlink">
                <a:gamma/>
                <a:shade val="60000"/>
                <a:invGamma/>
              </a:schemeClr>
            </a:prstShdw>
          </a:effectLst>
        </p:spPr>
        <p:txBody>
          <a:bodyPr wrap="none" anchor="ct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lgn="ctr">
              <a:lnSpc>
                <a:spcPts val="2000"/>
              </a:lnSpc>
              <a:defRPr/>
            </a:pPr>
            <a:r>
              <a:rPr lang="en-US" altLang="ja-JP" sz="2400">
                <a:solidFill>
                  <a:srgbClr val="003300"/>
                </a:solidFill>
                <a:latin typeface="Calibri" pitchFamily="34" charset="0"/>
                <a:ea typeface="HG丸ｺﾞｼｯｸM-PRO" pitchFamily="50" charset="-128"/>
              </a:rPr>
              <a:t>3.1</a:t>
            </a:r>
            <a:r>
              <a:rPr lang="en-US" altLang="ja-JP" sz="2000">
                <a:solidFill>
                  <a:srgbClr val="003300"/>
                </a:solidFill>
                <a:latin typeface="Calibri" pitchFamily="34" charset="0"/>
                <a:ea typeface="HG丸ｺﾞｼｯｸM-PRO" pitchFamily="50" charset="-128"/>
              </a:rPr>
              <a:t> release</a:t>
            </a:r>
          </a:p>
        </p:txBody>
      </p:sp>
      <p:sp>
        <p:nvSpPr>
          <p:cNvPr id="20491" name="AutoShape 13"/>
          <p:cNvSpPr>
            <a:spLocks noChangeArrowheads="1"/>
          </p:cNvSpPr>
          <p:nvPr/>
        </p:nvSpPr>
        <p:spPr bwMode="auto">
          <a:xfrm>
            <a:off x="4833938" y="2800350"/>
            <a:ext cx="1076325" cy="433388"/>
          </a:xfrm>
          <a:prstGeom prst="roundRect">
            <a:avLst>
              <a:gd name="adj" fmla="val 16667"/>
            </a:avLst>
          </a:prstGeom>
          <a:solidFill>
            <a:srgbClr val="99FF66"/>
          </a:solidFill>
          <a:ln>
            <a:noFill/>
          </a:ln>
          <a:effectLst>
            <a:prstShdw prst="shdw17" dist="17961" dir="2700000">
              <a:srgbClr val="5C993D"/>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r>
              <a:rPr lang="en-US" altLang="ja-JP" sz="2000">
                <a:solidFill>
                  <a:srgbClr val="003300"/>
                </a:solidFill>
                <a:latin typeface="Calibri" pitchFamily="34" charset="0"/>
                <a:ea typeface="HG丸ｺﾞｼｯｸM-PRO" pitchFamily="50" charset="-128"/>
              </a:rPr>
              <a:t>3.1-RCx</a:t>
            </a:r>
          </a:p>
        </p:txBody>
      </p:sp>
      <p:sp>
        <p:nvSpPr>
          <p:cNvPr id="20492" name="AutoShape 14"/>
          <p:cNvSpPr>
            <a:spLocks noChangeArrowheads="1"/>
          </p:cNvSpPr>
          <p:nvPr/>
        </p:nvSpPr>
        <p:spPr bwMode="auto">
          <a:xfrm>
            <a:off x="6115050" y="2800350"/>
            <a:ext cx="1076325" cy="433388"/>
          </a:xfrm>
          <a:prstGeom prst="roundRect">
            <a:avLst>
              <a:gd name="adj" fmla="val 16667"/>
            </a:avLst>
          </a:prstGeom>
          <a:solidFill>
            <a:srgbClr val="99FF66"/>
          </a:solidFill>
          <a:ln>
            <a:noFill/>
          </a:ln>
          <a:effectLst>
            <a:prstShdw prst="shdw17" dist="17961" dir="2700000">
              <a:srgbClr val="5C993D"/>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r>
              <a:rPr lang="en-US" altLang="ja-JP" sz="2000">
                <a:solidFill>
                  <a:srgbClr val="003300"/>
                </a:solidFill>
                <a:latin typeface="Calibri" pitchFamily="34" charset="0"/>
                <a:ea typeface="HG丸ｺﾞｼｯｸM-PRO" pitchFamily="50" charset="-128"/>
              </a:rPr>
              <a:t>3.1-RCx</a:t>
            </a:r>
          </a:p>
        </p:txBody>
      </p:sp>
      <p:sp>
        <p:nvSpPr>
          <p:cNvPr id="20493" name="Line 17"/>
          <p:cNvSpPr>
            <a:spLocks noChangeShapeType="1"/>
          </p:cNvSpPr>
          <p:nvPr/>
        </p:nvSpPr>
        <p:spPr bwMode="auto">
          <a:xfrm>
            <a:off x="1089025" y="1865313"/>
            <a:ext cx="0" cy="719137"/>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20494" name="Line 18"/>
          <p:cNvSpPr>
            <a:spLocks noChangeShapeType="1"/>
          </p:cNvSpPr>
          <p:nvPr/>
        </p:nvSpPr>
        <p:spPr bwMode="auto">
          <a:xfrm>
            <a:off x="2960688" y="1865313"/>
            <a:ext cx="0" cy="719137"/>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20495" name="Line 19"/>
          <p:cNvSpPr>
            <a:spLocks noChangeShapeType="1"/>
          </p:cNvSpPr>
          <p:nvPr/>
        </p:nvSpPr>
        <p:spPr bwMode="auto">
          <a:xfrm>
            <a:off x="8002588" y="1865313"/>
            <a:ext cx="0" cy="719137"/>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20496" name="Line 20"/>
          <p:cNvSpPr>
            <a:spLocks noChangeShapeType="1"/>
          </p:cNvSpPr>
          <p:nvPr/>
        </p:nvSpPr>
        <p:spPr bwMode="auto">
          <a:xfrm>
            <a:off x="1131888" y="2368550"/>
            <a:ext cx="1800225" cy="0"/>
          </a:xfrm>
          <a:prstGeom prst="line">
            <a:avLst/>
          </a:prstGeom>
          <a:noFill/>
          <a:ln w="57150">
            <a:solidFill>
              <a:srgbClr val="FF33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18" name="Text Box 21"/>
          <p:cNvSpPr txBox="1">
            <a:spLocks noChangeArrowheads="1"/>
          </p:cNvSpPr>
          <p:nvPr/>
        </p:nvSpPr>
        <p:spPr bwMode="auto">
          <a:xfrm>
            <a:off x="1376363" y="1839913"/>
            <a:ext cx="1368425" cy="530225"/>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lgn="ctr">
              <a:lnSpc>
                <a:spcPct val="60000"/>
              </a:lnSpc>
              <a:spcBef>
                <a:spcPct val="50000"/>
              </a:spcBef>
              <a:defRPr/>
            </a:pPr>
            <a:r>
              <a:rPr lang="en-US" altLang="ja-JP" sz="2400">
                <a:solidFill>
                  <a:srgbClr val="FF3300"/>
                </a:solidFill>
                <a:latin typeface="Calibri" pitchFamily="34" charset="0"/>
              </a:rPr>
              <a:t>merge window</a:t>
            </a:r>
          </a:p>
        </p:txBody>
      </p:sp>
      <p:sp>
        <p:nvSpPr>
          <p:cNvPr id="20498" name="Line 22"/>
          <p:cNvSpPr>
            <a:spLocks noChangeShapeType="1"/>
          </p:cNvSpPr>
          <p:nvPr/>
        </p:nvSpPr>
        <p:spPr bwMode="auto">
          <a:xfrm>
            <a:off x="3033713" y="2368550"/>
            <a:ext cx="4903787" cy="0"/>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20" name="Text Box 23"/>
          <p:cNvSpPr txBox="1">
            <a:spLocks noChangeArrowheads="1"/>
          </p:cNvSpPr>
          <p:nvPr/>
        </p:nvSpPr>
        <p:spPr bwMode="auto">
          <a:xfrm>
            <a:off x="4456113" y="2008188"/>
            <a:ext cx="2376487" cy="384175"/>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lgn="ctr">
              <a:lnSpc>
                <a:spcPct val="80000"/>
              </a:lnSpc>
              <a:spcBef>
                <a:spcPct val="50000"/>
              </a:spcBef>
              <a:defRPr/>
            </a:pPr>
            <a:r>
              <a:rPr lang="en-US" altLang="ja-JP" sz="2400">
                <a:solidFill>
                  <a:srgbClr val="FF3300"/>
                </a:solidFill>
                <a:latin typeface="Calibri" pitchFamily="34" charset="0"/>
              </a:rPr>
              <a:t> stabilization</a:t>
            </a:r>
          </a:p>
        </p:txBody>
      </p:sp>
      <p:sp>
        <p:nvSpPr>
          <p:cNvPr id="20500" name="Text Box 24"/>
          <p:cNvSpPr txBox="1">
            <a:spLocks noChangeArrowheads="1"/>
          </p:cNvSpPr>
          <p:nvPr/>
        </p:nvSpPr>
        <p:spPr bwMode="auto">
          <a:xfrm>
            <a:off x="2436813" y="1422400"/>
            <a:ext cx="11826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spcBef>
                <a:spcPct val="50000"/>
              </a:spcBef>
            </a:pPr>
            <a:r>
              <a:rPr lang="en-US" altLang="ja-JP">
                <a:solidFill>
                  <a:srgbClr val="0033CC"/>
                </a:solidFill>
                <a:latin typeface="Calibri" pitchFamily="34" charset="0"/>
                <a:ea typeface="ＭＳ Ｐゴシック" charset="-128"/>
              </a:rPr>
              <a:t/>
            </a:r>
            <a:br>
              <a:rPr lang="en-US" altLang="ja-JP">
                <a:solidFill>
                  <a:srgbClr val="0033CC"/>
                </a:solidFill>
                <a:latin typeface="Calibri" pitchFamily="34" charset="0"/>
                <a:ea typeface="ＭＳ Ｐゴシック" charset="-128"/>
              </a:rPr>
            </a:br>
            <a:r>
              <a:rPr lang="en-US" altLang="ja-JP">
                <a:solidFill>
                  <a:srgbClr val="0033CC"/>
                </a:solidFill>
                <a:latin typeface="Calibri" pitchFamily="34" charset="0"/>
                <a:ea typeface="ＭＳ Ｐゴシック" charset="-128"/>
              </a:rPr>
              <a:t>2 weeks</a:t>
            </a:r>
          </a:p>
        </p:txBody>
      </p:sp>
      <p:sp>
        <p:nvSpPr>
          <p:cNvPr id="20501" name="Text Box 25"/>
          <p:cNvSpPr txBox="1">
            <a:spLocks noChangeArrowheads="1"/>
          </p:cNvSpPr>
          <p:nvPr/>
        </p:nvSpPr>
        <p:spPr bwMode="auto">
          <a:xfrm>
            <a:off x="7283450" y="1495425"/>
            <a:ext cx="15113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spcBef>
                <a:spcPct val="50000"/>
              </a:spcBef>
            </a:pPr>
            <a:r>
              <a:rPr lang="en-US" altLang="ja-JP">
                <a:solidFill>
                  <a:srgbClr val="0033CC"/>
                </a:solidFill>
                <a:latin typeface="Calibri" pitchFamily="34" charset="0"/>
                <a:ea typeface="ＭＳ Ｐゴシック" charset="-128"/>
              </a:rPr>
              <a:t>9</a:t>
            </a:r>
            <a:r>
              <a:rPr lang="en-US" altLang="ja-JP" sz="2400">
                <a:solidFill>
                  <a:srgbClr val="0033CC"/>
                </a:solidFill>
                <a:latin typeface="Calibri" pitchFamily="34" charset="0"/>
                <a:ea typeface="ＭＳ Ｐゴシック" charset="-128"/>
              </a:rPr>
              <a:t>~</a:t>
            </a:r>
            <a:r>
              <a:rPr lang="en-US" altLang="ja-JP">
                <a:solidFill>
                  <a:srgbClr val="0033CC"/>
                </a:solidFill>
                <a:latin typeface="Calibri" pitchFamily="34" charset="0"/>
                <a:ea typeface="ＭＳ Ｐゴシック" charset="-128"/>
              </a:rPr>
              <a:t>12 weeks</a:t>
            </a:r>
          </a:p>
        </p:txBody>
      </p:sp>
      <p:sp>
        <p:nvSpPr>
          <p:cNvPr id="23" name="AutoShape 26"/>
          <p:cNvSpPr>
            <a:spLocks noChangeArrowheads="1"/>
          </p:cNvSpPr>
          <p:nvPr/>
        </p:nvSpPr>
        <p:spPr bwMode="auto">
          <a:xfrm>
            <a:off x="1141413" y="3735388"/>
            <a:ext cx="1296987" cy="504825"/>
          </a:xfrm>
          <a:prstGeom prst="roundRect">
            <a:avLst>
              <a:gd name="adj" fmla="val 16667"/>
            </a:avLst>
          </a:prstGeom>
          <a:solidFill>
            <a:schemeClr val="accent2"/>
          </a:solidFill>
          <a:ln w="9525">
            <a:noFill/>
            <a:round/>
            <a:headEnd/>
            <a:tailEnd/>
          </a:ln>
          <a:effectLst>
            <a:prstShdw prst="shdw17" dist="17961" dir="2700000">
              <a:schemeClr val="accent2">
                <a:gamma/>
                <a:shade val="60000"/>
                <a:invGamma/>
              </a:schemeClr>
            </a:prstShdw>
          </a:effectLst>
        </p:spPr>
        <p:txBody>
          <a:bodyPr wrap="none" anchor="ct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lgn="ctr">
              <a:defRPr/>
            </a:pPr>
            <a:r>
              <a:rPr lang="en-US" altLang="ja-JP" sz="2000">
                <a:solidFill>
                  <a:srgbClr val="003300"/>
                </a:solidFill>
                <a:latin typeface="Calibri" pitchFamily="34" charset="0"/>
                <a:ea typeface="HG丸ｺﾞｼｯｸM-PRO" pitchFamily="50" charset="-128"/>
              </a:rPr>
              <a:t>Linux-next</a:t>
            </a:r>
            <a:endParaRPr lang="en-US" altLang="ja-JP">
              <a:solidFill>
                <a:srgbClr val="003300"/>
              </a:solidFill>
              <a:latin typeface="Calibri" pitchFamily="34" charset="0"/>
              <a:ea typeface="HG丸ｺﾞｼｯｸM-PRO" pitchFamily="50" charset="-128"/>
            </a:endParaRPr>
          </a:p>
        </p:txBody>
      </p:sp>
      <p:sp>
        <p:nvSpPr>
          <p:cNvPr id="20503" name="AutoShape 27"/>
          <p:cNvSpPr>
            <a:spLocks noChangeArrowheads="1"/>
          </p:cNvSpPr>
          <p:nvPr/>
        </p:nvSpPr>
        <p:spPr bwMode="auto">
          <a:xfrm>
            <a:off x="1766888" y="3068638"/>
            <a:ext cx="71437" cy="576262"/>
          </a:xfrm>
          <a:prstGeom prst="upArrow">
            <a:avLst>
              <a:gd name="adj1" fmla="val 50000"/>
              <a:gd name="adj2" fmla="val 201668"/>
            </a:avLst>
          </a:prstGeom>
          <a:solidFill>
            <a:srgbClr val="FF3300"/>
          </a:solidFill>
          <a:ln w="12700" algn="ctr">
            <a:solidFill>
              <a:srgbClr val="FF3300"/>
            </a:solidFill>
            <a:miter lim="800000"/>
            <a:headEnd/>
            <a:tailEnd/>
          </a:ln>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endParaRPr lang="ja-JP" altLang="en-US" sz="2400">
              <a:solidFill>
                <a:srgbClr val="777777"/>
              </a:solidFill>
              <a:latin typeface="Calibri" pitchFamily="34" charset="0"/>
              <a:ea typeface="ＭＳ Ｐゴシック" charset="-128"/>
            </a:endParaRPr>
          </a:p>
        </p:txBody>
      </p:sp>
      <p:sp>
        <p:nvSpPr>
          <p:cNvPr id="20504" name="Text Box 28"/>
          <p:cNvSpPr txBox="1">
            <a:spLocks noChangeArrowheads="1"/>
          </p:cNvSpPr>
          <p:nvPr/>
        </p:nvSpPr>
        <p:spPr bwMode="auto">
          <a:xfrm>
            <a:off x="2952750" y="3654425"/>
            <a:ext cx="5903913" cy="194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marL="271463" indent="-271463">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nSpc>
                <a:spcPct val="85000"/>
              </a:lnSpc>
              <a:spcBef>
                <a:spcPct val="50000"/>
              </a:spcBef>
              <a:buClr>
                <a:srgbClr val="0033CC"/>
              </a:buClr>
              <a:buFont typeface="Wingdings" pitchFamily="2" charset="2"/>
              <a:buChar char="l"/>
            </a:pPr>
            <a:r>
              <a:rPr lang="en-US" altLang="ja-JP" sz="2000">
                <a:solidFill>
                  <a:srgbClr val="333333"/>
                </a:solidFill>
                <a:latin typeface="Calibri" pitchFamily="34" charset="0"/>
                <a:ea typeface="ＭＳ Ｐゴシック" charset="-128"/>
              </a:rPr>
              <a:t> Linux-next </a:t>
            </a:r>
            <a:r>
              <a:rPr lang="ja-JP" altLang="en-US" sz="2000">
                <a:solidFill>
                  <a:srgbClr val="333333"/>
                </a:solidFill>
                <a:latin typeface="Calibri" pitchFamily="34" charset="0"/>
                <a:ea typeface="ＭＳ Ｐゴシック" charset="-128"/>
              </a:rPr>
              <a:t>の段階で毎日 </a:t>
            </a:r>
            <a:r>
              <a:rPr lang="en-US" altLang="ja-JP" sz="2000">
                <a:solidFill>
                  <a:srgbClr val="333333"/>
                </a:solidFill>
                <a:latin typeface="Calibri" pitchFamily="34" charset="0"/>
                <a:ea typeface="ＭＳ Ｐゴシック" charset="-128"/>
              </a:rPr>
              <a:t>kernel build </a:t>
            </a:r>
            <a:r>
              <a:rPr lang="ja-JP" altLang="en-US" sz="2000">
                <a:solidFill>
                  <a:srgbClr val="333333"/>
                </a:solidFill>
                <a:latin typeface="Calibri" pitchFamily="34" charset="0"/>
                <a:ea typeface="ＭＳ Ｐゴシック" charset="-128"/>
              </a:rPr>
              <a:t>を実施し</a:t>
            </a:r>
            <a:br>
              <a:rPr lang="ja-JP" altLang="en-US" sz="2000">
                <a:solidFill>
                  <a:srgbClr val="333333"/>
                </a:solidFill>
                <a:latin typeface="Calibri" pitchFamily="34" charset="0"/>
                <a:ea typeface="ＭＳ Ｐゴシック" charset="-128"/>
              </a:rPr>
            </a:br>
            <a:r>
              <a:rPr lang="ja-JP" altLang="en-US" sz="2000">
                <a:solidFill>
                  <a:srgbClr val="333333"/>
                </a:solidFill>
                <a:latin typeface="Calibri" pitchFamily="34" charset="0"/>
                <a:ea typeface="ＭＳ Ｐゴシック" charset="-128"/>
              </a:rPr>
              <a:t>マージで問題が出ないことを確認しておく</a:t>
            </a:r>
          </a:p>
          <a:p>
            <a:pPr>
              <a:lnSpc>
                <a:spcPct val="85000"/>
              </a:lnSpc>
              <a:spcBef>
                <a:spcPct val="50000"/>
              </a:spcBef>
              <a:buClr>
                <a:srgbClr val="0033CC"/>
              </a:buClr>
              <a:buFont typeface="Wingdings" pitchFamily="2" charset="2"/>
              <a:buChar char="l"/>
            </a:pPr>
            <a:r>
              <a:rPr lang="ja-JP" altLang="en-US" sz="2000">
                <a:solidFill>
                  <a:srgbClr val="333333"/>
                </a:solidFill>
                <a:latin typeface="Calibri" pitchFamily="34" charset="0"/>
                <a:ea typeface="ＭＳ Ｐゴシック" charset="-128"/>
              </a:rPr>
              <a:t> カーネルがリリースされると、</a:t>
            </a:r>
            <a:r>
              <a:rPr lang="en-US" altLang="ja-JP" sz="2000">
                <a:solidFill>
                  <a:srgbClr val="333333"/>
                </a:solidFill>
                <a:latin typeface="Calibri" pitchFamily="34" charset="0"/>
                <a:ea typeface="ＭＳ Ｐゴシック" charset="-128"/>
              </a:rPr>
              <a:t>Linux-next </a:t>
            </a:r>
            <a:r>
              <a:rPr lang="ja-JP" altLang="en-US" sz="2000">
                <a:solidFill>
                  <a:srgbClr val="333333"/>
                </a:solidFill>
                <a:latin typeface="Calibri" pitchFamily="34" charset="0"/>
                <a:ea typeface="ＭＳ Ｐゴシック" charset="-128"/>
              </a:rPr>
              <a:t>のコードを取り込む</a:t>
            </a:r>
            <a:r>
              <a:rPr lang="en-US" altLang="ja-JP" sz="2000">
                <a:solidFill>
                  <a:srgbClr val="333333"/>
                </a:solidFill>
                <a:latin typeface="Calibri" pitchFamily="34" charset="0"/>
                <a:ea typeface="ＭＳ Ｐゴシック" charset="-128"/>
              </a:rPr>
              <a:t>2</a:t>
            </a:r>
            <a:r>
              <a:rPr lang="ja-JP" altLang="en-US" sz="2000">
                <a:solidFill>
                  <a:srgbClr val="333333"/>
                </a:solidFill>
                <a:latin typeface="Calibri" pitchFamily="34" charset="0"/>
                <a:ea typeface="ＭＳ Ｐゴシック" charset="-128"/>
              </a:rPr>
              <a:t>週間のマージウィンドウが開く</a:t>
            </a:r>
          </a:p>
          <a:p>
            <a:pPr>
              <a:lnSpc>
                <a:spcPct val="85000"/>
              </a:lnSpc>
              <a:spcBef>
                <a:spcPct val="50000"/>
              </a:spcBef>
              <a:buClr>
                <a:srgbClr val="0033CC"/>
              </a:buClr>
              <a:buFont typeface="Wingdings" pitchFamily="2" charset="2"/>
              <a:buChar char="l"/>
            </a:pPr>
            <a:r>
              <a:rPr lang="en-US" altLang="ja-JP" sz="2000">
                <a:solidFill>
                  <a:srgbClr val="333333"/>
                </a:solidFill>
                <a:latin typeface="Calibri" pitchFamily="34" charset="0"/>
                <a:ea typeface="ＭＳ Ｐゴシック" charset="-128"/>
              </a:rPr>
              <a:t>RC1 </a:t>
            </a:r>
            <a:r>
              <a:rPr lang="ja-JP" altLang="en-US" sz="2000">
                <a:solidFill>
                  <a:srgbClr val="333333"/>
                </a:solidFill>
                <a:latin typeface="Calibri" pitchFamily="34" charset="0"/>
                <a:ea typeface="ＭＳ Ｐゴシック" charset="-128"/>
              </a:rPr>
              <a:t>リリース後は、新規マージを停止して安定化のためのシステム検証期間。 通常は </a:t>
            </a:r>
            <a:r>
              <a:rPr lang="en-US" altLang="ja-JP" sz="2000">
                <a:solidFill>
                  <a:srgbClr val="333333"/>
                </a:solidFill>
                <a:latin typeface="Calibri" pitchFamily="34" charset="0"/>
                <a:ea typeface="ＭＳ Ｐゴシック" charset="-128"/>
              </a:rPr>
              <a:t>RC8~9 </a:t>
            </a:r>
            <a:r>
              <a:rPr lang="ja-JP" altLang="en-US" sz="2000">
                <a:solidFill>
                  <a:srgbClr val="333333"/>
                </a:solidFill>
                <a:latin typeface="Calibri" pitchFamily="34" charset="0"/>
                <a:ea typeface="ＭＳ Ｐゴシック" charset="-128"/>
              </a:rPr>
              <a:t>までいく</a:t>
            </a:r>
          </a:p>
        </p:txBody>
      </p:sp>
      <p:sp>
        <p:nvSpPr>
          <p:cNvPr id="26" name="角丸四角形 25"/>
          <p:cNvSpPr/>
          <p:nvPr/>
        </p:nvSpPr>
        <p:spPr>
          <a:xfrm>
            <a:off x="432048" y="581501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defPPr>
              <a:defRPr lang="ja-JP"/>
            </a:defPPr>
            <a:lvl1pPr algn="l" rtl="0" fontAlgn="base">
              <a:spcBef>
                <a:spcPct val="0"/>
              </a:spcBef>
              <a:spcAft>
                <a:spcPct val="0"/>
              </a:spcAft>
              <a:defRPr kumimoji="1" kern="1200">
                <a:solidFill>
                  <a:schemeClr val="lt1"/>
                </a:solidFill>
                <a:latin typeface="+mn-lt"/>
                <a:ea typeface="+mn-ea"/>
                <a:cs typeface="+mn-cs"/>
              </a:defRPr>
            </a:lvl1pPr>
            <a:lvl2pPr marL="457200" algn="l" rtl="0" fontAlgn="base">
              <a:spcBef>
                <a:spcPct val="0"/>
              </a:spcBef>
              <a:spcAft>
                <a:spcPct val="0"/>
              </a:spcAft>
              <a:defRPr kumimoji="1" kern="1200">
                <a:solidFill>
                  <a:schemeClr val="lt1"/>
                </a:solidFill>
                <a:latin typeface="+mn-lt"/>
                <a:ea typeface="+mn-ea"/>
                <a:cs typeface="+mn-cs"/>
              </a:defRPr>
            </a:lvl2pPr>
            <a:lvl3pPr marL="914400" algn="l" rtl="0" fontAlgn="base">
              <a:spcBef>
                <a:spcPct val="0"/>
              </a:spcBef>
              <a:spcAft>
                <a:spcPct val="0"/>
              </a:spcAft>
              <a:defRPr kumimoji="1" kern="1200">
                <a:solidFill>
                  <a:schemeClr val="lt1"/>
                </a:solidFill>
                <a:latin typeface="+mn-lt"/>
                <a:ea typeface="+mn-ea"/>
                <a:cs typeface="+mn-cs"/>
              </a:defRPr>
            </a:lvl3pPr>
            <a:lvl4pPr marL="1371600" algn="l" rtl="0" fontAlgn="base">
              <a:spcBef>
                <a:spcPct val="0"/>
              </a:spcBef>
              <a:spcAft>
                <a:spcPct val="0"/>
              </a:spcAft>
              <a:defRPr kumimoji="1" kern="1200">
                <a:solidFill>
                  <a:schemeClr val="lt1"/>
                </a:solidFill>
                <a:latin typeface="+mn-lt"/>
                <a:ea typeface="+mn-ea"/>
                <a:cs typeface="+mn-cs"/>
              </a:defRPr>
            </a:lvl4pPr>
            <a:lvl5pPr marL="1828800" algn="l" rtl="0" fontAlgn="base">
              <a:spcBef>
                <a:spcPct val="0"/>
              </a:spcBef>
              <a:spcAft>
                <a:spcPct val="0"/>
              </a:spcAft>
              <a:defRPr kumimoji="1" kern="1200">
                <a:solidFill>
                  <a:schemeClr val="lt1"/>
                </a:solidFill>
                <a:latin typeface="+mn-lt"/>
                <a:ea typeface="+mn-ea"/>
                <a:cs typeface="+mn-cs"/>
              </a:defRPr>
            </a:lvl5pPr>
            <a:lvl6pPr marL="2286000" algn="l" defTabSz="914400" rtl="0" eaLnBrk="1" latinLnBrk="0" hangingPunct="1">
              <a:defRPr kumimoji="1" kern="1200">
                <a:solidFill>
                  <a:schemeClr val="lt1"/>
                </a:solidFill>
                <a:latin typeface="+mn-lt"/>
                <a:ea typeface="+mn-ea"/>
                <a:cs typeface="+mn-cs"/>
              </a:defRPr>
            </a:lvl6pPr>
            <a:lvl7pPr marL="2743200" algn="l" defTabSz="914400" rtl="0" eaLnBrk="1" latinLnBrk="0" hangingPunct="1">
              <a:defRPr kumimoji="1" kern="1200">
                <a:solidFill>
                  <a:schemeClr val="lt1"/>
                </a:solidFill>
                <a:latin typeface="+mn-lt"/>
                <a:ea typeface="+mn-ea"/>
                <a:cs typeface="+mn-cs"/>
              </a:defRPr>
            </a:lvl7pPr>
            <a:lvl8pPr marL="3200400" algn="l" defTabSz="914400" rtl="0" eaLnBrk="1" latinLnBrk="0" hangingPunct="1">
              <a:defRPr kumimoji="1" kern="1200">
                <a:solidFill>
                  <a:schemeClr val="lt1"/>
                </a:solidFill>
                <a:latin typeface="+mn-lt"/>
                <a:ea typeface="+mn-ea"/>
                <a:cs typeface="+mn-cs"/>
              </a:defRPr>
            </a:lvl8pPr>
            <a:lvl9pPr marL="3657600" algn="l" defTabSz="914400" rtl="0" eaLnBrk="1" latinLnBrk="0" hangingPunct="1">
              <a:defRPr kumimoji="1" kern="1200">
                <a:solidFill>
                  <a:schemeClr val="lt1"/>
                </a:solidFill>
                <a:latin typeface="+mn-lt"/>
                <a:ea typeface="+mn-ea"/>
                <a:cs typeface="+mn-cs"/>
              </a:defRPr>
            </a:lvl9pPr>
          </a:lstStyle>
          <a:p>
            <a:pPr algn="ctr">
              <a:defRPr/>
            </a:pPr>
            <a:r>
              <a:rPr lang="en-US" altLang="ja-JP" sz="2000">
                <a:solidFill>
                  <a:prstClr val="white"/>
                </a:solidFill>
                <a:latin typeface="HG丸ｺﾞｼｯｸM-PRO" pitchFamily="50" charset="-128"/>
                <a:ea typeface="HG丸ｺﾞｼｯｸM-PRO" pitchFamily="50" charset="-128"/>
              </a:rPr>
              <a:t>Linux-next </a:t>
            </a:r>
            <a:r>
              <a:rPr lang="ja-JP" altLang="en-US" sz="2000">
                <a:solidFill>
                  <a:prstClr val="white"/>
                </a:solidFill>
                <a:latin typeface="HG丸ｺﾞｼｯｸM-PRO" pitchFamily="50" charset="-128"/>
                <a:ea typeface="HG丸ｺﾞｼｯｸM-PRO" pitchFamily="50" charset="-128"/>
              </a:rPr>
              <a:t>に登録されてから最大</a:t>
            </a:r>
            <a:r>
              <a:rPr lang="en-US" altLang="ja-JP" sz="2000">
                <a:solidFill>
                  <a:prstClr val="white"/>
                </a:solidFill>
                <a:latin typeface="HG丸ｺﾞｼｯｸM-PRO" pitchFamily="50" charset="-128"/>
                <a:ea typeface="HG丸ｺﾞｼｯｸM-PRO" pitchFamily="50" charset="-128"/>
              </a:rPr>
              <a:t>22</a:t>
            </a:r>
            <a:r>
              <a:rPr lang="ja-JP" altLang="en-US" sz="2000">
                <a:solidFill>
                  <a:prstClr val="white"/>
                </a:solidFill>
                <a:latin typeface="HG丸ｺﾞｼｯｸM-PRO" pitchFamily="50" charset="-128"/>
                <a:ea typeface="HG丸ｺﾞｼｯｸM-PRO" pitchFamily="50" charset="-128"/>
              </a:rPr>
              <a:t>週間後にマージが完成する</a:t>
            </a:r>
            <a:endParaRPr lang="en-US" altLang="ja-JP" sz="2000">
              <a:solidFill>
                <a:prstClr val="white"/>
              </a:solidFill>
              <a:latin typeface="HG丸ｺﾞｼｯｸM-PRO" pitchFamily="50" charset="-128"/>
              <a:ea typeface="HG丸ｺﾞｼｯｸM-PRO" pitchFamily="50" charset="-128"/>
            </a:endParaRPr>
          </a:p>
        </p:txBody>
      </p:sp>
      <p:sp>
        <p:nvSpPr>
          <p:cNvPr id="20508" name="Line 27"/>
          <p:cNvSpPr>
            <a:spLocks noChangeShapeType="1"/>
          </p:cNvSpPr>
          <p:nvPr/>
        </p:nvSpPr>
        <p:spPr bwMode="auto">
          <a:xfrm flipV="1">
            <a:off x="1295400" y="4376738"/>
            <a:ext cx="433388" cy="646112"/>
          </a:xfrm>
          <a:prstGeom prst="line">
            <a:avLst/>
          </a:prstGeom>
          <a:noFill/>
          <a:ln w="381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20509" name="Text Box 28"/>
          <p:cNvSpPr txBox="1">
            <a:spLocks noChangeArrowheads="1"/>
          </p:cNvSpPr>
          <p:nvPr/>
        </p:nvSpPr>
        <p:spPr bwMode="auto">
          <a:xfrm>
            <a:off x="287338" y="5114925"/>
            <a:ext cx="2016125" cy="498475"/>
          </a:xfrm>
          <a:prstGeom prst="rect">
            <a:avLst/>
          </a:prstGeom>
          <a:solidFill>
            <a:srgbClr val="FF99FF"/>
          </a:solidFill>
          <a:ln w="9525">
            <a:solidFill>
              <a:srgbClr val="FF3300"/>
            </a:solidFill>
            <a:miter lim="800000"/>
            <a:headEnd/>
            <a:tailEnd/>
          </a:ln>
        </p:spPr>
        <p:txBody>
          <a:bodyPr lIns="72000" tIns="0" rIns="72000" bIns="0" anchor="ct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dist">
              <a:spcBef>
                <a:spcPct val="50000"/>
              </a:spcBef>
            </a:pPr>
            <a:r>
              <a:rPr lang="ja-JP" altLang="en-US" sz="1600">
                <a:solidFill>
                  <a:srgbClr val="000000"/>
                </a:solidFill>
                <a:latin typeface="Calibri" pitchFamily="34" charset="0"/>
                <a:ea typeface="HG丸ｺﾞｼｯｸM-PRO" pitchFamily="50" charset="-128"/>
              </a:rPr>
              <a:t>前ページに書いたパッチ投稿プロセス</a:t>
            </a:r>
            <a:endParaRPr lang="en-US" altLang="ja-JP" sz="1600">
              <a:solidFill>
                <a:srgbClr val="000000"/>
              </a:solidFill>
              <a:latin typeface="Calibri" pitchFamily="34" charset="0"/>
              <a:ea typeface="HG丸ｺﾞｼｯｸM-PRO" pitchFamily="50" charset="-128"/>
            </a:endParaRP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78246877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スライド番号プレースホルダー 5"/>
          <p:cNvSpPr>
            <a:spLocks noGrp="1"/>
          </p:cNvSpPr>
          <p:nvPr>
            <p:ph type="sldNum" sz="quarter" idx="12"/>
          </p:nvPr>
        </p:nvSpPr>
        <p:spPr/>
        <p:txBody>
          <a:bodyPr/>
          <a:lstStyle/>
          <a:p>
            <a:pPr>
              <a:defRPr/>
            </a:pPr>
            <a:fld id="{9F8AAA74-58D7-436F-AB4D-8F7D6010A375}" type="slidenum">
              <a:rPr lang="ja-JP" altLang="en-US"/>
              <a:pPr>
                <a:defRPr/>
              </a:pPr>
              <a:t>57</a:t>
            </a:fld>
            <a:endParaRPr lang="en-US" altLang="ja-JP"/>
          </a:p>
        </p:txBody>
      </p:sp>
      <p:sp>
        <p:nvSpPr>
          <p:cNvPr id="83970" name="Rectangle 3"/>
          <p:cNvSpPr>
            <a:spLocks noGrp="1"/>
          </p:cNvSpPr>
          <p:nvPr>
            <p:ph type="body" idx="4294967295"/>
          </p:nvPr>
        </p:nvSpPr>
        <p:spPr>
          <a:xfrm>
            <a:off x="301625" y="1739900"/>
            <a:ext cx="8534400" cy="4425950"/>
          </a:xfrm>
        </p:spPr>
        <p:txBody>
          <a:bodyPr/>
          <a:lstStyle/>
          <a:p>
            <a:pPr eaLnBrk="1" hangingPunct="1">
              <a:lnSpc>
                <a:spcPct val="80000"/>
              </a:lnSpc>
              <a:buSzPct val="100000"/>
            </a:pPr>
            <a:r>
              <a:rPr lang="ja-JP" altLang="en-US" sz="2100" smtClean="0">
                <a:solidFill>
                  <a:srgbClr val="333333"/>
                </a:solidFill>
              </a:rPr>
              <a:t>メインラインのコードに採用されて適切なメンテを実施していれば、次期バージョン移行にもそのコードが継承される。</a:t>
            </a:r>
          </a:p>
          <a:p>
            <a:pPr eaLnBrk="1" hangingPunct="1">
              <a:lnSpc>
                <a:spcPct val="80000"/>
              </a:lnSpc>
              <a:buSzPct val="100000"/>
            </a:pPr>
            <a:endParaRPr lang="ja-JP" altLang="en-US" sz="1900" smtClean="0">
              <a:solidFill>
                <a:srgbClr val="333333"/>
              </a:solidFill>
            </a:endParaRPr>
          </a:p>
          <a:p>
            <a:pPr lvl="1" eaLnBrk="1" hangingPunct="1">
              <a:lnSpc>
                <a:spcPct val="80000"/>
              </a:lnSpc>
              <a:buSzPct val="100000"/>
            </a:pPr>
            <a:r>
              <a:rPr lang="ja-JP" altLang="en-US" sz="1800" smtClean="0">
                <a:solidFill>
                  <a:srgbClr val="333333"/>
                </a:solidFill>
              </a:rPr>
              <a:t>ローカルに拡張したコードは、バージョンが新しくなった時には</a:t>
            </a:r>
            <a:br>
              <a:rPr lang="ja-JP" altLang="en-US" sz="1800" smtClean="0">
                <a:solidFill>
                  <a:srgbClr val="333333"/>
                </a:solidFill>
              </a:rPr>
            </a:br>
            <a:r>
              <a:rPr lang="ja-JP" altLang="en-US" sz="1800" smtClean="0">
                <a:solidFill>
                  <a:srgbClr val="333333"/>
                </a:solidFill>
              </a:rPr>
              <a:t>あらためて独自で開発して実装しなければならない。</a:t>
            </a:r>
          </a:p>
          <a:p>
            <a:pPr lvl="1" eaLnBrk="1" hangingPunct="1">
              <a:lnSpc>
                <a:spcPct val="80000"/>
              </a:lnSpc>
              <a:buSzPct val="100000"/>
            </a:pPr>
            <a:endParaRPr lang="ja-JP" altLang="en-US" sz="1800" smtClean="0">
              <a:solidFill>
                <a:srgbClr val="333333"/>
              </a:solidFill>
            </a:endParaRPr>
          </a:p>
          <a:p>
            <a:pPr eaLnBrk="1" hangingPunct="1">
              <a:lnSpc>
                <a:spcPct val="80000"/>
              </a:lnSpc>
              <a:buSzPct val="100000"/>
            </a:pPr>
            <a:r>
              <a:rPr lang="ja-JP" altLang="en-US" sz="2100" smtClean="0">
                <a:solidFill>
                  <a:srgbClr val="333333"/>
                </a:solidFill>
              </a:rPr>
              <a:t>パッチレビューでは各技術領域の世界のトップ技術者からの</a:t>
            </a:r>
            <a:br>
              <a:rPr lang="ja-JP" altLang="en-US" sz="2100" smtClean="0">
                <a:solidFill>
                  <a:srgbClr val="333333"/>
                </a:solidFill>
              </a:rPr>
            </a:br>
            <a:r>
              <a:rPr lang="ja-JP" altLang="en-US" sz="2100" smtClean="0">
                <a:solidFill>
                  <a:srgbClr val="333333"/>
                </a:solidFill>
              </a:rPr>
              <a:t>アドバイスを得ることができる。（学内、社内より有効）</a:t>
            </a:r>
          </a:p>
          <a:p>
            <a:pPr eaLnBrk="1" hangingPunct="1">
              <a:lnSpc>
                <a:spcPct val="80000"/>
              </a:lnSpc>
              <a:buSzPct val="100000"/>
            </a:pPr>
            <a:endParaRPr lang="ja-JP" altLang="en-US" sz="2100" smtClean="0">
              <a:solidFill>
                <a:srgbClr val="333333"/>
              </a:solidFill>
            </a:endParaRPr>
          </a:p>
          <a:p>
            <a:pPr eaLnBrk="1" hangingPunct="1">
              <a:lnSpc>
                <a:spcPct val="80000"/>
              </a:lnSpc>
              <a:buSzPct val="100000"/>
            </a:pPr>
            <a:r>
              <a:rPr lang="ja-JP" altLang="en-US" sz="2100" smtClean="0">
                <a:solidFill>
                  <a:srgbClr val="333333"/>
                </a:solidFill>
              </a:rPr>
              <a:t>メインラインにパッチが採用された実績、それまでの </a:t>
            </a:r>
            <a:r>
              <a:rPr lang="en-US" altLang="ja-JP" sz="2100" smtClean="0">
                <a:solidFill>
                  <a:srgbClr val="333333"/>
                </a:solidFill>
              </a:rPr>
              <a:t>ML </a:t>
            </a:r>
            <a:r>
              <a:rPr lang="ja-JP" altLang="en-US" sz="2100" smtClean="0">
                <a:solidFill>
                  <a:srgbClr val="333333"/>
                </a:solidFill>
              </a:rPr>
              <a:t>上での議論の経緯などが記録として残る。 個人の実績になる。</a:t>
            </a:r>
          </a:p>
          <a:p>
            <a:pPr eaLnBrk="1" hangingPunct="1">
              <a:lnSpc>
                <a:spcPct val="80000"/>
              </a:lnSpc>
              <a:buSzPct val="100000"/>
            </a:pPr>
            <a:endParaRPr lang="ja-JP" altLang="en-US" sz="2100" smtClean="0">
              <a:solidFill>
                <a:srgbClr val="333333"/>
              </a:solidFill>
            </a:endParaRPr>
          </a:p>
          <a:p>
            <a:pPr eaLnBrk="1" hangingPunct="1">
              <a:lnSpc>
                <a:spcPct val="80000"/>
              </a:lnSpc>
              <a:buSzPct val="100000"/>
            </a:pPr>
            <a:r>
              <a:rPr lang="ja-JP" altLang="en-US" sz="2100" smtClean="0">
                <a:solidFill>
                  <a:srgbClr val="333333"/>
                </a:solidFill>
              </a:rPr>
              <a:t>類似のアイディアを持っている人との連携により、より良い実装を実現できる可能性がある。レビューの過程で紛糾するケースもあるが、双方誠意をもって最善な方法を探る柔軟性も必要になる。</a:t>
            </a:r>
          </a:p>
        </p:txBody>
      </p:sp>
      <p:sp>
        <p:nvSpPr>
          <p:cNvPr id="83973" name="Rectangle 6"/>
          <p:cNvSpPr>
            <a:spLocks noGrp="1"/>
          </p:cNvSpPr>
          <p:nvPr>
            <p:ph type="title" idx="4294967295"/>
          </p:nvPr>
        </p:nvSpPr>
        <p:spPr/>
        <p:txBody>
          <a:bodyPr/>
          <a:lstStyle/>
          <a:p>
            <a:pPr eaLnBrk="1" hangingPunct="1"/>
            <a:r>
              <a:rPr lang="ja-JP" altLang="en-US" smtClean="0">
                <a:solidFill>
                  <a:srgbClr val="4D4D4D"/>
                </a:solidFill>
              </a:rPr>
              <a:t>オープンソース開発参加の意義</a:t>
            </a: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110878733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3200" dirty="0" smtClean="0">
                <a:solidFill>
                  <a:schemeClr val="bg1"/>
                </a:solidFill>
                <a:latin typeface="HG丸ｺﾞｼｯｸM-PRO" pitchFamily="50" charset="-128"/>
                <a:ea typeface="HG丸ｺﾞｼｯｸM-PRO" pitchFamily="50" charset="-128"/>
              </a:rPr>
              <a:t>オープンソースの家電製品開発への適用</a:t>
            </a:r>
            <a:endParaRPr lang="en-US" altLang="ja-JP" sz="3200" dirty="0">
              <a:solidFill>
                <a:schemeClr val="bg1"/>
              </a:solidFill>
              <a:latin typeface="HG丸ｺﾞｼｯｸM-PRO" pitchFamily="50" charset="-128"/>
              <a:ea typeface="HG丸ｺﾞｼｯｸM-PRO" pitchFamily="50" charset="-128"/>
            </a:endParaRP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4" name="スライド番号プレースホルダー 3"/>
          <p:cNvSpPr>
            <a:spLocks noGrp="1"/>
          </p:cNvSpPr>
          <p:nvPr>
            <p:ph type="sldNum" sz="quarter" idx="12"/>
          </p:nvPr>
        </p:nvSpPr>
        <p:spPr/>
        <p:txBody>
          <a:bodyPr/>
          <a:lstStyle/>
          <a:p>
            <a:pPr>
              <a:defRPr/>
            </a:pPr>
            <a:fld id="{07790D4B-D77B-4FC1-B9F0-733DCA1BA63B}" type="slidenum">
              <a:rPr lang="ja-JP" altLang="en-US" smtClean="0"/>
              <a:pPr>
                <a:defRPr/>
              </a:pPr>
              <a:t>58</a:t>
            </a:fld>
            <a:endParaRPr lang="ja-JP" altLang="en-US"/>
          </a:p>
        </p:txBody>
      </p:sp>
    </p:spTree>
    <p:extLst>
      <p:ext uri="{BB962C8B-B14F-4D97-AF65-F5344CB8AC3E}">
        <p14:creationId xmlns:p14="http://schemas.microsoft.com/office/powerpoint/2010/main" val="46964664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タイトル 1"/>
          <p:cNvSpPr>
            <a:spLocks noGrp="1"/>
          </p:cNvSpPr>
          <p:nvPr>
            <p:ph type="title"/>
          </p:nvPr>
        </p:nvSpPr>
        <p:spPr/>
        <p:txBody>
          <a:bodyPr/>
          <a:lstStyle/>
          <a:p>
            <a:pPr eaLnBrk="1" hangingPunct="1"/>
            <a:r>
              <a:rPr lang="ja-JP" altLang="en-US" smtClean="0">
                <a:solidFill>
                  <a:srgbClr val="4D4D4D"/>
                </a:solidFill>
              </a:rPr>
              <a:t>オープンソースの採用動機</a:t>
            </a:r>
          </a:p>
        </p:txBody>
      </p:sp>
      <p:sp>
        <p:nvSpPr>
          <p:cNvPr id="46084" name="スライド番号プレースホルダー 8"/>
          <p:cNvSpPr>
            <a:spLocks noGrp="1"/>
          </p:cNvSpPr>
          <p:nvPr>
            <p:ph type="sldNum" sz="quarter" idx="12"/>
          </p:nvPr>
        </p:nvSpPr>
        <p:spPr bwMode="auto">
          <a:xfrm>
            <a:off x="4343400" y="1036638"/>
            <a:ext cx="457200" cy="441325"/>
          </a:xfrm>
          <a:noFill/>
          <a:ln>
            <a:miter lim="800000"/>
            <a:headEnd/>
            <a:tailEnd/>
          </a:ln>
        </p:spPr>
        <p:txBody>
          <a:bodyPr wrap="square" tIns="45720" bIns="45720" numCol="1" anchorCtr="0" compatLnSpc="1">
            <a:prstTxWarp prst="textNoShape">
              <a:avLst/>
            </a:prstTxWarp>
          </a:bodyPr>
          <a:lstStyle/>
          <a:p>
            <a:fld id="{2B0BADC2-A5F5-4104-9464-47554AE77C3B}" type="slidenum">
              <a:rPr lang="ja-JP" altLang="en-US" smtClean="0">
                <a:solidFill>
                  <a:srgbClr val="7B9899"/>
                </a:solidFill>
              </a:rPr>
              <a:pPr/>
              <a:t>59</a:t>
            </a:fld>
            <a:endParaRPr lang="en-US" altLang="ja-JP" smtClean="0">
              <a:solidFill>
                <a:srgbClr val="7B9899"/>
              </a:solidFill>
            </a:endParaRPr>
          </a:p>
        </p:txBody>
      </p:sp>
      <p:graphicFrame>
        <p:nvGraphicFramePr>
          <p:cNvPr id="3" name="図表 2"/>
          <p:cNvGraphicFramePr/>
          <p:nvPr/>
        </p:nvGraphicFramePr>
        <p:xfrm>
          <a:off x="539874" y="1469008"/>
          <a:ext cx="8424614" cy="47683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4" name="フッター プレースホルダー 3"/>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76441601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タイトル 1"/>
          <p:cNvSpPr>
            <a:spLocks noGrp="1"/>
          </p:cNvSpPr>
          <p:nvPr>
            <p:ph type="title"/>
          </p:nvPr>
        </p:nvSpPr>
        <p:spPr/>
        <p:txBody>
          <a:bodyPr/>
          <a:lstStyle/>
          <a:p>
            <a:pPr eaLnBrk="1" hangingPunct="1"/>
            <a:r>
              <a:rPr lang="ja-JP" altLang="en-US" dirty="0" smtClean="0">
                <a:solidFill>
                  <a:srgbClr val="4D4D4D"/>
                </a:solidFill>
              </a:rPr>
              <a:t>リナックスの品質に対する</a:t>
            </a:r>
            <a:r>
              <a:rPr lang="en-US" altLang="ja-JP" dirty="0" smtClean="0">
                <a:solidFill>
                  <a:srgbClr val="4D4D4D"/>
                </a:solidFill>
              </a:rPr>
              <a:t>2</a:t>
            </a:r>
            <a:r>
              <a:rPr lang="ja-JP" altLang="en-US" dirty="0" err="1" smtClean="0">
                <a:solidFill>
                  <a:srgbClr val="4D4D4D"/>
                </a:solidFill>
              </a:rPr>
              <a:t>つの</a:t>
            </a:r>
            <a:r>
              <a:rPr lang="ja-JP" altLang="en-US" dirty="0" smtClean="0">
                <a:solidFill>
                  <a:srgbClr val="4D4D4D"/>
                </a:solidFill>
              </a:rPr>
              <a:t>見方</a:t>
            </a:r>
          </a:p>
        </p:txBody>
      </p:sp>
      <p:sp>
        <p:nvSpPr>
          <p:cNvPr id="5" name="スライド番号プレースホルダー 4"/>
          <p:cNvSpPr>
            <a:spLocks noGrp="1"/>
          </p:cNvSpPr>
          <p:nvPr>
            <p:ph type="sldNum" sz="quarter" idx="12"/>
          </p:nvPr>
        </p:nvSpPr>
        <p:spPr/>
        <p:txBody>
          <a:bodyPr/>
          <a:lstStyle/>
          <a:p>
            <a:pPr>
              <a:defRPr/>
            </a:pPr>
            <a:fld id="{68FC9E3F-9554-4CAE-A977-351DC7F07A04}" type="slidenum">
              <a:rPr lang="ja-JP" altLang="en-US"/>
              <a:pPr>
                <a:defRPr/>
              </a:pPr>
              <a:t>60</a:t>
            </a:fld>
            <a:endParaRPr lang="en-US" altLang="ja-JP"/>
          </a:p>
        </p:txBody>
      </p:sp>
      <p:sp>
        <p:nvSpPr>
          <p:cNvPr id="60421" name="コンテンツ プレースホルダー 5"/>
          <p:cNvSpPr>
            <a:spLocks noGrp="1"/>
          </p:cNvSpPr>
          <p:nvPr>
            <p:ph sz="quarter" idx="1"/>
          </p:nvPr>
        </p:nvSpPr>
        <p:spPr>
          <a:xfrm>
            <a:off x="315913" y="1747838"/>
            <a:ext cx="8504237" cy="4202112"/>
          </a:xfrm>
        </p:spPr>
        <p:txBody>
          <a:bodyPr/>
          <a:lstStyle/>
          <a:p>
            <a:pPr eaLnBrk="1" hangingPunct="1"/>
            <a:r>
              <a:rPr lang="ja-JP" altLang="en-US" sz="2400" dirty="0" smtClean="0">
                <a:solidFill>
                  <a:srgbClr val="4D4D4D"/>
                </a:solidFill>
              </a:rPr>
              <a:t>　　     </a:t>
            </a:r>
            <a:r>
              <a:rPr lang="en-US" altLang="ja-JP" sz="2400" i="1" dirty="0" smtClean="0">
                <a:solidFill>
                  <a:srgbClr val="0033CC"/>
                </a:solidFill>
              </a:rPr>
              <a:t>Community people says “Linux is really great !”</a:t>
            </a:r>
            <a:r>
              <a:rPr lang="ja-JP" altLang="en-US" sz="2400" i="1" dirty="0" smtClean="0">
                <a:solidFill>
                  <a:srgbClr val="0033CC"/>
                </a:solidFill>
              </a:rPr>
              <a:t> </a:t>
            </a:r>
            <a:endParaRPr lang="en-US" altLang="ja-JP" sz="2400" i="1" dirty="0" smtClean="0">
              <a:solidFill>
                <a:srgbClr val="0033CC"/>
              </a:solidFill>
            </a:endParaRPr>
          </a:p>
          <a:p>
            <a:pPr eaLnBrk="1" hangingPunct="1">
              <a:buFont typeface="Wingdings 2" pitchFamily="18" charset="2"/>
              <a:buNone/>
            </a:pPr>
            <a:endParaRPr lang="en-US" altLang="ja-JP" sz="1100" dirty="0" smtClean="0">
              <a:solidFill>
                <a:srgbClr val="0033CC"/>
              </a:solidFill>
            </a:endParaRPr>
          </a:p>
          <a:p>
            <a:pPr lvl="1" eaLnBrk="1" hangingPunct="1"/>
            <a:r>
              <a:rPr lang="ja-JP" altLang="en-US" sz="2000" dirty="0" smtClean="0">
                <a:solidFill>
                  <a:srgbClr val="4D4D4D"/>
                </a:solidFill>
              </a:rPr>
              <a:t>他の商用ソフトウエアなどと比較して信頼性が高い</a:t>
            </a:r>
            <a:endParaRPr lang="en-US" altLang="ja-JP" sz="2000" dirty="0" smtClean="0">
              <a:solidFill>
                <a:srgbClr val="4D4D4D"/>
              </a:solidFill>
            </a:endParaRPr>
          </a:p>
          <a:p>
            <a:pPr lvl="1" eaLnBrk="1" hangingPunct="1"/>
            <a:r>
              <a:rPr lang="ja-JP" altLang="en-US" sz="2000" dirty="0" smtClean="0">
                <a:solidFill>
                  <a:srgbClr val="4D4D4D"/>
                </a:solidFill>
              </a:rPr>
              <a:t>既に基幹コンピュータに多く採用されている</a:t>
            </a:r>
            <a:endParaRPr lang="en-US" altLang="ja-JP" sz="2000" dirty="0" smtClean="0">
              <a:solidFill>
                <a:srgbClr val="4D4D4D"/>
              </a:solidFill>
            </a:endParaRPr>
          </a:p>
          <a:p>
            <a:pPr lvl="1" eaLnBrk="1" hangingPunct="1"/>
            <a:endParaRPr lang="en-US" altLang="ja-JP" sz="2000" dirty="0" smtClean="0">
              <a:solidFill>
                <a:srgbClr val="4D4D4D"/>
              </a:solidFill>
            </a:endParaRPr>
          </a:p>
          <a:p>
            <a:pPr eaLnBrk="1" hangingPunct="1"/>
            <a:r>
              <a:rPr lang="ja-JP" altLang="en-US" sz="2400" dirty="0" smtClean="0">
                <a:solidFill>
                  <a:srgbClr val="4D4D4D"/>
                </a:solidFill>
              </a:rPr>
              <a:t> 　　   </a:t>
            </a:r>
            <a:r>
              <a:rPr lang="en-US" altLang="ja-JP" sz="2400" i="1" dirty="0" smtClean="0">
                <a:solidFill>
                  <a:srgbClr val="0033CC"/>
                </a:solidFill>
              </a:rPr>
              <a:t>Some industry  people says “Linux sucks !”</a:t>
            </a:r>
          </a:p>
          <a:p>
            <a:pPr eaLnBrk="1" hangingPunct="1">
              <a:buFont typeface="Wingdings 2" pitchFamily="18" charset="2"/>
              <a:buNone/>
            </a:pPr>
            <a:endParaRPr lang="en-US" altLang="ja-JP" sz="1100" dirty="0" smtClean="0">
              <a:solidFill>
                <a:srgbClr val="0033CC"/>
              </a:solidFill>
            </a:endParaRPr>
          </a:p>
          <a:p>
            <a:pPr lvl="1" eaLnBrk="1" hangingPunct="1"/>
            <a:r>
              <a:rPr lang="ja-JP" altLang="en-US" sz="2000" dirty="0" smtClean="0">
                <a:solidFill>
                  <a:srgbClr val="4D4D4D"/>
                </a:solidFill>
              </a:rPr>
              <a:t>リナックスは機能実装も不完全でテストもされていない</a:t>
            </a:r>
            <a:endParaRPr lang="en-US" altLang="ja-JP" sz="2000" dirty="0" smtClean="0">
              <a:solidFill>
                <a:srgbClr val="4D4D4D"/>
              </a:solidFill>
            </a:endParaRPr>
          </a:p>
          <a:p>
            <a:pPr lvl="1" eaLnBrk="1" hangingPunct="1"/>
            <a:r>
              <a:rPr lang="ja-JP" altLang="en-US" sz="2000" dirty="0" smtClean="0">
                <a:solidFill>
                  <a:srgbClr val="4D4D4D"/>
                </a:solidFill>
              </a:rPr>
              <a:t>商用ソフトのようなサポート（バグ修正の仕組み）がない</a:t>
            </a:r>
            <a:endParaRPr lang="en-US" altLang="ja-JP" sz="2000" dirty="0" smtClean="0">
              <a:solidFill>
                <a:srgbClr val="4D4D4D"/>
              </a:solidFill>
            </a:endParaRPr>
          </a:p>
          <a:p>
            <a:pPr lvl="1" eaLnBrk="1" hangingPunct="1"/>
            <a:r>
              <a:rPr lang="ja-JP" altLang="en-US" sz="2000" dirty="0" smtClean="0">
                <a:solidFill>
                  <a:srgbClr val="4D4D4D"/>
                </a:solidFill>
              </a:rPr>
              <a:t>コミュニティがリリースしたコードでは製品は作れない</a:t>
            </a:r>
            <a:endParaRPr lang="en-US" altLang="ja-JP" sz="2000" dirty="0" smtClean="0">
              <a:solidFill>
                <a:srgbClr val="4D4D4D"/>
              </a:solidFill>
            </a:endParaRPr>
          </a:p>
        </p:txBody>
      </p:sp>
      <p:sp>
        <p:nvSpPr>
          <p:cNvPr id="9" name="角丸四角形 8"/>
          <p:cNvSpPr/>
          <p:nvPr/>
        </p:nvSpPr>
        <p:spPr>
          <a:xfrm>
            <a:off x="323527" y="5805264"/>
            <a:ext cx="8419013"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dirty="0">
                <a:solidFill>
                  <a:schemeClr val="bg1"/>
                </a:solidFill>
                <a:latin typeface="HG丸ｺﾞｼｯｸM-PRO" pitchFamily="50" charset="-128"/>
                <a:ea typeface="HG丸ｺﾞｼｯｸM-PRO" pitchFamily="50" charset="-128"/>
              </a:rPr>
              <a:t>実際には両方の主張ともに 一定の妥当性があるものだと思う </a:t>
            </a:r>
          </a:p>
        </p:txBody>
      </p:sp>
      <p:pic>
        <p:nvPicPr>
          <p:cNvPr id="60425" name="Picture 2" descr="C:\Users\munakata\AppData\Local\Microsoft\Windows\Temporary Internet Files\Content.IE5\BIIYG2KR\MC900441322[1].png"/>
          <p:cNvPicPr>
            <a:picLocks noChangeAspect="1" noChangeArrowheads="1"/>
          </p:cNvPicPr>
          <p:nvPr/>
        </p:nvPicPr>
        <p:blipFill>
          <a:blip r:embed="rId2"/>
          <a:srcRect/>
          <a:stretch>
            <a:fillRect/>
          </a:stretch>
        </p:blipFill>
        <p:spPr bwMode="auto">
          <a:xfrm>
            <a:off x="679450" y="1552575"/>
            <a:ext cx="796925" cy="796925"/>
          </a:xfrm>
          <a:prstGeom prst="rect">
            <a:avLst/>
          </a:prstGeom>
          <a:noFill/>
          <a:ln w="9525">
            <a:noFill/>
            <a:miter lim="800000"/>
            <a:headEnd/>
            <a:tailEnd/>
          </a:ln>
        </p:spPr>
      </p:pic>
      <p:pic>
        <p:nvPicPr>
          <p:cNvPr id="60426" name="Picture 3" descr="C:\Users\munakata\AppData\Local\Microsoft\Windows\Temporary Internet Files\Content.IE5\WU6NHHO2\MC900441321[1].png"/>
          <p:cNvPicPr>
            <a:picLocks noChangeAspect="1" noChangeArrowheads="1"/>
          </p:cNvPicPr>
          <p:nvPr/>
        </p:nvPicPr>
        <p:blipFill>
          <a:blip r:embed="rId3"/>
          <a:srcRect/>
          <a:stretch>
            <a:fillRect/>
          </a:stretch>
        </p:blipFill>
        <p:spPr bwMode="auto">
          <a:xfrm>
            <a:off x="647700" y="3284984"/>
            <a:ext cx="750888" cy="752475"/>
          </a:xfrm>
          <a:prstGeom prst="rect">
            <a:avLst/>
          </a:prstGeom>
          <a:noFill/>
          <a:ln w="9525">
            <a:noFill/>
            <a:miter lim="800000"/>
            <a:headEnd/>
            <a:tailEnd/>
          </a:ln>
        </p:spPr>
      </p:pic>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183570626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図 8"/>
          <p:cNvPicPr>
            <a:picLocks noChangeAspect="1"/>
          </p:cNvPicPr>
          <p:nvPr/>
        </p:nvPicPr>
        <p:blipFill>
          <a:blip r:embed="rId2"/>
          <a:srcRect/>
          <a:stretch>
            <a:fillRect/>
          </a:stretch>
        </p:blipFill>
        <p:spPr bwMode="auto">
          <a:xfrm>
            <a:off x="812800" y="1603375"/>
            <a:ext cx="7489825" cy="4646613"/>
          </a:xfrm>
          <a:prstGeom prst="rect">
            <a:avLst/>
          </a:prstGeom>
          <a:noFill/>
          <a:ln w="9525">
            <a:noFill/>
            <a:miter lim="800000"/>
            <a:headEnd/>
            <a:tailEnd/>
          </a:ln>
        </p:spPr>
      </p:pic>
      <p:sp>
        <p:nvSpPr>
          <p:cNvPr id="61442" name="タイトル 1"/>
          <p:cNvSpPr>
            <a:spLocks noGrp="1"/>
          </p:cNvSpPr>
          <p:nvPr>
            <p:ph type="title"/>
          </p:nvPr>
        </p:nvSpPr>
        <p:spPr/>
        <p:txBody>
          <a:bodyPr/>
          <a:lstStyle/>
          <a:p>
            <a:pPr algn="l" eaLnBrk="1" hangingPunct="1"/>
            <a:r>
              <a:rPr lang="ja-JP" altLang="en-US" dirty="0" smtClean="0">
                <a:solidFill>
                  <a:srgbClr val="333333"/>
                </a:solidFill>
              </a:rPr>
              <a:t>コミュニティの品質に対する見方 ①</a:t>
            </a:r>
            <a:r>
              <a:rPr lang="ja-JP" altLang="en-US" dirty="0" smtClean="0">
                <a:solidFill>
                  <a:srgbClr val="7B9899"/>
                </a:solidFill>
              </a:rPr>
              <a:t>　　</a:t>
            </a:r>
          </a:p>
        </p:txBody>
      </p:sp>
      <p:sp>
        <p:nvSpPr>
          <p:cNvPr id="5" name="スライド番号プレースホルダー 4"/>
          <p:cNvSpPr>
            <a:spLocks noGrp="1"/>
          </p:cNvSpPr>
          <p:nvPr>
            <p:ph type="sldNum" sz="quarter" idx="12"/>
          </p:nvPr>
        </p:nvSpPr>
        <p:spPr/>
        <p:txBody>
          <a:bodyPr/>
          <a:lstStyle/>
          <a:p>
            <a:pPr>
              <a:defRPr/>
            </a:pPr>
            <a:fld id="{D5127B60-35FF-4DAC-B381-8142EE81B400}" type="slidenum">
              <a:rPr lang="ja-JP" altLang="en-US"/>
              <a:pPr>
                <a:defRPr/>
              </a:pPr>
              <a:t>61</a:t>
            </a:fld>
            <a:endParaRPr lang="en-US" altLang="ja-JP"/>
          </a:p>
        </p:txBody>
      </p:sp>
      <p:pic>
        <p:nvPicPr>
          <p:cNvPr id="6" name="図 5"/>
          <p:cNvPicPr>
            <a:picLocks noChangeAspect="1"/>
          </p:cNvPicPr>
          <p:nvPr/>
        </p:nvPicPr>
        <p:blipFill>
          <a:blip r:embed="rId3"/>
          <a:stretch>
            <a:fillRect/>
          </a:stretch>
        </p:blipFill>
        <p:spPr>
          <a:xfrm>
            <a:off x="7308850" y="188913"/>
            <a:ext cx="1671638" cy="1600200"/>
          </a:xfrm>
          <a:prstGeom prst="rect">
            <a:avLst/>
          </a:prstGeom>
          <a:ln>
            <a:noFill/>
          </a:ln>
          <a:effectLst>
            <a:outerShdw blurRad="292100" dist="139700" dir="2700000" algn="tl" rotWithShape="0">
              <a:srgbClr val="333333">
                <a:alpha val="65000"/>
              </a:srgbClr>
            </a:outerShdw>
          </a:effectLst>
        </p:spPr>
      </p:pic>
      <p:sp>
        <p:nvSpPr>
          <p:cNvPr id="61447" name="テキスト ボックス 9"/>
          <p:cNvSpPr txBox="1">
            <a:spLocks noChangeArrowheads="1"/>
          </p:cNvSpPr>
          <p:nvPr/>
        </p:nvSpPr>
        <p:spPr bwMode="auto">
          <a:xfrm>
            <a:off x="395288" y="919163"/>
            <a:ext cx="2736850" cy="461962"/>
          </a:xfrm>
          <a:prstGeom prst="rect">
            <a:avLst/>
          </a:prstGeom>
          <a:noFill/>
          <a:ln w="9525">
            <a:noFill/>
            <a:miter lim="800000"/>
            <a:headEnd/>
            <a:tailEnd/>
          </a:ln>
        </p:spPr>
        <p:txBody>
          <a:bodyPr>
            <a:spAutoFit/>
          </a:bodyPr>
          <a:lstStyle/>
          <a:p>
            <a:r>
              <a:rPr lang="en-US" altLang="ja-JP"/>
              <a:t>Jonathan Corbet</a:t>
            </a:r>
            <a:endParaRPr lang="ja-JP" altLang="en-US"/>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49634700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タイトル 1"/>
          <p:cNvSpPr>
            <a:spLocks noGrp="1"/>
          </p:cNvSpPr>
          <p:nvPr>
            <p:ph type="title"/>
          </p:nvPr>
        </p:nvSpPr>
        <p:spPr/>
        <p:txBody>
          <a:bodyPr/>
          <a:lstStyle/>
          <a:p>
            <a:pPr algn="l" eaLnBrk="1" hangingPunct="1"/>
            <a:r>
              <a:rPr lang="ja-JP" altLang="en-US" smtClean="0">
                <a:solidFill>
                  <a:srgbClr val="333333"/>
                </a:solidFill>
              </a:rPr>
              <a:t>コミュニティの品質に対する見方 ②</a:t>
            </a:r>
          </a:p>
        </p:txBody>
      </p:sp>
      <p:sp>
        <p:nvSpPr>
          <p:cNvPr id="5" name="スライド番号プレースホルダー 4"/>
          <p:cNvSpPr>
            <a:spLocks noGrp="1"/>
          </p:cNvSpPr>
          <p:nvPr>
            <p:ph type="sldNum" sz="quarter" idx="12"/>
          </p:nvPr>
        </p:nvSpPr>
        <p:spPr/>
        <p:txBody>
          <a:bodyPr/>
          <a:lstStyle/>
          <a:p>
            <a:pPr>
              <a:defRPr/>
            </a:pPr>
            <a:fld id="{3453D147-149A-4B33-803D-9F662EF1CAC2}" type="slidenum">
              <a:rPr lang="ja-JP" altLang="en-US"/>
              <a:pPr>
                <a:defRPr/>
              </a:pPr>
              <a:t>62</a:t>
            </a:fld>
            <a:endParaRPr lang="en-US" altLang="ja-JP"/>
          </a:p>
        </p:txBody>
      </p:sp>
      <p:pic>
        <p:nvPicPr>
          <p:cNvPr id="62469" name="図 9"/>
          <p:cNvPicPr>
            <a:picLocks noChangeAspect="1"/>
          </p:cNvPicPr>
          <p:nvPr/>
        </p:nvPicPr>
        <p:blipFill>
          <a:blip r:embed="rId2"/>
          <a:srcRect/>
          <a:stretch>
            <a:fillRect/>
          </a:stretch>
        </p:blipFill>
        <p:spPr bwMode="auto">
          <a:xfrm>
            <a:off x="395288" y="1628775"/>
            <a:ext cx="7489825" cy="4679950"/>
          </a:xfrm>
          <a:prstGeom prst="rect">
            <a:avLst/>
          </a:prstGeom>
          <a:noFill/>
          <a:ln w="9525">
            <a:noFill/>
            <a:miter lim="800000"/>
            <a:headEnd/>
            <a:tailEnd/>
          </a:ln>
        </p:spPr>
      </p:pic>
      <p:pic>
        <p:nvPicPr>
          <p:cNvPr id="9" name="コンテンツ プレースホルダー 8"/>
          <p:cNvPicPr>
            <a:picLocks noGrp="1" noChangeAspect="1"/>
          </p:cNvPicPr>
          <p:nvPr>
            <p:ph sz="quarter" idx="1"/>
          </p:nvPr>
        </p:nvPicPr>
        <p:blipFill>
          <a:blip r:embed="rId3"/>
          <a:srcRect/>
          <a:stretch>
            <a:fillRect/>
          </a:stretch>
        </p:blipFill>
        <p:spPr>
          <a:xfrm>
            <a:off x="7443788" y="227013"/>
            <a:ext cx="1471612" cy="1839912"/>
          </a:xfrm>
          <a:effectLst>
            <a:outerShdw dist="107763" dir="2700000" algn="ctr" rotWithShape="0">
              <a:srgbClr val="333333">
                <a:alpha val="50000"/>
              </a:srgbClr>
            </a:outerShdw>
          </a:effectLst>
        </p:spPr>
      </p:pic>
      <p:pic>
        <p:nvPicPr>
          <p:cNvPr id="62471" name="図 10"/>
          <p:cNvPicPr>
            <a:picLocks noChangeAspect="1"/>
          </p:cNvPicPr>
          <p:nvPr/>
        </p:nvPicPr>
        <p:blipFill>
          <a:blip r:embed="rId4"/>
          <a:srcRect/>
          <a:stretch>
            <a:fillRect/>
          </a:stretch>
        </p:blipFill>
        <p:spPr bwMode="auto">
          <a:xfrm>
            <a:off x="684213" y="4627563"/>
            <a:ext cx="6983412" cy="1655762"/>
          </a:xfrm>
          <a:prstGeom prst="rect">
            <a:avLst/>
          </a:prstGeom>
          <a:noFill/>
          <a:ln w="9525">
            <a:noFill/>
            <a:miter lim="800000"/>
            <a:headEnd/>
            <a:tailEnd/>
          </a:ln>
        </p:spPr>
      </p:pic>
      <p:sp>
        <p:nvSpPr>
          <p:cNvPr id="62472" name="テキスト ボックス 11"/>
          <p:cNvSpPr txBox="1">
            <a:spLocks noChangeArrowheads="1"/>
          </p:cNvSpPr>
          <p:nvPr/>
        </p:nvSpPr>
        <p:spPr bwMode="auto">
          <a:xfrm>
            <a:off x="363538" y="928688"/>
            <a:ext cx="3313112" cy="461962"/>
          </a:xfrm>
          <a:prstGeom prst="rect">
            <a:avLst/>
          </a:prstGeom>
          <a:noFill/>
          <a:ln w="9525">
            <a:noFill/>
            <a:miter lim="800000"/>
            <a:headEnd/>
            <a:tailEnd/>
          </a:ln>
        </p:spPr>
        <p:txBody>
          <a:bodyPr>
            <a:spAutoFit/>
          </a:bodyPr>
          <a:lstStyle/>
          <a:p>
            <a:r>
              <a:rPr lang="en-US" altLang="ja-JP"/>
              <a:t>Andrew Morton</a:t>
            </a:r>
            <a:endParaRPr lang="ja-JP" altLang="en-US"/>
          </a:p>
        </p:txBody>
      </p:sp>
      <p:sp>
        <p:nvSpPr>
          <p:cNvPr id="6" name="円/楕円 5"/>
          <p:cNvSpPr/>
          <p:nvPr/>
        </p:nvSpPr>
        <p:spPr>
          <a:xfrm>
            <a:off x="395288" y="2017713"/>
            <a:ext cx="7345362" cy="647700"/>
          </a:xfrm>
          <a:prstGeom prst="ellipse">
            <a:avLst/>
          </a:prstGeom>
          <a:noFill/>
          <a:ln w="1905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62474" name="角丸四角形吹き出し 6"/>
          <p:cNvSpPr>
            <a:spLocks noChangeArrowheads="1"/>
          </p:cNvSpPr>
          <p:nvPr/>
        </p:nvSpPr>
        <p:spPr bwMode="auto">
          <a:xfrm>
            <a:off x="5724525" y="2890838"/>
            <a:ext cx="3095625" cy="288925"/>
          </a:xfrm>
          <a:prstGeom prst="wedgeRoundRectCallout">
            <a:avLst>
              <a:gd name="adj1" fmla="val -57486"/>
              <a:gd name="adj2" fmla="val -139009"/>
              <a:gd name="adj3" fmla="val 16667"/>
            </a:avLst>
          </a:prstGeom>
          <a:solidFill>
            <a:srgbClr val="00B0F0"/>
          </a:solidFill>
          <a:ln w="11429" algn="ctr">
            <a:solidFill>
              <a:srgbClr val="002060"/>
            </a:solidFill>
            <a:miter lim="800000"/>
            <a:headEnd/>
            <a:tailEnd/>
          </a:ln>
        </p:spPr>
        <p:txBody>
          <a:bodyPr anchor="ctr"/>
          <a:lstStyle/>
          <a:p>
            <a:pPr algn="ctr"/>
            <a:r>
              <a:rPr lang="ja-JP" altLang="en-US" sz="1200" b="1">
                <a:solidFill>
                  <a:srgbClr val="002060"/>
                </a:solidFill>
                <a:latin typeface="HG丸ｺﾞｼｯｸM-PRO" pitchFamily="50" charset="-128"/>
                <a:ea typeface="HG丸ｺﾞｼｯｸM-PRO" pitchFamily="50" charset="-128"/>
              </a:rPr>
              <a:t>使う人が 十分テストしなきゃ駄目だよ</a:t>
            </a:r>
            <a:endParaRPr lang="ja-JP" altLang="en-US" b="1">
              <a:solidFill>
                <a:srgbClr val="002060"/>
              </a:solidFill>
              <a:latin typeface="HG丸ｺﾞｼｯｸM-PRO" pitchFamily="50" charset="-128"/>
              <a:ea typeface="HG丸ｺﾞｼｯｸM-PRO" pitchFamily="50" charset="-128"/>
            </a:endParaRP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52056986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32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オープンソース</a:t>
            </a:r>
            <a:r>
              <a:rPr lang="ja-JP" altLang="en-US" sz="32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活用における課題</a:t>
            </a:r>
            <a:endParaRPr lang="en-US" altLang="ja-JP" sz="32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4" name="スライド番号プレースホルダー 3"/>
          <p:cNvSpPr>
            <a:spLocks noGrp="1"/>
          </p:cNvSpPr>
          <p:nvPr>
            <p:ph type="sldNum" sz="quarter" idx="12"/>
          </p:nvPr>
        </p:nvSpPr>
        <p:spPr/>
        <p:txBody>
          <a:bodyPr/>
          <a:lstStyle/>
          <a:p>
            <a:pPr>
              <a:defRPr/>
            </a:pPr>
            <a:fld id="{07790D4B-D77B-4FC1-B9F0-733DCA1BA63B}" type="slidenum">
              <a:rPr lang="ja-JP" altLang="en-US" smtClean="0"/>
              <a:pPr>
                <a:defRPr/>
              </a:pPr>
              <a:t>63</a:t>
            </a:fld>
            <a:endParaRPr lang="ja-JP" altLang="en-US"/>
          </a:p>
        </p:txBody>
      </p:sp>
    </p:spTree>
    <p:extLst>
      <p:ext uri="{BB962C8B-B14F-4D97-AF65-F5344CB8AC3E}">
        <p14:creationId xmlns:p14="http://schemas.microsoft.com/office/powerpoint/2010/main" val="264522237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6017" name="グループ化 26"/>
          <p:cNvGrpSpPr>
            <a:grpSpLocks/>
          </p:cNvGrpSpPr>
          <p:nvPr/>
        </p:nvGrpSpPr>
        <p:grpSpPr bwMode="auto">
          <a:xfrm>
            <a:off x="684213" y="1052513"/>
            <a:ext cx="6696075" cy="3527425"/>
            <a:chOff x="683568" y="1556792"/>
            <a:chExt cx="6696744" cy="3528392"/>
          </a:xfrm>
        </p:grpSpPr>
        <p:cxnSp>
          <p:nvCxnSpPr>
            <p:cNvPr id="86045" name="直線コネクタ 18"/>
            <p:cNvCxnSpPr>
              <a:cxnSpLocks noChangeShapeType="1"/>
            </p:cNvCxnSpPr>
            <p:nvPr/>
          </p:nvCxnSpPr>
          <p:spPr bwMode="auto">
            <a:xfrm flipV="1">
              <a:off x="683568" y="4797152"/>
              <a:ext cx="2664296" cy="288032"/>
            </a:xfrm>
            <a:prstGeom prst="line">
              <a:avLst/>
            </a:prstGeom>
            <a:noFill/>
            <a:ln w="76200" algn="ctr">
              <a:solidFill>
                <a:srgbClr val="00B050"/>
              </a:solidFill>
              <a:round/>
              <a:headEnd/>
              <a:tailEnd/>
            </a:ln>
          </p:spPr>
        </p:cxnSp>
        <p:cxnSp>
          <p:nvCxnSpPr>
            <p:cNvPr id="86046" name="直線矢印コネクタ 23"/>
            <p:cNvCxnSpPr>
              <a:cxnSpLocks noChangeShapeType="1"/>
            </p:cNvCxnSpPr>
            <p:nvPr/>
          </p:nvCxnSpPr>
          <p:spPr bwMode="auto">
            <a:xfrm flipV="1">
              <a:off x="3347864" y="4005064"/>
              <a:ext cx="1872208" cy="792088"/>
            </a:xfrm>
            <a:prstGeom prst="straightConnector1">
              <a:avLst/>
            </a:prstGeom>
            <a:noFill/>
            <a:ln w="76200" algn="ctr">
              <a:solidFill>
                <a:srgbClr val="00B050"/>
              </a:solidFill>
              <a:round/>
              <a:headEnd/>
              <a:tailEnd/>
            </a:ln>
          </p:spPr>
        </p:cxnSp>
        <p:cxnSp>
          <p:nvCxnSpPr>
            <p:cNvPr id="86047" name="直線矢印コネクタ 25"/>
            <p:cNvCxnSpPr>
              <a:cxnSpLocks noChangeShapeType="1"/>
            </p:cNvCxnSpPr>
            <p:nvPr/>
          </p:nvCxnSpPr>
          <p:spPr bwMode="auto">
            <a:xfrm flipV="1">
              <a:off x="5220072" y="1556792"/>
              <a:ext cx="2160240" cy="2448272"/>
            </a:xfrm>
            <a:prstGeom prst="straightConnector1">
              <a:avLst/>
            </a:prstGeom>
            <a:noFill/>
            <a:ln w="76200" algn="ctr">
              <a:solidFill>
                <a:srgbClr val="00B050"/>
              </a:solidFill>
              <a:round/>
              <a:headEnd/>
              <a:tailEnd type="arrow" w="med" len="med"/>
            </a:ln>
          </p:spPr>
        </p:cxnSp>
      </p:grpSp>
      <p:cxnSp>
        <p:nvCxnSpPr>
          <p:cNvPr id="29" name="直線コネクタ 28"/>
          <p:cNvCxnSpPr/>
          <p:nvPr/>
        </p:nvCxnSpPr>
        <p:spPr bwMode="auto">
          <a:xfrm flipH="1">
            <a:off x="3309938" y="1268413"/>
            <a:ext cx="1587" cy="3727450"/>
          </a:xfrm>
          <a:prstGeom prst="line">
            <a:avLst/>
          </a:prstGeom>
          <a:noFill/>
          <a:ln w="9525" cap="flat" cmpd="sng" algn="ctr">
            <a:solidFill>
              <a:schemeClr val="bg2">
                <a:lumMod val="25000"/>
              </a:schemeClr>
            </a:solidFill>
            <a:prstDash val="dash"/>
            <a:round/>
            <a:headEnd type="none" w="med" len="med"/>
            <a:tailEnd type="none" w="med" len="med"/>
          </a:ln>
          <a:effectLst/>
        </p:spPr>
      </p:cxnSp>
      <p:cxnSp>
        <p:nvCxnSpPr>
          <p:cNvPr id="30" name="直線コネクタ 29"/>
          <p:cNvCxnSpPr>
            <a:endCxn id="23" idx="0"/>
          </p:cNvCxnSpPr>
          <p:nvPr/>
        </p:nvCxnSpPr>
        <p:spPr bwMode="auto">
          <a:xfrm>
            <a:off x="5219700" y="1268413"/>
            <a:ext cx="0" cy="3744912"/>
          </a:xfrm>
          <a:prstGeom prst="line">
            <a:avLst/>
          </a:prstGeom>
          <a:noFill/>
          <a:ln w="9525" cap="flat" cmpd="sng" algn="ctr">
            <a:solidFill>
              <a:schemeClr val="bg2">
                <a:lumMod val="25000"/>
              </a:schemeClr>
            </a:solidFill>
            <a:prstDash val="dash"/>
            <a:round/>
            <a:headEnd type="none" w="med" len="med"/>
            <a:tailEnd type="none" w="med" len="med"/>
          </a:ln>
          <a:effectLst/>
        </p:spPr>
      </p:cxnSp>
      <p:sp>
        <p:nvSpPr>
          <p:cNvPr id="29701" name="Rectangle 2"/>
          <p:cNvSpPr>
            <a:spLocks noGrp="1"/>
          </p:cNvSpPr>
          <p:nvPr>
            <p:ph type="title"/>
          </p:nvPr>
        </p:nvSpPr>
        <p:spPr/>
        <p:txBody>
          <a:bodyPr>
            <a:normAutofit/>
          </a:bodyPr>
          <a:lstStyle/>
          <a:p>
            <a:pPr eaLnBrk="1" fontAlgn="auto" hangingPunct="1">
              <a:spcAft>
                <a:spcPts val="0"/>
              </a:spcAft>
              <a:defRPr/>
            </a:pPr>
            <a:r>
              <a:rPr lang="ja-JP" altLang="en-US" dirty="0" smtClean="0"/>
              <a:t>私の問題意識</a:t>
            </a:r>
            <a:endParaRPr lang="en-US" altLang="ja-JP" dirty="0" smtClean="0"/>
          </a:p>
        </p:txBody>
      </p:sp>
      <p:sp>
        <p:nvSpPr>
          <p:cNvPr id="44" name="Rectangle 3"/>
          <p:cNvSpPr txBox="1">
            <a:spLocks/>
          </p:cNvSpPr>
          <p:nvPr/>
        </p:nvSpPr>
        <p:spPr bwMode="auto">
          <a:xfrm>
            <a:off x="251520" y="5804941"/>
            <a:ext cx="8493125" cy="360363"/>
          </a:xfrm>
          <a:prstGeom prst="rect">
            <a:avLst/>
          </a:prstGeom>
          <a:noFill/>
          <a:ln w="9525">
            <a:noFill/>
            <a:miter lim="800000"/>
            <a:headEnd/>
            <a:tailEnd/>
          </a:ln>
        </p:spPr>
        <p:txBody>
          <a:bodyPr lIns="54000" tIns="10800" rIns="54000" bIns="10800" anchor="ctr"/>
          <a:lstStyle/>
          <a:p>
            <a:pPr>
              <a:lnSpc>
                <a:spcPts val="2000"/>
              </a:lnSpc>
              <a:defRPr/>
            </a:pPr>
            <a:r>
              <a:rPr lang="ja-JP" altLang="en-US" kern="0" dirty="0" smtClean="0">
                <a:solidFill>
                  <a:srgbClr val="002060"/>
                </a:solidFill>
                <a:latin typeface="Meiryo UI" panose="020B0604030504040204" pitchFamily="50" charset="-128"/>
                <a:ea typeface="Meiryo UI" panose="020B0604030504040204" pitchFamily="50" charset="-128"/>
                <a:cs typeface="Meiryo UI" panose="020B0604030504040204" pitchFamily="50" charset="-128"/>
              </a:rPr>
              <a:t>最近</a:t>
            </a:r>
            <a:r>
              <a:rPr lang="ja-JP" altLang="en-US" kern="0" dirty="0">
                <a:solidFill>
                  <a:srgbClr val="002060"/>
                </a:solidFill>
                <a:latin typeface="Meiryo UI" panose="020B0604030504040204" pitchFamily="50" charset="-128"/>
                <a:ea typeface="Meiryo UI" panose="020B0604030504040204" pitchFamily="50" charset="-128"/>
                <a:cs typeface="Meiryo UI" panose="020B0604030504040204" pitchFamily="50" charset="-128"/>
              </a:rPr>
              <a:t>のデジタル家電製品の多くはリナックスがなければ成立しなくなっている</a:t>
            </a:r>
            <a:r>
              <a:rPr lang="ja-JP" altLang="en-US" kern="0" dirty="0" smtClean="0">
                <a:solidFill>
                  <a:srgbClr val="002060"/>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kern="0" dirty="0" smtClean="0">
                <a:solidFill>
                  <a:srgbClr val="002060"/>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kern="0" dirty="0" smtClean="0">
                <a:solidFill>
                  <a:srgbClr val="002060"/>
                </a:solidFill>
                <a:latin typeface="Meiryo UI" panose="020B0604030504040204" pitchFamily="50" charset="-128"/>
                <a:ea typeface="Meiryo UI" panose="020B0604030504040204" pitchFamily="50" charset="-128"/>
                <a:cs typeface="Meiryo UI" panose="020B0604030504040204" pitchFamily="50" charset="-128"/>
              </a:rPr>
              <a:t>組込み</a:t>
            </a:r>
            <a:r>
              <a:rPr lang="ja-JP" altLang="en-US" kern="0" dirty="0">
                <a:solidFill>
                  <a:srgbClr val="002060"/>
                </a:solidFill>
                <a:latin typeface="Meiryo UI" panose="020B0604030504040204" pitchFamily="50" charset="-128"/>
                <a:ea typeface="Meiryo UI" panose="020B0604030504040204" pitchFamily="50" charset="-128"/>
                <a:cs typeface="Meiryo UI" panose="020B0604030504040204" pitchFamily="50" charset="-128"/>
              </a:rPr>
              <a:t>業界でも </a:t>
            </a:r>
            <a:r>
              <a:rPr lang="ja-JP" altLang="en-US" b="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ソフトウエア規模複雑度が非常に高くなっているのに対して</a:t>
            </a:r>
            <a:r>
              <a:rPr lang="ja-JP" altLang="en-US" b="1" kern="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開発（</a:t>
            </a:r>
            <a:r>
              <a:rPr lang="ja-JP" altLang="en-US" b="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支援）</a:t>
            </a:r>
            <a:r>
              <a:rPr lang="ja-JP" altLang="en-US" b="1" kern="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体制整備が</a:t>
            </a:r>
            <a:r>
              <a:rPr lang="en-US" altLang="ja-JP" b="1" kern="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
            </a:r>
            <a:br>
              <a:rPr lang="en-US" altLang="ja-JP" b="1" kern="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br>
            <a:r>
              <a:rPr lang="ja-JP" altLang="en-US" b="1" kern="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追い付いて</a:t>
            </a:r>
            <a:r>
              <a:rPr lang="ja-JP" altLang="en-US" b="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いない </a:t>
            </a:r>
            <a:r>
              <a:rPr lang="ja-JP" altLang="en-US" kern="0" dirty="0">
                <a:solidFill>
                  <a:srgbClr val="002060"/>
                </a:solidFill>
                <a:latin typeface="Meiryo UI" panose="020B0604030504040204" pitchFamily="50" charset="-128"/>
                <a:ea typeface="Meiryo UI" panose="020B0604030504040204" pitchFamily="50" charset="-128"/>
                <a:cs typeface="Meiryo UI" panose="020B0604030504040204" pitchFamily="50" charset="-128"/>
              </a:rPr>
              <a:t>のではないか？ どう解決したらよいのか ？</a:t>
            </a:r>
            <a:endParaRPr lang="en-US" altLang="ja-JP" sz="2000" kern="0" dirty="0">
              <a:solidFill>
                <a:srgbClr val="002060"/>
              </a:solidFill>
              <a:latin typeface="Meiryo UI" panose="020B0604030504040204" pitchFamily="50" charset="-128"/>
              <a:ea typeface="Meiryo UI" panose="020B0604030504040204" pitchFamily="50" charset="-128"/>
              <a:cs typeface="Meiryo UI" panose="020B0604030504040204" pitchFamily="50" charset="-128"/>
            </a:endParaRPr>
          </a:p>
        </p:txBody>
      </p:sp>
      <p:cxnSp>
        <p:nvCxnSpPr>
          <p:cNvPr id="9" name="直線コネクタ 8"/>
          <p:cNvCxnSpPr/>
          <p:nvPr/>
        </p:nvCxnSpPr>
        <p:spPr bwMode="auto">
          <a:xfrm>
            <a:off x="1187450" y="1195388"/>
            <a:ext cx="0" cy="4105275"/>
          </a:xfrm>
          <a:prstGeom prst="line">
            <a:avLst/>
          </a:prstGeom>
          <a:noFill/>
          <a:ln w="9525" cap="flat" cmpd="sng" algn="ctr">
            <a:solidFill>
              <a:schemeClr val="bg2">
                <a:lumMod val="25000"/>
              </a:schemeClr>
            </a:solidFill>
            <a:prstDash val="solid"/>
            <a:round/>
            <a:headEnd type="none" w="med" len="med"/>
            <a:tailEnd type="none" w="med" len="med"/>
          </a:ln>
          <a:effectLst/>
        </p:spPr>
      </p:cxnSp>
      <p:cxnSp>
        <p:nvCxnSpPr>
          <p:cNvPr id="11" name="直線コネクタ 10"/>
          <p:cNvCxnSpPr/>
          <p:nvPr/>
        </p:nvCxnSpPr>
        <p:spPr bwMode="auto">
          <a:xfrm>
            <a:off x="539750" y="4940300"/>
            <a:ext cx="7777163" cy="0"/>
          </a:xfrm>
          <a:prstGeom prst="line">
            <a:avLst/>
          </a:prstGeom>
          <a:noFill/>
          <a:ln w="9525" cap="flat" cmpd="sng" algn="ctr">
            <a:solidFill>
              <a:schemeClr val="bg2">
                <a:lumMod val="25000"/>
              </a:schemeClr>
            </a:solidFill>
            <a:prstDash val="solid"/>
            <a:round/>
            <a:headEnd type="none" w="med" len="med"/>
            <a:tailEnd type="arrow"/>
          </a:ln>
          <a:effectLst/>
        </p:spPr>
      </p:cxnSp>
      <p:pic>
        <p:nvPicPr>
          <p:cNvPr id="86024" name="図 4" descr="facebook.jpg"/>
          <p:cNvPicPr>
            <a:picLocks noChangeAspect="1"/>
          </p:cNvPicPr>
          <p:nvPr/>
        </p:nvPicPr>
        <p:blipFill>
          <a:blip r:embed="rId2"/>
          <a:srcRect/>
          <a:stretch>
            <a:fillRect/>
          </a:stretch>
        </p:blipFill>
        <p:spPr bwMode="auto">
          <a:xfrm>
            <a:off x="7524750" y="3889375"/>
            <a:ext cx="811213" cy="811213"/>
          </a:xfrm>
          <a:prstGeom prst="rect">
            <a:avLst/>
          </a:prstGeom>
          <a:noFill/>
          <a:ln w="9525">
            <a:noFill/>
            <a:miter lim="800000"/>
            <a:headEnd/>
            <a:tailEnd/>
          </a:ln>
        </p:spPr>
      </p:pic>
      <p:pic>
        <p:nvPicPr>
          <p:cNvPr id="86025" name="図 5" descr="twitter11.png"/>
          <p:cNvPicPr>
            <a:picLocks noChangeAspect="1"/>
          </p:cNvPicPr>
          <p:nvPr/>
        </p:nvPicPr>
        <p:blipFill>
          <a:blip r:embed="rId3"/>
          <a:srcRect/>
          <a:stretch>
            <a:fillRect/>
          </a:stretch>
        </p:blipFill>
        <p:spPr bwMode="auto">
          <a:xfrm>
            <a:off x="6443663" y="3817938"/>
            <a:ext cx="1120775" cy="1122362"/>
          </a:xfrm>
          <a:prstGeom prst="rect">
            <a:avLst/>
          </a:prstGeom>
          <a:noFill/>
          <a:ln w="9525">
            <a:noFill/>
            <a:miter lim="800000"/>
            <a:headEnd/>
            <a:tailEnd/>
          </a:ln>
        </p:spPr>
      </p:pic>
      <p:pic>
        <p:nvPicPr>
          <p:cNvPr id="86026" name="図 12" descr="youtube-logo2.gif"/>
          <p:cNvPicPr>
            <a:picLocks noChangeAspect="1"/>
          </p:cNvPicPr>
          <p:nvPr/>
        </p:nvPicPr>
        <p:blipFill>
          <a:blip r:embed="rId4"/>
          <a:srcRect/>
          <a:stretch>
            <a:fillRect/>
          </a:stretch>
        </p:blipFill>
        <p:spPr bwMode="auto">
          <a:xfrm>
            <a:off x="6116638" y="2784475"/>
            <a:ext cx="1735137" cy="1225550"/>
          </a:xfrm>
          <a:prstGeom prst="rect">
            <a:avLst/>
          </a:prstGeom>
          <a:noFill/>
          <a:ln w="9525">
            <a:noFill/>
            <a:miter lim="800000"/>
            <a:headEnd/>
            <a:tailEnd/>
          </a:ln>
        </p:spPr>
      </p:pic>
      <p:pic>
        <p:nvPicPr>
          <p:cNvPr id="86027" name="図 38" descr="skype.gif"/>
          <p:cNvPicPr>
            <a:picLocks noChangeAspect="1"/>
          </p:cNvPicPr>
          <p:nvPr/>
        </p:nvPicPr>
        <p:blipFill>
          <a:blip r:embed="rId5"/>
          <a:srcRect/>
          <a:stretch>
            <a:fillRect/>
          </a:stretch>
        </p:blipFill>
        <p:spPr bwMode="auto">
          <a:xfrm>
            <a:off x="5508625" y="3889375"/>
            <a:ext cx="1014413" cy="898525"/>
          </a:xfrm>
          <a:prstGeom prst="rect">
            <a:avLst/>
          </a:prstGeom>
          <a:noFill/>
          <a:ln w="9525">
            <a:noFill/>
            <a:miter lim="800000"/>
            <a:headEnd/>
            <a:tailEnd/>
          </a:ln>
        </p:spPr>
      </p:pic>
      <p:pic>
        <p:nvPicPr>
          <p:cNvPr id="86028" name="図 39" descr="地デジ.gif"/>
          <p:cNvPicPr>
            <a:picLocks noChangeAspect="1"/>
          </p:cNvPicPr>
          <p:nvPr/>
        </p:nvPicPr>
        <p:blipFill>
          <a:blip r:embed="rId6"/>
          <a:srcRect/>
          <a:stretch>
            <a:fillRect/>
          </a:stretch>
        </p:blipFill>
        <p:spPr bwMode="auto">
          <a:xfrm>
            <a:off x="4067175" y="2159000"/>
            <a:ext cx="976313" cy="882650"/>
          </a:xfrm>
          <a:prstGeom prst="rect">
            <a:avLst/>
          </a:prstGeom>
          <a:noFill/>
          <a:ln w="9525">
            <a:noFill/>
            <a:miter lim="800000"/>
            <a:headEnd/>
            <a:tailEnd/>
          </a:ln>
        </p:spPr>
      </p:pic>
      <p:pic>
        <p:nvPicPr>
          <p:cNvPr id="86029" name="図 42" descr="netfront.GIF"/>
          <p:cNvPicPr>
            <a:picLocks noChangeAspect="1"/>
          </p:cNvPicPr>
          <p:nvPr/>
        </p:nvPicPr>
        <p:blipFill>
          <a:blip r:embed="rId7"/>
          <a:srcRect/>
          <a:stretch>
            <a:fillRect/>
          </a:stretch>
        </p:blipFill>
        <p:spPr bwMode="auto">
          <a:xfrm>
            <a:off x="3563938" y="3167063"/>
            <a:ext cx="1268412" cy="333375"/>
          </a:xfrm>
          <a:prstGeom prst="rect">
            <a:avLst/>
          </a:prstGeom>
          <a:noFill/>
          <a:ln w="9525">
            <a:noFill/>
            <a:miter lim="800000"/>
            <a:headEnd/>
            <a:tailEnd/>
          </a:ln>
        </p:spPr>
      </p:pic>
      <p:pic>
        <p:nvPicPr>
          <p:cNvPr id="86030" name="図 20" descr="arib.GIF"/>
          <p:cNvPicPr>
            <a:picLocks noChangeAspect="1"/>
          </p:cNvPicPr>
          <p:nvPr/>
        </p:nvPicPr>
        <p:blipFill>
          <a:blip r:embed="rId8"/>
          <a:srcRect/>
          <a:stretch>
            <a:fillRect/>
          </a:stretch>
        </p:blipFill>
        <p:spPr bwMode="auto">
          <a:xfrm>
            <a:off x="3348038" y="2303463"/>
            <a:ext cx="622300" cy="581025"/>
          </a:xfrm>
          <a:prstGeom prst="rect">
            <a:avLst/>
          </a:prstGeom>
          <a:noFill/>
          <a:ln w="9525">
            <a:noFill/>
            <a:miter lim="800000"/>
            <a:headEnd/>
            <a:tailEnd/>
          </a:ln>
        </p:spPr>
      </p:pic>
      <p:sp>
        <p:nvSpPr>
          <p:cNvPr id="22" name="テキスト ボックス 21"/>
          <p:cNvSpPr txBox="1"/>
          <p:nvPr/>
        </p:nvSpPr>
        <p:spPr>
          <a:xfrm>
            <a:off x="2843213" y="4995863"/>
            <a:ext cx="865187" cy="441325"/>
          </a:xfrm>
          <a:prstGeom prst="rect">
            <a:avLst/>
          </a:prstGeom>
          <a:noFill/>
        </p:spPr>
        <p:txBody>
          <a:bodyPr lIns="72000" tIns="36000" rIns="72000" bIns="36000" anchor="ctr">
            <a:spAutoFit/>
          </a:bodyPr>
          <a:lstStyle/>
          <a:p>
            <a:pPr algn="ctr">
              <a:defRPr/>
            </a:pPr>
            <a:r>
              <a:rPr lang="en-US" altLang="ja-JP" dirty="0">
                <a:solidFill>
                  <a:schemeClr val="tx1">
                    <a:lumMod val="95000"/>
                    <a:lumOff val="5000"/>
                  </a:schemeClr>
                </a:solidFill>
                <a:cs typeface="Calibri" pitchFamily="34" charset="0"/>
              </a:rPr>
              <a:t>2005</a:t>
            </a:r>
            <a:endParaRPr lang="ja-JP" altLang="en-US" dirty="0">
              <a:solidFill>
                <a:schemeClr val="tx1">
                  <a:lumMod val="95000"/>
                  <a:lumOff val="5000"/>
                </a:schemeClr>
              </a:solidFill>
              <a:cs typeface="Calibri" pitchFamily="34" charset="0"/>
            </a:endParaRPr>
          </a:p>
        </p:txBody>
      </p:sp>
      <p:sp>
        <p:nvSpPr>
          <p:cNvPr id="23" name="テキスト ボックス 22"/>
          <p:cNvSpPr txBox="1"/>
          <p:nvPr/>
        </p:nvSpPr>
        <p:spPr>
          <a:xfrm>
            <a:off x="4787900" y="5013325"/>
            <a:ext cx="863600" cy="441325"/>
          </a:xfrm>
          <a:prstGeom prst="rect">
            <a:avLst/>
          </a:prstGeom>
          <a:noFill/>
        </p:spPr>
        <p:txBody>
          <a:bodyPr lIns="72000" tIns="36000" rIns="72000" bIns="36000" anchor="ctr">
            <a:spAutoFit/>
          </a:bodyPr>
          <a:lstStyle/>
          <a:p>
            <a:pPr algn="ctr">
              <a:defRPr/>
            </a:pPr>
            <a:r>
              <a:rPr lang="en-US" altLang="ja-JP" dirty="0">
                <a:solidFill>
                  <a:schemeClr val="tx1">
                    <a:lumMod val="95000"/>
                    <a:lumOff val="5000"/>
                  </a:schemeClr>
                </a:solidFill>
                <a:cs typeface="Calibri" pitchFamily="34" charset="0"/>
              </a:rPr>
              <a:t>2010</a:t>
            </a:r>
            <a:endParaRPr lang="ja-JP" altLang="en-US" dirty="0">
              <a:solidFill>
                <a:schemeClr val="tx1">
                  <a:lumMod val="95000"/>
                  <a:lumOff val="5000"/>
                </a:schemeClr>
              </a:solidFill>
              <a:cs typeface="Calibri" pitchFamily="34" charset="0"/>
            </a:endParaRPr>
          </a:p>
        </p:txBody>
      </p:sp>
      <p:pic>
        <p:nvPicPr>
          <p:cNvPr id="86033" name="図 24" descr="gguide.GIF"/>
          <p:cNvPicPr>
            <a:picLocks noChangeAspect="1"/>
          </p:cNvPicPr>
          <p:nvPr/>
        </p:nvPicPr>
        <p:blipFill>
          <a:blip r:embed="rId9"/>
          <a:srcRect/>
          <a:stretch>
            <a:fillRect/>
          </a:stretch>
        </p:blipFill>
        <p:spPr bwMode="auto">
          <a:xfrm>
            <a:off x="1476375" y="2349500"/>
            <a:ext cx="1081088" cy="471488"/>
          </a:xfrm>
          <a:prstGeom prst="rect">
            <a:avLst/>
          </a:prstGeom>
          <a:noFill/>
          <a:ln w="9525">
            <a:noFill/>
            <a:miter lim="800000"/>
            <a:headEnd/>
            <a:tailEnd/>
          </a:ln>
        </p:spPr>
      </p:pic>
      <p:pic>
        <p:nvPicPr>
          <p:cNvPr id="86034" name="図 25" descr="adams.GIF"/>
          <p:cNvPicPr>
            <a:picLocks noChangeAspect="1"/>
          </p:cNvPicPr>
          <p:nvPr/>
        </p:nvPicPr>
        <p:blipFill>
          <a:blip r:embed="rId10"/>
          <a:srcRect/>
          <a:stretch>
            <a:fillRect/>
          </a:stretch>
        </p:blipFill>
        <p:spPr bwMode="auto">
          <a:xfrm>
            <a:off x="1476375" y="2852738"/>
            <a:ext cx="1400175" cy="504825"/>
          </a:xfrm>
          <a:prstGeom prst="rect">
            <a:avLst/>
          </a:prstGeom>
          <a:noFill/>
          <a:ln w="9525">
            <a:noFill/>
            <a:miter lim="800000"/>
            <a:headEnd/>
            <a:tailEnd/>
          </a:ln>
        </p:spPr>
      </p:pic>
      <p:sp>
        <p:nvSpPr>
          <p:cNvPr id="86035" name="テキスト ボックス 31"/>
          <p:cNvSpPr txBox="1">
            <a:spLocks noChangeArrowheads="1"/>
          </p:cNvSpPr>
          <p:nvPr/>
        </p:nvSpPr>
        <p:spPr bwMode="auto">
          <a:xfrm>
            <a:off x="7108825" y="395288"/>
            <a:ext cx="1871663" cy="708025"/>
          </a:xfrm>
          <a:prstGeom prst="rect">
            <a:avLst/>
          </a:prstGeom>
          <a:noFill/>
          <a:ln w="9525">
            <a:noFill/>
            <a:miter lim="800000"/>
            <a:headEnd/>
            <a:tailEnd/>
          </a:ln>
        </p:spPr>
        <p:txBody>
          <a:bodyPr>
            <a:spAutoFit/>
          </a:bodyPr>
          <a:lstStyle/>
          <a:p>
            <a:pPr algn="r"/>
            <a:r>
              <a:rPr lang="ja-JP" altLang="en-US" sz="2000" dirty="0">
                <a:solidFill>
                  <a:srgbClr val="00B050"/>
                </a:solidFill>
                <a:latin typeface="Meiryo UI" panose="020B0604030504040204" pitchFamily="50" charset="-128"/>
                <a:ea typeface="Meiryo UI" panose="020B0604030504040204" pitchFamily="50" charset="-128"/>
                <a:cs typeface="Meiryo UI" panose="020B0604030504040204" pitchFamily="50" charset="-128"/>
              </a:rPr>
              <a:t>ソフトウエア</a:t>
            </a:r>
            <a:r>
              <a:rPr lang="en-US" altLang="ja-JP" sz="2000" dirty="0">
                <a:solidFill>
                  <a:srgbClr val="00B050"/>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2000" dirty="0">
                <a:solidFill>
                  <a:srgbClr val="00B050"/>
                </a:solidFill>
                <a:latin typeface="Meiryo UI" panose="020B0604030504040204" pitchFamily="50" charset="-128"/>
                <a:ea typeface="Meiryo UI" panose="020B0604030504040204" pitchFamily="50" charset="-128"/>
                <a:cs typeface="Meiryo UI" panose="020B0604030504040204" pitchFamily="50" charset="-128"/>
              </a:rPr>
            </a:br>
            <a:r>
              <a:rPr lang="ja-JP" altLang="en-US" sz="2000" dirty="0">
                <a:solidFill>
                  <a:srgbClr val="00B050"/>
                </a:solidFill>
                <a:latin typeface="Meiryo UI" panose="020B0604030504040204" pitchFamily="50" charset="-128"/>
                <a:ea typeface="Meiryo UI" panose="020B0604030504040204" pitchFamily="50" charset="-128"/>
                <a:cs typeface="Meiryo UI" panose="020B0604030504040204" pitchFamily="50" charset="-128"/>
              </a:rPr>
              <a:t>規模・複雑度</a:t>
            </a:r>
          </a:p>
        </p:txBody>
      </p:sp>
      <p:sp>
        <p:nvSpPr>
          <p:cNvPr id="33" name="右矢印 32"/>
          <p:cNvSpPr/>
          <p:nvPr/>
        </p:nvSpPr>
        <p:spPr bwMode="auto">
          <a:xfrm>
            <a:off x="2484438" y="1628775"/>
            <a:ext cx="6480175" cy="576263"/>
          </a:xfrm>
          <a:prstGeom prst="rightArrow">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lIns="0" tIns="0" rIns="0" bIns="0" anchor="b"/>
          <a:lstStyle/>
          <a:p>
            <a:pPr eaLnBrk="0" hangingPunct="0">
              <a:lnSpc>
                <a:spcPct val="75000"/>
              </a:lnSpc>
              <a:spcBef>
                <a:spcPct val="20000"/>
              </a:spcBef>
              <a:buClr>
                <a:srgbClr val="5A0BCF"/>
              </a:buClr>
              <a:defRPr/>
            </a:pPr>
            <a:r>
              <a:rPr lang="ja-JP" altLang="en-US" sz="1800" dirty="0">
                <a:solidFill>
                  <a:srgbClr val="FF0000"/>
                </a:solidFill>
                <a:latin typeface="HG丸ｺﾞｼｯｸM-PRO" pitchFamily="50" charset="-128"/>
                <a:ea typeface="HG丸ｺﾞｼｯｸM-PRO" pitchFamily="50" charset="-128"/>
              </a:rPr>
              <a:t>　　　　　</a:t>
            </a:r>
            <a:r>
              <a:rPr lang="ja-JP" altLang="en-US" sz="180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リナックスの製品適用が本格化</a:t>
            </a:r>
            <a:endParaRPr lang="ja-JP" altLang="en-US" sz="1800" dirty="0">
              <a:solidFill>
                <a:schemeClr val="bg1">
                  <a:lumMod val="9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86037" name="図 41" descr="html5.GIF"/>
          <p:cNvPicPr>
            <a:picLocks noChangeAspect="1"/>
          </p:cNvPicPr>
          <p:nvPr/>
        </p:nvPicPr>
        <p:blipFill>
          <a:blip r:embed="rId11"/>
          <a:srcRect/>
          <a:stretch>
            <a:fillRect/>
          </a:stretch>
        </p:blipFill>
        <p:spPr bwMode="auto">
          <a:xfrm>
            <a:off x="7740650" y="1268413"/>
            <a:ext cx="877888" cy="1149350"/>
          </a:xfrm>
          <a:prstGeom prst="rect">
            <a:avLst/>
          </a:prstGeom>
          <a:noFill/>
          <a:ln w="9525">
            <a:noFill/>
            <a:miter lim="800000"/>
            <a:headEnd/>
            <a:tailEnd/>
          </a:ln>
        </p:spPr>
      </p:pic>
      <p:pic>
        <p:nvPicPr>
          <p:cNvPr id="86038" name="図 40" descr="google-tv-logo3-l.gif"/>
          <p:cNvPicPr>
            <a:picLocks noChangeAspect="1"/>
          </p:cNvPicPr>
          <p:nvPr/>
        </p:nvPicPr>
        <p:blipFill>
          <a:blip r:embed="rId12"/>
          <a:srcRect/>
          <a:stretch>
            <a:fillRect/>
          </a:stretch>
        </p:blipFill>
        <p:spPr bwMode="auto">
          <a:xfrm>
            <a:off x="6372225" y="1855788"/>
            <a:ext cx="1693863" cy="1293812"/>
          </a:xfrm>
          <a:prstGeom prst="rect">
            <a:avLst/>
          </a:prstGeom>
          <a:noFill/>
          <a:ln w="9525">
            <a:noFill/>
            <a:miter lim="800000"/>
            <a:headEnd/>
            <a:tailEnd/>
          </a:ln>
        </p:spPr>
      </p:pic>
      <p:grpSp>
        <p:nvGrpSpPr>
          <p:cNvPr id="86039" name="グループ化 33"/>
          <p:cNvGrpSpPr>
            <a:grpSpLocks/>
          </p:cNvGrpSpPr>
          <p:nvPr/>
        </p:nvGrpSpPr>
        <p:grpSpPr bwMode="auto">
          <a:xfrm>
            <a:off x="231775" y="3763963"/>
            <a:ext cx="1927225" cy="1400175"/>
            <a:chOff x="232541" y="3763185"/>
            <a:chExt cx="1925950" cy="1401454"/>
          </a:xfrm>
        </p:grpSpPr>
        <p:pic>
          <p:nvPicPr>
            <p:cNvPr id="86043" name="図 1"/>
            <p:cNvPicPr>
              <a:picLocks noChangeAspect="1"/>
            </p:cNvPicPr>
            <p:nvPr/>
          </p:nvPicPr>
          <p:blipFill>
            <a:blip r:embed="rId13"/>
            <a:srcRect/>
            <a:stretch>
              <a:fillRect/>
            </a:stretch>
          </p:blipFill>
          <p:spPr bwMode="auto">
            <a:xfrm>
              <a:off x="232541" y="3763185"/>
              <a:ext cx="1925950" cy="1401454"/>
            </a:xfrm>
            <a:prstGeom prst="rect">
              <a:avLst/>
            </a:prstGeom>
            <a:noFill/>
            <a:ln w="9525">
              <a:noFill/>
              <a:miter lim="800000"/>
              <a:headEnd/>
              <a:tailEnd/>
            </a:ln>
          </p:spPr>
        </p:pic>
        <p:sp>
          <p:nvSpPr>
            <p:cNvPr id="86044" name="テキスト ボックス 2"/>
            <p:cNvSpPr txBox="1">
              <a:spLocks noChangeArrowheads="1"/>
            </p:cNvSpPr>
            <p:nvPr/>
          </p:nvSpPr>
          <p:spPr bwMode="auto">
            <a:xfrm>
              <a:off x="467544" y="4149080"/>
              <a:ext cx="1368152" cy="461665"/>
            </a:xfrm>
            <a:prstGeom prst="rect">
              <a:avLst/>
            </a:prstGeom>
            <a:noFill/>
            <a:ln w="9525">
              <a:noFill/>
              <a:miter lim="800000"/>
              <a:headEnd/>
              <a:tailEnd/>
            </a:ln>
          </p:spPr>
          <p:txBody>
            <a:bodyPr>
              <a:spAutoFit/>
            </a:bodyPr>
            <a:lstStyle/>
            <a:p>
              <a:r>
                <a:rPr lang="en-US" altLang="ja-JP">
                  <a:solidFill>
                    <a:schemeClr val="bg1"/>
                  </a:solidFill>
                </a:rPr>
                <a:t>DTV </a:t>
              </a:r>
              <a:r>
                <a:rPr lang="ja-JP" altLang="en-US">
                  <a:solidFill>
                    <a:schemeClr val="bg1"/>
                  </a:solidFill>
                </a:rPr>
                <a:t>では</a:t>
              </a:r>
            </a:p>
          </p:txBody>
        </p:sp>
      </p:grpSp>
      <p:sp>
        <p:nvSpPr>
          <p:cNvPr id="4" name="スライド番号プレースホルダー 3"/>
          <p:cNvSpPr>
            <a:spLocks noGrp="1"/>
          </p:cNvSpPr>
          <p:nvPr>
            <p:ph type="sldNum" sz="quarter" idx="12"/>
          </p:nvPr>
        </p:nvSpPr>
        <p:spPr/>
        <p:txBody>
          <a:bodyPr/>
          <a:lstStyle/>
          <a:p>
            <a:pPr>
              <a:defRPr/>
            </a:pPr>
            <a:fld id="{F4206F4D-8949-4250-B9F2-0DB4E604EC84}" type="slidenum">
              <a:rPr lang="ja-JP" altLang="en-US"/>
              <a:pPr>
                <a:defRPr/>
              </a:pPr>
              <a:t>64</a:t>
            </a:fld>
            <a:endParaRPr lang="en-US" altLang="ja-JP"/>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395063434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p:nvPr>
        </p:nvSpPr>
        <p:spPr/>
        <p:txBody>
          <a:bodyPr>
            <a:normAutofit/>
          </a:bodyPr>
          <a:lstStyle/>
          <a:p>
            <a:pPr eaLnBrk="1" fontAlgn="auto" hangingPunct="1">
              <a:spcAft>
                <a:spcPts val="0"/>
              </a:spcAft>
              <a:defRPr/>
            </a:pPr>
            <a:r>
              <a:rPr lang="ja-JP" altLang="en-US" smtClean="0"/>
              <a:t>カーネルメンテナンスに必要なリソース規模</a:t>
            </a:r>
          </a:p>
        </p:txBody>
      </p:sp>
      <p:pic>
        <p:nvPicPr>
          <p:cNvPr id="17415" name="Picture 7" descr="efficency"/>
          <p:cNvPicPr>
            <a:picLocks noChangeAspect="1" noChangeArrowheads="1"/>
          </p:cNvPicPr>
          <p:nvPr/>
        </p:nvPicPr>
        <p:blipFill>
          <a:blip r:embed="rId2"/>
          <a:srcRect/>
          <a:stretch>
            <a:fillRect/>
          </a:stretch>
        </p:blipFill>
        <p:spPr bwMode="auto">
          <a:xfrm>
            <a:off x="250825" y="1557338"/>
            <a:ext cx="8534400" cy="4103687"/>
          </a:xfrm>
          <a:prstGeom prst="rect">
            <a:avLst/>
          </a:prstGeom>
          <a:ln>
            <a:noFill/>
          </a:ln>
          <a:effectLst>
            <a:outerShdw blurRad="292100" dist="139700" dir="2700000" algn="tl" rotWithShape="0">
              <a:srgbClr val="333333">
                <a:alpha val="65000"/>
              </a:srgbClr>
            </a:outerShdw>
          </a:effectLst>
        </p:spPr>
      </p:pic>
      <p:sp>
        <p:nvSpPr>
          <p:cNvPr id="87043" name="Rectangle 3"/>
          <p:cNvSpPr txBox="1">
            <a:spLocks/>
          </p:cNvSpPr>
          <p:nvPr/>
        </p:nvSpPr>
        <p:spPr bwMode="auto">
          <a:xfrm>
            <a:off x="173038" y="5908675"/>
            <a:ext cx="8785225" cy="360363"/>
          </a:xfrm>
          <a:prstGeom prst="rect">
            <a:avLst/>
          </a:prstGeom>
          <a:noFill/>
          <a:ln w="9525">
            <a:noFill/>
            <a:miter lim="800000"/>
            <a:headEnd/>
            <a:tailEnd/>
          </a:ln>
        </p:spPr>
        <p:txBody>
          <a:bodyPr lIns="0" tIns="10800" rIns="0" bIns="10800" anchor="ctr"/>
          <a:lstStyle/>
          <a:p>
            <a:pPr algn="ctr" eaLnBrk="0" hangingPunct="0">
              <a:lnSpc>
                <a:spcPct val="80000"/>
              </a:lnSpc>
              <a:spcBef>
                <a:spcPct val="20000"/>
              </a:spcBef>
              <a:buClr>
                <a:srgbClr val="0066FF"/>
              </a:buClr>
            </a:pPr>
            <a:r>
              <a:rPr lang="ja-JP" altLang="en-US" sz="2000">
                <a:solidFill>
                  <a:srgbClr val="FF0000"/>
                </a:solidFill>
                <a:latin typeface="HG丸ｺﾞｼｯｸM-PRO" pitchFamily="50" charset="-128"/>
                <a:ea typeface="HG丸ｺﾞｼｯｸM-PRO" pitchFamily="50" charset="-128"/>
              </a:rPr>
              <a:t>リナックスを巨大なブラックボックスにしておくわけにいかなくなるが</a:t>
            </a:r>
            <a:r>
              <a:rPr lang="en-US" altLang="ja-JP" sz="2000">
                <a:solidFill>
                  <a:srgbClr val="FF0000"/>
                </a:solidFill>
                <a:latin typeface="HG丸ｺﾞｼｯｸM-PRO" pitchFamily="50" charset="-128"/>
                <a:ea typeface="HG丸ｺﾞｼｯｸM-PRO" pitchFamily="50" charset="-128"/>
              </a:rPr>
              <a:t/>
            </a:r>
            <a:br>
              <a:rPr lang="en-US" altLang="ja-JP" sz="2000">
                <a:solidFill>
                  <a:srgbClr val="FF0000"/>
                </a:solidFill>
                <a:latin typeface="HG丸ｺﾞｼｯｸM-PRO" pitchFamily="50" charset="-128"/>
                <a:ea typeface="HG丸ｺﾞｼｯｸM-PRO" pitchFamily="50" charset="-128"/>
              </a:rPr>
            </a:br>
            <a:r>
              <a:rPr lang="ja-JP" altLang="en-US" sz="2000">
                <a:solidFill>
                  <a:srgbClr val="FF0000"/>
                </a:solidFill>
                <a:latin typeface="HG丸ｺﾞｼｯｸM-PRO" pitchFamily="50" charset="-128"/>
                <a:ea typeface="HG丸ｺﾞｼｯｸM-PRO" pitchFamily="50" charset="-128"/>
              </a:rPr>
              <a:t>各社が社内で独自に完全なメンテナンス体制を構築するのは事実上不可能</a:t>
            </a:r>
            <a:endParaRPr lang="ja-JP" altLang="en-US" sz="2600">
              <a:solidFill>
                <a:srgbClr val="FF0000"/>
              </a:solidFill>
              <a:latin typeface="HG丸ｺﾞｼｯｸM-PRO" pitchFamily="50" charset="-128"/>
              <a:ea typeface="HG丸ｺﾞｼｯｸM-PRO" pitchFamily="50" charset="-128"/>
            </a:endParaRPr>
          </a:p>
        </p:txBody>
      </p:sp>
      <p:sp>
        <p:nvSpPr>
          <p:cNvPr id="6" name="円/楕円 5"/>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2" name="角丸四角形 1"/>
          <p:cNvSpPr/>
          <p:nvPr/>
        </p:nvSpPr>
        <p:spPr bwMode="auto">
          <a:xfrm>
            <a:off x="827088" y="3754438"/>
            <a:ext cx="6553200" cy="1152525"/>
          </a:xfrm>
          <a:prstGeom prst="roundRect">
            <a:avLst/>
          </a:prstGeom>
          <a:noFill/>
          <a:ln w="28575" cap="flat" cmpd="sng" algn="ctr">
            <a:solidFill>
              <a:srgbClr val="FF0000"/>
            </a:solid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5" name="スライド番号プレースホルダー 4"/>
          <p:cNvSpPr>
            <a:spLocks noGrp="1"/>
          </p:cNvSpPr>
          <p:nvPr>
            <p:ph type="sldNum" sz="quarter" idx="12"/>
          </p:nvPr>
        </p:nvSpPr>
        <p:spPr/>
        <p:txBody>
          <a:bodyPr/>
          <a:lstStyle/>
          <a:p>
            <a:pPr>
              <a:defRPr/>
            </a:pPr>
            <a:fld id="{8C466C23-B31C-4621-B9B9-7C91A05A455D}" type="slidenum">
              <a:rPr lang="ja-JP" altLang="en-US"/>
              <a:pPr>
                <a:defRPr/>
              </a:pPr>
              <a:t>65</a:t>
            </a:fld>
            <a:endParaRPr lang="en-US" altLang="ja-JP"/>
          </a:p>
        </p:txBody>
      </p:sp>
      <p:sp>
        <p:nvSpPr>
          <p:cNvPr id="3" name="日付プレースホルダー 2"/>
          <p:cNvSpPr>
            <a:spLocks noGrp="1"/>
          </p:cNvSpPr>
          <p:nvPr>
            <p:ph type="dt" sz="half" idx="10"/>
          </p:nvPr>
        </p:nvSpPr>
        <p:spPr/>
        <p:txBody>
          <a:bodyPr/>
          <a:lstStyle/>
          <a:p>
            <a:pPr>
              <a:defRPr/>
            </a:pPr>
            <a:r>
              <a:rPr lang="en-US" altLang="ja-JP" smtClean="0"/>
              <a:t>2014/1/14</a:t>
            </a:r>
            <a:endParaRPr lang="ja-JP" altLang="en-US"/>
          </a:p>
        </p:txBody>
      </p:sp>
      <p:sp>
        <p:nvSpPr>
          <p:cNvPr id="4" name="フッター プレースホルダー 3"/>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91545841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スライド番号プレースホルダ 22"/>
          <p:cNvSpPr>
            <a:spLocks noGrp="1"/>
          </p:cNvSpPr>
          <p:nvPr>
            <p:ph type="sldNum" sz="quarter" idx="10"/>
          </p:nvPr>
        </p:nvSpPr>
        <p:spPr bwMode="auto">
          <a:noFill/>
          <a:ln>
            <a:miter lim="800000"/>
            <a:headEnd/>
            <a:tailEnd/>
          </a:ln>
        </p:spPr>
        <p:txBody>
          <a:bodyPr/>
          <a:lstStyle/>
          <a:p>
            <a:pPr algn="ctr"/>
            <a:fld id="{472F4268-21B8-4E7B-B8AF-2B51AC1BB4BC}" type="slidenum">
              <a:rPr lang="ja-JP" altLang="en-US" smtClean="0"/>
              <a:pPr algn="ctr"/>
              <a:t>66</a:t>
            </a:fld>
            <a:endParaRPr lang="en-US" altLang="ja-JP" smtClean="0"/>
          </a:p>
        </p:txBody>
      </p:sp>
      <p:sp>
        <p:nvSpPr>
          <p:cNvPr id="88066" name="Rectangle 2"/>
          <p:cNvSpPr>
            <a:spLocks noGrp="1"/>
          </p:cNvSpPr>
          <p:nvPr>
            <p:ph type="title"/>
          </p:nvPr>
        </p:nvSpPr>
        <p:spPr/>
        <p:txBody>
          <a:bodyPr/>
          <a:lstStyle/>
          <a:p>
            <a:r>
              <a:rPr lang="ja-JP" altLang="en-US" dirty="0" smtClean="0"/>
              <a:t>コミュニティの開発の行動原理</a:t>
            </a:r>
            <a:r>
              <a:rPr lang="en-US" altLang="ja-JP" sz="3300" dirty="0" smtClean="0"/>
              <a:t> = </a:t>
            </a:r>
            <a:r>
              <a:rPr lang="ja-JP" altLang="en-US" sz="3300" dirty="0" smtClean="0">
                <a:solidFill>
                  <a:srgbClr val="FF0000"/>
                </a:solidFill>
              </a:rPr>
              <a:t>多様性</a:t>
            </a:r>
            <a:endParaRPr lang="en-US" altLang="ja-JP" sz="3300" dirty="0" smtClean="0">
              <a:solidFill>
                <a:srgbClr val="FF0000"/>
              </a:solidFill>
            </a:endParaRPr>
          </a:p>
        </p:txBody>
      </p:sp>
      <p:sp>
        <p:nvSpPr>
          <p:cNvPr id="88067" name="Rectangle 5"/>
          <p:cNvSpPr>
            <a:spLocks noGrp="1"/>
          </p:cNvSpPr>
          <p:nvPr>
            <p:ph type="body" idx="1"/>
          </p:nvPr>
        </p:nvSpPr>
        <p:spPr>
          <a:xfrm>
            <a:off x="225424" y="1522413"/>
            <a:ext cx="5786735" cy="4598987"/>
          </a:xfrm>
        </p:spPr>
        <p:txBody>
          <a:bodyPr/>
          <a:lstStyle/>
          <a:p>
            <a:pPr>
              <a:lnSpc>
                <a:spcPts val="2400"/>
              </a:lnSpc>
              <a:buClr>
                <a:srgbClr val="0066FF"/>
              </a:buClr>
              <a:buFont typeface="Wingdings" pitchFamily="2" charset="2"/>
              <a:buChar char="n"/>
            </a:pPr>
            <a:r>
              <a:rPr lang="ja-JP" altLang="en-US" sz="2400" dirty="0" smtClean="0"/>
              <a:t>長期にわたる継続的な成長</a:t>
            </a:r>
            <a:endParaRPr lang="en-US" altLang="ja-JP" sz="1500" dirty="0" smtClean="0"/>
          </a:p>
          <a:p>
            <a:pPr lvl="1">
              <a:lnSpc>
                <a:spcPts val="2000"/>
              </a:lnSpc>
              <a:buClr>
                <a:srgbClr val="0066FF"/>
              </a:buClr>
              <a:buFont typeface="Wingdings" pitchFamily="2" charset="2"/>
              <a:buChar char="n"/>
            </a:pPr>
            <a:r>
              <a:rPr lang="ja-JP" altLang="en-US" sz="2000" dirty="0" smtClean="0"/>
              <a:t>先端技術を積極的に採用</a:t>
            </a:r>
            <a:endParaRPr lang="en-US" altLang="ja-JP" sz="2000" dirty="0" smtClean="0"/>
          </a:p>
          <a:p>
            <a:pPr lvl="1">
              <a:lnSpc>
                <a:spcPts val="2000"/>
              </a:lnSpc>
              <a:buClr>
                <a:srgbClr val="0066FF"/>
              </a:buClr>
              <a:buFont typeface="Wingdings" pitchFamily="2" charset="2"/>
              <a:buChar char="n"/>
            </a:pPr>
            <a:r>
              <a:rPr lang="ja-JP" altLang="en-US" sz="2000" dirty="0" smtClean="0"/>
              <a:t>特定のゴールを定めていない</a:t>
            </a:r>
            <a:endParaRPr lang="en-US" altLang="ja-JP" sz="2000" dirty="0" smtClean="0"/>
          </a:p>
          <a:p>
            <a:pPr lvl="1">
              <a:lnSpc>
                <a:spcPts val="2000"/>
              </a:lnSpc>
              <a:buClr>
                <a:srgbClr val="0066FF"/>
              </a:buClr>
              <a:buFont typeface="Wingdings" pitchFamily="2" charset="2"/>
              <a:buChar char="n"/>
            </a:pPr>
            <a:r>
              <a:rPr lang="ja-JP" altLang="en-US" sz="2000" dirty="0" smtClean="0"/>
              <a:t>多様性の許容</a:t>
            </a:r>
            <a:endParaRPr lang="en-US" altLang="ja-JP" sz="1200" dirty="0" smtClean="0"/>
          </a:p>
          <a:p>
            <a:pPr>
              <a:lnSpc>
                <a:spcPts val="2400"/>
              </a:lnSpc>
              <a:buClr>
                <a:srgbClr val="0066FF"/>
              </a:buClr>
              <a:buFont typeface="Wingdings" pitchFamily="2" charset="2"/>
              <a:buChar char="n"/>
            </a:pPr>
            <a:r>
              <a:rPr lang="ja-JP" altLang="en-US" sz="2400" dirty="0" smtClean="0"/>
              <a:t>永続的で終わりの無い開発</a:t>
            </a:r>
            <a:endParaRPr lang="en-US" altLang="ja-JP" sz="2400" dirty="0" smtClean="0"/>
          </a:p>
          <a:p>
            <a:pPr lvl="1">
              <a:lnSpc>
                <a:spcPts val="2000"/>
              </a:lnSpc>
              <a:buClr>
                <a:srgbClr val="0066FF"/>
              </a:buClr>
              <a:buFont typeface="Wingdings" pitchFamily="2" charset="2"/>
              <a:buChar char="n"/>
            </a:pPr>
            <a:r>
              <a:rPr lang="ja-JP" altLang="en-US" sz="2000" dirty="0" smtClean="0"/>
              <a:t>特定の締め切り（納期）を決めない</a:t>
            </a:r>
            <a:endParaRPr lang="en-US" altLang="ja-JP" sz="2000" dirty="0" smtClean="0"/>
          </a:p>
          <a:p>
            <a:pPr lvl="1">
              <a:lnSpc>
                <a:spcPts val="2000"/>
              </a:lnSpc>
              <a:buClr>
                <a:srgbClr val="0066FF"/>
              </a:buClr>
              <a:buFont typeface="Wingdings" pitchFamily="2" charset="2"/>
              <a:buChar char="n"/>
            </a:pPr>
            <a:r>
              <a:rPr lang="ja-JP" altLang="en-US" sz="2000" dirty="0"/>
              <a:t>妥協せずより</a:t>
            </a:r>
            <a:r>
              <a:rPr lang="ja-JP" altLang="en-US" sz="2000" dirty="0" smtClean="0"/>
              <a:t>良い未来を目指す</a:t>
            </a:r>
            <a:endParaRPr lang="en-US" altLang="ja-JP" sz="2000" dirty="0" smtClean="0"/>
          </a:p>
          <a:p>
            <a:pPr lvl="1">
              <a:lnSpc>
                <a:spcPts val="2000"/>
              </a:lnSpc>
              <a:buClr>
                <a:srgbClr val="0066FF"/>
              </a:buClr>
              <a:buFont typeface="Wingdings" pitchFamily="2" charset="2"/>
              <a:buChar char="n"/>
            </a:pPr>
            <a:r>
              <a:rPr lang="ja-JP" altLang="en-US" sz="2000" dirty="0" smtClean="0"/>
              <a:t>一歩一歩積み重ねていく</a:t>
            </a:r>
            <a:endParaRPr lang="en-US" altLang="ja-JP" sz="2000" dirty="0" smtClean="0"/>
          </a:p>
          <a:p>
            <a:pPr lvl="1">
              <a:lnSpc>
                <a:spcPts val="2000"/>
              </a:lnSpc>
              <a:buClr>
                <a:srgbClr val="0066FF"/>
              </a:buClr>
              <a:buFont typeface="Wingdings" pitchFamily="2" charset="2"/>
              <a:buChar char="n"/>
            </a:pPr>
            <a:r>
              <a:rPr lang="ja-JP" altLang="en-US" sz="2000" dirty="0" smtClean="0"/>
              <a:t>要件の変化によって開発目標は変化</a:t>
            </a:r>
            <a:endParaRPr lang="en-US" altLang="ja-JP" sz="1000" dirty="0" smtClean="0"/>
          </a:p>
          <a:p>
            <a:pPr>
              <a:lnSpc>
                <a:spcPts val="2400"/>
              </a:lnSpc>
              <a:buClr>
                <a:srgbClr val="0066FF"/>
              </a:buClr>
              <a:buFont typeface="Wingdings" pitchFamily="2" charset="2"/>
              <a:buChar char="n"/>
            </a:pPr>
            <a:r>
              <a:rPr lang="ja-JP" altLang="en-US" sz="2400" dirty="0" smtClean="0"/>
              <a:t>公正な開発競争</a:t>
            </a:r>
            <a:endParaRPr lang="en-US" altLang="ja-JP" sz="2400" dirty="0" smtClean="0"/>
          </a:p>
          <a:p>
            <a:pPr lvl="1">
              <a:lnSpc>
                <a:spcPts val="2000"/>
              </a:lnSpc>
              <a:buClr>
                <a:srgbClr val="0066FF"/>
              </a:buClr>
              <a:buFont typeface="Wingdings" pitchFamily="2" charset="2"/>
              <a:buChar char="n"/>
            </a:pPr>
            <a:r>
              <a:rPr lang="ja-JP" altLang="en-US" sz="2000" dirty="0" smtClean="0"/>
              <a:t>完全にオープンな開発プロセス</a:t>
            </a:r>
            <a:endParaRPr lang="en-US" altLang="ja-JP" sz="2000" dirty="0" smtClean="0"/>
          </a:p>
          <a:p>
            <a:pPr lvl="1">
              <a:lnSpc>
                <a:spcPts val="2000"/>
              </a:lnSpc>
              <a:buClr>
                <a:srgbClr val="0066FF"/>
              </a:buClr>
              <a:buFont typeface="Wingdings" pitchFamily="2" charset="2"/>
              <a:buChar char="n"/>
            </a:pPr>
            <a:r>
              <a:rPr lang="ja-JP" altLang="en-US" sz="2000" dirty="0" smtClean="0"/>
              <a:t>純粋な技術論（常に最善を目指す）</a:t>
            </a:r>
            <a:endParaRPr lang="en-US" altLang="ja-JP" sz="2000" dirty="0" smtClean="0"/>
          </a:p>
          <a:p>
            <a:pPr lvl="1">
              <a:lnSpc>
                <a:spcPts val="2000"/>
              </a:lnSpc>
              <a:buClr>
                <a:srgbClr val="0066FF"/>
              </a:buClr>
              <a:buFont typeface="Wingdings" pitchFamily="2" charset="2"/>
              <a:buChar char="n"/>
            </a:pPr>
            <a:r>
              <a:rPr lang="ja-JP" altLang="en-US" sz="2000" dirty="0" smtClean="0"/>
              <a:t>ボランティアによる貢献（対価を求めない）</a:t>
            </a:r>
          </a:p>
        </p:txBody>
      </p:sp>
      <p:grpSp>
        <p:nvGrpSpPr>
          <p:cNvPr id="88068" name="Group 34"/>
          <p:cNvGrpSpPr>
            <a:grpSpLocks/>
          </p:cNvGrpSpPr>
          <p:nvPr/>
        </p:nvGrpSpPr>
        <p:grpSpPr bwMode="auto">
          <a:xfrm>
            <a:off x="4572000" y="1479550"/>
            <a:ext cx="4148138" cy="4181475"/>
            <a:chOff x="2880" y="932"/>
            <a:chExt cx="2613" cy="2634"/>
          </a:xfrm>
        </p:grpSpPr>
        <p:sp>
          <p:nvSpPr>
            <p:cNvPr id="88074" name="Oval 16"/>
            <p:cNvSpPr>
              <a:spLocks noChangeArrowheads="1"/>
            </p:cNvSpPr>
            <p:nvPr/>
          </p:nvSpPr>
          <p:spPr bwMode="auto">
            <a:xfrm>
              <a:off x="3002" y="1026"/>
              <a:ext cx="2449" cy="2540"/>
            </a:xfrm>
            <a:prstGeom prst="ellipse">
              <a:avLst/>
            </a:prstGeom>
            <a:solidFill>
              <a:srgbClr val="99FFCC"/>
            </a:solidFill>
            <a:ln w="9525">
              <a:noFill/>
              <a:round/>
              <a:headEnd/>
              <a:tailEnd/>
            </a:ln>
            <a:effectLst>
              <a:prstShdw prst="shdw17" dist="17961" dir="2700000">
                <a:srgbClr val="5C997A"/>
              </a:prstShdw>
            </a:effectLst>
          </p:spPr>
          <p:txBody>
            <a:bodyPr wrap="none" anchor="ctr"/>
            <a:lstStyle/>
            <a:p>
              <a:pPr algn="ctr"/>
              <a:endParaRPr lang="ja-JP" altLang="en-US"/>
            </a:p>
          </p:txBody>
        </p:sp>
        <p:sp>
          <p:nvSpPr>
            <p:cNvPr id="88075" name="Oval 18"/>
            <p:cNvSpPr>
              <a:spLocks noChangeArrowheads="1"/>
            </p:cNvSpPr>
            <p:nvPr/>
          </p:nvSpPr>
          <p:spPr bwMode="auto">
            <a:xfrm>
              <a:off x="3480" y="1491"/>
              <a:ext cx="1496" cy="1615"/>
            </a:xfrm>
            <a:prstGeom prst="ellipse">
              <a:avLst/>
            </a:prstGeom>
            <a:solidFill>
              <a:srgbClr val="CCECFF"/>
            </a:solidFill>
            <a:ln w="9525">
              <a:noFill/>
              <a:round/>
              <a:headEnd/>
              <a:tailEnd/>
            </a:ln>
            <a:effectLst>
              <a:prstShdw prst="shdw17" dist="17961" dir="2700000">
                <a:srgbClr val="7A8E99"/>
              </a:prstShdw>
            </a:effectLst>
          </p:spPr>
          <p:txBody>
            <a:bodyPr wrap="none" anchor="ctr"/>
            <a:lstStyle/>
            <a:p>
              <a:pPr algn="ctr"/>
              <a:endParaRPr lang="ja-JP" altLang="en-US"/>
            </a:p>
          </p:txBody>
        </p:sp>
        <p:sp>
          <p:nvSpPr>
            <p:cNvPr id="88076" name="Oval 7"/>
            <p:cNvSpPr>
              <a:spLocks noChangeArrowheads="1"/>
            </p:cNvSpPr>
            <p:nvPr/>
          </p:nvSpPr>
          <p:spPr bwMode="auto">
            <a:xfrm>
              <a:off x="4014" y="2091"/>
              <a:ext cx="409" cy="426"/>
            </a:xfrm>
            <a:prstGeom prst="ellipse">
              <a:avLst/>
            </a:prstGeom>
            <a:solidFill>
              <a:srgbClr val="FFFFCC"/>
            </a:solidFill>
            <a:ln w="9525">
              <a:noFill/>
              <a:round/>
              <a:headEnd/>
              <a:tailEnd/>
            </a:ln>
          </p:spPr>
          <p:txBody>
            <a:bodyPr wrap="none" anchor="ctr"/>
            <a:lstStyle/>
            <a:p>
              <a:pPr algn="ctr"/>
              <a:endParaRPr lang="ja-JP" altLang="en-US"/>
            </a:p>
          </p:txBody>
        </p:sp>
        <p:sp>
          <p:nvSpPr>
            <p:cNvPr id="88077" name="AutoShape 8"/>
            <p:cNvSpPr>
              <a:spLocks noChangeArrowheads="1"/>
            </p:cNvSpPr>
            <p:nvPr/>
          </p:nvSpPr>
          <p:spPr bwMode="auto">
            <a:xfrm>
              <a:off x="3993" y="2692"/>
              <a:ext cx="405" cy="862"/>
            </a:xfrm>
            <a:prstGeom prst="downArrow">
              <a:avLst>
                <a:gd name="adj1" fmla="val 50000"/>
                <a:gd name="adj2" fmla="val 53210"/>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88078" name="AutoShape 9"/>
            <p:cNvSpPr>
              <a:spLocks noChangeArrowheads="1"/>
            </p:cNvSpPr>
            <p:nvPr/>
          </p:nvSpPr>
          <p:spPr bwMode="auto">
            <a:xfrm rot="2730557">
              <a:off x="3376" y="2476"/>
              <a:ext cx="506" cy="907"/>
            </a:xfrm>
            <a:prstGeom prst="downArrow">
              <a:avLst>
                <a:gd name="adj1" fmla="val 50000"/>
                <a:gd name="adj2" fmla="val 44812"/>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88079" name="AutoShape 10"/>
            <p:cNvSpPr>
              <a:spLocks noChangeArrowheads="1"/>
            </p:cNvSpPr>
            <p:nvPr/>
          </p:nvSpPr>
          <p:spPr bwMode="auto">
            <a:xfrm rot="5400000">
              <a:off x="3129" y="1775"/>
              <a:ext cx="499" cy="998"/>
            </a:xfrm>
            <a:prstGeom prst="downArrow">
              <a:avLst>
                <a:gd name="adj1" fmla="val 50000"/>
                <a:gd name="adj2" fmla="val 50000"/>
              </a:avLst>
            </a:prstGeom>
            <a:solidFill>
              <a:srgbClr val="0033CC"/>
            </a:solidFill>
            <a:ln w="9525">
              <a:noFill/>
              <a:miter lim="800000"/>
              <a:headEnd/>
              <a:tailEnd/>
            </a:ln>
            <a:effectLst>
              <a:prstShdw prst="shdw17" dist="17961" dir="2700000">
                <a:srgbClr val="001F7A"/>
              </a:prstShdw>
            </a:effectLst>
          </p:spPr>
          <p:txBody>
            <a:bodyPr rot="10800000" vert="eaVert" wrap="none" anchor="ctr"/>
            <a:lstStyle/>
            <a:p>
              <a:pPr algn="ctr">
                <a:lnSpc>
                  <a:spcPct val="70000"/>
                </a:lnSpc>
              </a:pPr>
              <a:r>
                <a:rPr lang="en-US" altLang="ja-JP" sz="1800">
                  <a:solidFill>
                    <a:srgbClr val="FFFF00"/>
                  </a:solidFill>
                </a:rPr>
                <a:t>memory</a:t>
              </a:r>
              <a:br>
                <a:rPr lang="en-US" altLang="ja-JP" sz="1800">
                  <a:solidFill>
                    <a:srgbClr val="FFFF00"/>
                  </a:solidFill>
                </a:rPr>
              </a:br>
              <a:r>
                <a:rPr lang="en-US" altLang="ja-JP" sz="1800">
                  <a:solidFill>
                    <a:srgbClr val="FFFF00"/>
                  </a:solidFill>
                </a:rPr>
                <a:t>management</a:t>
              </a:r>
            </a:p>
          </p:txBody>
        </p:sp>
        <p:sp>
          <p:nvSpPr>
            <p:cNvPr id="88080" name="AutoShape 11"/>
            <p:cNvSpPr>
              <a:spLocks noChangeArrowheads="1"/>
            </p:cNvSpPr>
            <p:nvPr/>
          </p:nvSpPr>
          <p:spPr bwMode="auto">
            <a:xfrm rot="8214804">
              <a:off x="3400" y="1153"/>
              <a:ext cx="456" cy="969"/>
            </a:xfrm>
            <a:prstGeom prst="downArrow">
              <a:avLst>
                <a:gd name="adj1" fmla="val 50000"/>
                <a:gd name="adj2" fmla="val 53125"/>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88081" name="AutoShape 12"/>
            <p:cNvSpPr>
              <a:spLocks noChangeArrowheads="1"/>
            </p:cNvSpPr>
            <p:nvPr/>
          </p:nvSpPr>
          <p:spPr bwMode="auto">
            <a:xfrm rot="10800000">
              <a:off x="3959" y="932"/>
              <a:ext cx="596" cy="920"/>
            </a:xfrm>
            <a:prstGeom prst="downArrow">
              <a:avLst>
                <a:gd name="adj1" fmla="val 50000"/>
                <a:gd name="adj2" fmla="val 38591"/>
              </a:avLst>
            </a:prstGeom>
            <a:solidFill>
              <a:srgbClr val="0033CC"/>
            </a:solidFill>
            <a:ln w="9525">
              <a:noFill/>
              <a:miter lim="800000"/>
              <a:headEnd/>
              <a:tailEnd/>
            </a:ln>
            <a:effectLst>
              <a:prstShdw prst="shdw17" dist="17961" dir="2700000">
                <a:srgbClr val="001F7A"/>
              </a:prstShdw>
            </a:effectLst>
          </p:spPr>
          <p:txBody>
            <a:bodyPr rot="10800000" wrap="none" anchor="ctr"/>
            <a:lstStyle/>
            <a:p>
              <a:pPr algn="ctr"/>
              <a:endParaRPr lang="en-US" altLang="ja-JP"/>
            </a:p>
          </p:txBody>
        </p:sp>
        <p:sp>
          <p:nvSpPr>
            <p:cNvPr id="88082" name="AutoShape 13"/>
            <p:cNvSpPr>
              <a:spLocks noChangeArrowheads="1"/>
            </p:cNvSpPr>
            <p:nvPr/>
          </p:nvSpPr>
          <p:spPr bwMode="auto">
            <a:xfrm rot="-8173034">
              <a:off x="4628" y="1235"/>
              <a:ext cx="489" cy="856"/>
            </a:xfrm>
            <a:prstGeom prst="downArrow">
              <a:avLst>
                <a:gd name="adj1" fmla="val 50000"/>
                <a:gd name="adj2" fmla="val 43763"/>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88083" name="AutoShape 14"/>
            <p:cNvSpPr>
              <a:spLocks noChangeArrowheads="1"/>
            </p:cNvSpPr>
            <p:nvPr/>
          </p:nvSpPr>
          <p:spPr bwMode="auto">
            <a:xfrm rot="-5400000">
              <a:off x="4813" y="1843"/>
              <a:ext cx="499" cy="861"/>
            </a:xfrm>
            <a:prstGeom prst="downArrow">
              <a:avLst>
                <a:gd name="adj1" fmla="val 50000"/>
                <a:gd name="adj2" fmla="val 43136"/>
              </a:avLst>
            </a:prstGeom>
            <a:solidFill>
              <a:srgbClr val="0033CC"/>
            </a:solidFill>
            <a:ln w="9525">
              <a:noFill/>
              <a:miter lim="800000"/>
              <a:headEnd/>
              <a:tailEnd/>
            </a:ln>
            <a:effectLst>
              <a:prstShdw prst="shdw17" dist="17961" dir="2700000">
                <a:srgbClr val="001F7A"/>
              </a:prstShdw>
            </a:effectLst>
          </p:spPr>
          <p:txBody>
            <a:bodyPr vert="eaVert" wrap="none" anchor="ctr"/>
            <a:lstStyle/>
            <a:p>
              <a:pPr algn="ctr"/>
              <a:r>
                <a:rPr lang="en-US" altLang="ja-JP" sz="2000">
                  <a:solidFill>
                    <a:srgbClr val="FFFF00"/>
                  </a:solidFill>
                </a:rPr>
                <a:t>File System</a:t>
              </a:r>
            </a:p>
          </p:txBody>
        </p:sp>
        <p:sp>
          <p:nvSpPr>
            <p:cNvPr id="88084" name="AutoShape 15"/>
            <p:cNvSpPr>
              <a:spLocks noChangeArrowheads="1"/>
            </p:cNvSpPr>
            <p:nvPr/>
          </p:nvSpPr>
          <p:spPr bwMode="auto">
            <a:xfrm rot="-2579594">
              <a:off x="4604" y="2477"/>
              <a:ext cx="416" cy="862"/>
            </a:xfrm>
            <a:prstGeom prst="downArrow">
              <a:avLst>
                <a:gd name="adj1" fmla="val 50000"/>
                <a:gd name="adj2" fmla="val 51803"/>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81941" name="Text Box 21"/>
            <p:cNvSpPr txBox="1">
              <a:spLocks noChangeArrowheads="1"/>
            </p:cNvSpPr>
            <p:nvPr/>
          </p:nvSpPr>
          <p:spPr bwMode="auto">
            <a:xfrm rot="5400000">
              <a:off x="3818" y="1305"/>
              <a:ext cx="905" cy="254"/>
            </a:xfrm>
            <a:prstGeom prst="rect">
              <a:avLst/>
            </a:prstGeom>
            <a:noFill/>
            <a:ln>
              <a:noFill/>
            </a:ln>
            <a:effectLst>
              <a:prstShdw prst="shdw17" dist="17961" dir="2700000">
                <a:schemeClr val="accent1">
                  <a:gamma/>
                  <a:shade val="60000"/>
                  <a:invGamma/>
                </a:schemeClr>
              </a:prstShdw>
            </a:effectLst>
            <a:extLst/>
          </p:spPr>
          <p:txBody>
            <a:bodyPr>
              <a:spAutoFit/>
            </a:bodyPr>
            <a:lstStyle/>
            <a:p>
              <a:pPr algn="ctr">
                <a:lnSpc>
                  <a:spcPct val="60000"/>
                </a:lnSpc>
                <a:spcBef>
                  <a:spcPct val="50000"/>
                </a:spcBef>
                <a:defRPr/>
              </a:pPr>
              <a:r>
                <a:rPr lang="en-US" altLang="ja-JP" sz="1600">
                  <a:solidFill>
                    <a:srgbClr val="FFFF00"/>
                  </a:solidFill>
                  <a:ea typeface="ＭＳ Ｐゴシック" pitchFamily="50" charset="-128"/>
                </a:rPr>
                <a:t>power</a:t>
              </a:r>
              <a:br>
                <a:rPr lang="en-US" altLang="ja-JP" sz="1600">
                  <a:solidFill>
                    <a:srgbClr val="FFFF00"/>
                  </a:solidFill>
                  <a:ea typeface="ＭＳ Ｐゴシック" pitchFamily="50" charset="-128"/>
                </a:rPr>
              </a:br>
              <a:r>
                <a:rPr lang="en-US" altLang="ja-JP" sz="1800">
                  <a:solidFill>
                    <a:srgbClr val="FFFF00"/>
                  </a:solidFill>
                  <a:ea typeface="ＭＳ Ｐゴシック" pitchFamily="50" charset="-128"/>
                </a:rPr>
                <a:t>management</a:t>
              </a:r>
            </a:p>
          </p:txBody>
        </p:sp>
        <p:sp>
          <p:nvSpPr>
            <p:cNvPr id="81943" name="Text Box 23"/>
            <p:cNvSpPr txBox="1">
              <a:spLocks noChangeArrowheads="1"/>
            </p:cNvSpPr>
            <p:nvPr/>
          </p:nvSpPr>
          <p:spPr bwMode="auto">
            <a:xfrm rot="2981450">
              <a:off x="4370" y="2766"/>
              <a:ext cx="725" cy="196"/>
            </a:xfrm>
            <a:prstGeom prst="rect">
              <a:avLst/>
            </a:prstGeom>
            <a:noFill/>
            <a:ln>
              <a:noFill/>
            </a:ln>
            <a:effectLst>
              <a:prstShdw prst="shdw17" dist="17961" dir="2700000">
                <a:schemeClr val="accent1">
                  <a:gamma/>
                  <a:shade val="60000"/>
                  <a:invGamma/>
                </a:schemeClr>
              </a:prstShdw>
            </a:effectLst>
            <a:extLst/>
          </p:spPr>
          <p:txBody>
            <a:bodyPr>
              <a:spAutoFit/>
            </a:bodyPr>
            <a:lstStyle/>
            <a:p>
              <a:pPr algn="ctr">
                <a:lnSpc>
                  <a:spcPct val="60000"/>
                </a:lnSpc>
                <a:spcBef>
                  <a:spcPct val="50000"/>
                </a:spcBef>
                <a:defRPr/>
              </a:pPr>
              <a:r>
                <a:rPr lang="en-US" altLang="ja-JP">
                  <a:solidFill>
                    <a:srgbClr val="FFFF00"/>
                  </a:solidFill>
                  <a:ea typeface="ＭＳ Ｐゴシック" pitchFamily="50" charset="-128"/>
                </a:rPr>
                <a:t>USB</a:t>
              </a:r>
            </a:p>
          </p:txBody>
        </p:sp>
        <p:sp>
          <p:nvSpPr>
            <p:cNvPr id="81944" name="Text Box 24"/>
            <p:cNvSpPr txBox="1">
              <a:spLocks noChangeArrowheads="1"/>
            </p:cNvSpPr>
            <p:nvPr/>
          </p:nvSpPr>
          <p:spPr bwMode="auto">
            <a:xfrm rot="-2730919">
              <a:off x="3251" y="2778"/>
              <a:ext cx="908" cy="196"/>
            </a:xfrm>
            <a:prstGeom prst="rect">
              <a:avLst/>
            </a:prstGeom>
            <a:noFill/>
            <a:ln>
              <a:noFill/>
            </a:ln>
            <a:effectLst>
              <a:prstShdw prst="shdw17" dist="17961" dir="2700000">
                <a:schemeClr val="accent1">
                  <a:gamma/>
                  <a:shade val="60000"/>
                  <a:invGamma/>
                </a:schemeClr>
              </a:prstShdw>
            </a:effectLst>
            <a:extLst/>
          </p:spPr>
          <p:txBody>
            <a:bodyPr>
              <a:spAutoFit/>
            </a:bodyPr>
            <a:lstStyle/>
            <a:p>
              <a:pPr algn="ctr">
                <a:lnSpc>
                  <a:spcPct val="60000"/>
                </a:lnSpc>
                <a:spcBef>
                  <a:spcPct val="50000"/>
                </a:spcBef>
                <a:defRPr/>
              </a:pPr>
              <a:r>
                <a:rPr lang="en-US" altLang="ja-JP">
                  <a:solidFill>
                    <a:srgbClr val="FFFF00"/>
                  </a:solidFill>
                  <a:ea typeface="ＭＳ Ｐゴシック" pitchFamily="50" charset="-128"/>
                </a:rPr>
                <a:t>ALSA</a:t>
              </a:r>
            </a:p>
          </p:txBody>
        </p:sp>
        <p:sp>
          <p:nvSpPr>
            <p:cNvPr id="81945" name="Text Box 25"/>
            <p:cNvSpPr txBox="1">
              <a:spLocks noChangeArrowheads="1"/>
            </p:cNvSpPr>
            <p:nvPr/>
          </p:nvSpPr>
          <p:spPr bwMode="auto">
            <a:xfrm rot="2833491">
              <a:off x="3211" y="1614"/>
              <a:ext cx="878" cy="173"/>
            </a:xfrm>
            <a:prstGeom prst="rect">
              <a:avLst/>
            </a:prstGeom>
            <a:noFill/>
            <a:ln>
              <a:noFill/>
            </a:ln>
            <a:effectLst>
              <a:prstShdw prst="shdw17" dist="17961" dir="2700000">
                <a:schemeClr val="accent1">
                  <a:gamma/>
                  <a:shade val="60000"/>
                  <a:invGamma/>
                </a:schemeClr>
              </a:prstShdw>
            </a:effectLst>
            <a:extLst/>
          </p:spPr>
          <p:txBody>
            <a:bodyPr>
              <a:spAutoFit/>
            </a:bodyPr>
            <a:lstStyle/>
            <a:p>
              <a:pPr algn="ctr">
                <a:lnSpc>
                  <a:spcPct val="60000"/>
                </a:lnSpc>
                <a:spcBef>
                  <a:spcPct val="50000"/>
                </a:spcBef>
                <a:defRPr/>
              </a:pPr>
              <a:r>
                <a:rPr lang="en-US" altLang="ja-JP" sz="2000">
                  <a:solidFill>
                    <a:srgbClr val="FFFF00"/>
                  </a:solidFill>
                  <a:ea typeface="ＭＳ Ｐゴシック" pitchFamily="50" charset="-128"/>
                </a:rPr>
                <a:t>WiFi / BT</a:t>
              </a:r>
            </a:p>
          </p:txBody>
        </p:sp>
        <p:sp>
          <p:nvSpPr>
            <p:cNvPr id="81946" name="Text Box 26"/>
            <p:cNvSpPr txBox="1">
              <a:spLocks noChangeArrowheads="1"/>
            </p:cNvSpPr>
            <p:nvPr/>
          </p:nvSpPr>
          <p:spPr bwMode="auto">
            <a:xfrm rot="-2721819">
              <a:off x="4546" y="1595"/>
              <a:ext cx="725" cy="353"/>
            </a:xfrm>
            <a:prstGeom prst="rect">
              <a:avLst/>
            </a:prstGeom>
            <a:noFill/>
            <a:ln>
              <a:noFill/>
            </a:ln>
            <a:effectLst>
              <a:prstShdw prst="shdw17" dist="17961" dir="2700000">
                <a:schemeClr val="accent1">
                  <a:gamma/>
                  <a:shade val="60000"/>
                  <a:invGamma/>
                </a:schemeClr>
              </a:prstShdw>
            </a:effectLst>
            <a:extLst/>
          </p:spPr>
          <p:txBody>
            <a:bodyPr>
              <a:spAutoFit/>
            </a:bodyPr>
            <a:lstStyle/>
            <a:p>
              <a:pPr algn="ctr">
                <a:lnSpc>
                  <a:spcPct val="60000"/>
                </a:lnSpc>
                <a:spcBef>
                  <a:spcPct val="50000"/>
                </a:spcBef>
                <a:defRPr/>
              </a:pPr>
              <a:r>
                <a:rPr lang="en-US" altLang="ja-JP" sz="1800">
                  <a:solidFill>
                    <a:srgbClr val="FFFF00"/>
                  </a:solidFill>
                  <a:ea typeface="ＭＳ Ｐゴシック" pitchFamily="50" charset="-128"/>
                </a:rPr>
                <a:t>CPU ARCH</a:t>
              </a:r>
            </a:p>
            <a:p>
              <a:pPr algn="ctr">
                <a:lnSpc>
                  <a:spcPct val="60000"/>
                </a:lnSpc>
                <a:spcBef>
                  <a:spcPct val="50000"/>
                </a:spcBef>
                <a:defRPr/>
              </a:pPr>
              <a:endParaRPr lang="en-US" altLang="ja-JP" sz="1800">
                <a:solidFill>
                  <a:srgbClr val="FFFF00"/>
                </a:solidFill>
                <a:ea typeface="ＭＳ Ｐゴシック" pitchFamily="50" charset="-128"/>
              </a:endParaRPr>
            </a:p>
          </p:txBody>
        </p:sp>
        <p:sp>
          <p:nvSpPr>
            <p:cNvPr id="81947" name="Text Box 27"/>
            <p:cNvSpPr txBox="1">
              <a:spLocks noChangeArrowheads="1"/>
            </p:cNvSpPr>
            <p:nvPr/>
          </p:nvSpPr>
          <p:spPr bwMode="auto">
            <a:xfrm rot="5400000">
              <a:off x="3813" y="2922"/>
              <a:ext cx="725" cy="196"/>
            </a:xfrm>
            <a:prstGeom prst="rect">
              <a:avLst/>
            </a:prstGeom>
            <a:noFill/>
            <a:ln>
              <a:noFill/>
            </a:ln>
            <a:effectLst>
              <a:prstShdw prst="shdw17" dist="17961" dir="2700000">
                <a:schemeClr val="accent1">
                  <a:gamma/>
                  <a:shade val="60000"/>
                  <a:invGamma/>
                </a:schemeClr>
              </a:prstShdw>
            </a:effectLst>
            <a:extLst/>
          </p:spPr>
          <p:txBody>
            <a:bodyPr>
              <a:spAutoFit/>
            </a:bodyPr>
            <a:lstStyle/>
            <a:p>
              <a:pPr algn="ctr">
                <a:lnSpc>
                  <a:spcPct val="60000"/>
                </a:lnSpc>
                <a:spcBef>
                  <a:spcPct val="50000"/>
                </a:spcBef>
                <a:defRPr/>
              </a:pPr>
              <a:r>
                <a:rPr lang="en-US" altLang="ja-JP">
                  <a:solidFill>
                    <a:srgbClr val="FFFF00"/>
                  </a:solidFill>
                  <a:ea typeface="ＭＳ Ｐゴシック" pitchFamily="50" charset="-128"/>
                </a:rPr>
                <a:t>V4L2</a:t>
              </a:r>
            </a:p>
          </p:txBody>
        </p:sp>
      </p:grpSp>
      <p:sp>
        <p:nvSpPr>
          <p:cNvPr id="88069" name="AutoShape 33"/>
          <p:cNvSpPr>
            <a:spLocks noChangeArrowheads="1"/>
          </p:cNvSpPr>
          <p:nvPr/>
        </p:nvSpPr>
        <p:spPr bwMode="auto">
          <a:xfrm>
            <a:off x="611188" y="5803900"/>
            <a:ext cx="7848600" cy="433388"/>
          </a:xfrm>
          <a:prstGeom prst="roundRect">
            <a:avLst>
              <a:gd name="adj" fmla="val 16667"/>
            </a:avLst>
          </a:prstGeom>
          <a:solidFill>
            <a:srgbClr val="000099"/>
          </a:solidFill>
          <a:ln w="9525">
            <a:noFill/>
            <a:round/>
            <a:headEnd/>
            <a:tailEnd/>
          </a:ln>
          <a:effectLst>
            <a:prstShdw prst="shdw17" dist="17961" dir="2700000">
              <a:srgbClr val="00005C"/>
            </a:prstShdw>
          </a:effectLst>
        </p:spPr>
        <p:txBody>
          <a:bodyPr wrap="none" anchor="ctr"/>
          <a:lstStyle/>
          <a:p>
            <a:pPr algn="ctr"/>
            <a:r>
              <a:rPr lang="ja-JP" altLang="en-US" dirty="0" smtClean="0">
                <a:solidFill>
                  <a:srgbClr val="FFFF66"/>
                </a:solidFill>
                <a:latin typeface="Meiryo UI" panose="020B0604030504040204" pitchFamily="50" charset="-128"/>
                <a:ea typeface="Meiryo UI" panose="020B0604030504040204" pitchFamily="50" charset="-128"/>
                <a:cs typeface="Meiryo UI" panose="020B0604030504040204" pitchFamily="50" charset="-128"/>
              </a:rPr>
              <a:t>コミュニティ開発者は特定の期限を設定せず、最善な未来に使える技術を開発</a:t>
            </a:r>
            <a:r>
              <a:rPr lang="en-US" altLang="ja-JP" dirty="0" smtClean="0">
                <a:solidFill>
                  <a:srgbClr val="FFFF66"/>
                </a:solidFill>
                <a:latin typeface="Meiryo UI" panose="020B0604030504040204" pitchFamily="50" charset="-128"/>
                <a:ea typeface="Meiryo UI" panose="020B0604030504040204" pitchFamily="50" charset="-128"/>
                <a:cs typeface="Meiryo UI" panose="020B0604030504040204" pitchFamily="50" charset="-128"/>
              </a:rPr>
              <a:t> </a:t>
            </a:r>
            <a:endParaRPr lang="en-US" altLang="ja-JP" dirty="0">
              <a:solidFill>
                <a:srgbClr val="FFFF66"/>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 name="正方形/長方形 1"/>
          <p:cNvSpPr/>
          <p:nvPr/>
        </p:nvSpPr>
        <p:spPr bwMode="auto">
          <a:xfrm>
            <a:off x="179388" y="6381750"/>
            <a:ext cx="8801100" cy="346075"/>
          </a:xfrm>
          <a:prstGeom prst="rect">
            <a:avLst/>
          </a:prstGeom>
          <a:solidFill>
            <a:schemeClr val="bg2">
              <a:lumMod val="50000"/>
            </a:schemeClr>
          </a:solidFill>
          <a:ln w="9525" cap="flat" cmpd="sng" algn="ctr">
            <a:noFill/>
            <a:prstDash val="solid"/>
            <a:round/>
            <a:headEnd type="none" w="med" len="med"/>
            <a:tailEnd type="none" w="med" len="med"/>
          </a:ln>
          <a:effectLst/>
        </p:spPr>
        <p:txBody>
          <a:bodyPr lIns="54000" tIns="10800" rIns="54000" bIns="10800"/>
          <a:lstStyle/>
          <a:p>
            <a:pPr marL="547688" indent="-547688"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3" name="日付プレースホルダー 2"/>
          <p:cNvSpPr>
            <a:spLocks noGrp="1"/>
          </p:cNvSpPr>
          <p:nvPr>
            <p:ph type="dt" sz="half" idx="10"/>
          </p:nvPr>
        </p:nvSpPr>
        <p:spPr/>
        <p:txBody>
          <a:bodyPr/>
          <a:lstStyle/>
          <a:p>
            <a:pPr>
              <a:defRPr/>
            </a:pPr>
            <a:r>
              <a:rPr lang="en-US" altLang="ja-JP" smtClean="0"/>
              <a:t>2014/1/14</a:t>
            </a:r>
            <a:endParaRPr lang="ja-JP" altLang="en-US"/>
          </a:p>
        </p:txBody>
      </p:sp>
      <p:sp>
        <p:nvSpPr>
          <p:cNvPr id="4" name="フッター プレースホルダー 3"/>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27" name="スライド番号プレースホルダー 3"/>
          <p:cNvSpPr>
            <a:spLocks noGrp="1"/>
          </p:cNvSpPr>
          <p:nvPr>
            <p:ph type="sldNum" sz="quarter" idx="12"/>
          </p:nvPr>
        </p:nvSpPr>
        <p:spPr>
          <a:xfrm>
            <a:off x="4362450" y="1027113"/>
            <a:ext cx="457200" cy="441325"/>
          </a:xfrm>
        </p:spPr>
        <p:txBody>
          <a:bodyPr/>
          <a:lstStyle/>
          <a:p>
            <a:pPr>
              <a:defRPr/>
            </a:pPr>
            <a:fld id="{CD60981D-407C-4FE8-861F-7F565DD20712}" type="slidenum">
              <a:rPr lang="ja-JP" altLang="en-US" smtClean="0"/>
              <a:pPr>
                <a:defRPr/>
              </a:pPr>
              <a:t>66</a:t>
            </a:fld>
            <a:endParaRPr lang="ja-JP" altLang="en-US"/>
          </a:p>
        </p:txBody>
      </p:sp>
    </p:spTree>
    <p:extLst>
      <p:ext uri="{BB962C8B-B14F-4D97-AF65-F5344CB8AC3E}">
        <p14:creationId xmlns:p14="http://schemas.microsoft.com/office/powerpoint/2010/main" val="2987030590"/>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スライド番号プレースホルダ 22"/>
          <p:cNvSpPr>
            <a:spLocks noGrp="1"/>
          </p:cNvSpPr>
          <p:nvPr>
            <p:ph type="sldNum" sz="quarter" idx="10"/>
          </p:nvPr>
        </p:nvSpPr>
        <p:spPr bwMode="auto">
          <a:noFill/>
          <a:ln>
            <a:miter lim="800000"/>
            <a:headEnd/>
            <a:tailEnd/>
          </a:ln>
        </p:spPr>
        <p:txBody>
          <a:bodyPr/>
          <a:lstStyle/>
          <a:p>
            <a:pPr algn="ctr"/>
            <a:fld id="{FF36F178-F1D2-4004-9D96-85EDE41154ED}" type="slidenum">
              <a:rPr lang="ja-JP" altLang="en-US" smtClean="0"/>
              <a:pPr algn="ctr"/>
              <a:t>67</a:t>
            </a:fld>
            <a:endParaRPr lang="en-US" altLang="ja-JP" smtClean="0"/>
          </a:p>
        </p:txBody>
      </p:sp>
      <p:sp>
        <p:nvSpPr>
          <p:cNvPr id="89090" name="Rectangle 2"/>
          <p:cNvSpPr>
            <a:spLocks noGrp="1"/>
          </p:cNvSpPr>
          <p:nvPr>
            <p:ph type="title"/>
          </p:nvPr>
        </p:nvSpPr>
        <p:spPr/>
        <p:txBody>
          <a:bodyPr/>
          <a:lstStyle/>
          <a:p>
            <a:r>
              <a:rPr lang="ja-JP" altLang="en-US" sz="3300" dirty="0" smtClean="0"/>
              <a:t>製品開発現場の行動原理</a:t>
            </a:r>
            <a:r>
              <a:rPr lang="en-US" altLang="ja-JP" sz="3300" dirty="0" smtClean="0"/>
              <a:t> = </a:t>
            </a:r>
            <a:r>
              <a:rPr lang="ja-JP" altLang="en-US" sz="3300" dirty="0" smtClean="0">
                <a:solidFill>
                  <a:srgbClr val="FF0000"/>
                </a:solidFill>
              </a:rPr>
              <a:t>収斂、集中</a:t>
            </a:r>
            <a:endParaRPr lang="en-US" altLang="ja-JP" sz="3300" dirty="0" smtClean="0">
              <a:solidFill>
                <a:srgbClr val="FF0000"/>
              </a:solidFill>
            </a:endParaRPr>
          </a:p>
        </p:txBody>
      </p:sp>
      <p:sp>
        <p:nvSpPr>
          <p:cNvPr id="89091" name="Rectangle 4"/>
          <p:cNvSpPr>
            <a:spLocks noGrp="1"/>
          </p:cNvSpPr>
          <p:nvPr>
            <p:ph type="body" idx="1"/>
          </p:nvPr>
        </p:nvSpPr>
        <p:spPr>
          <a:xfrm>
            <a:off x="301625" y="1484784"/>
            <a:ext cx="4415631" cy="4598988"/>
          </a:xfrm>
        </p:spPr>
        <p:txBody>
          <a:bodyPr/>
          <a:lstStyle/>
          <a:p>
            <a:pPr>
              <a:lnSpc>
                <a:spcPct val="65000"/>
              </a:lnSpc>
              <a:buClr>
                <a:srgbClr val="0066FF"/>
              </a:buClr>
              <a:buFont typeface="Wingdings" pitchFamily="2" charset="2"/>
              <a:buChar char="n"/>
            </a:pPr>
            <a:r>
              <a:rPr lang="ja-JP" altLang="en-US" sz="2400" dirty="0" smtClean="0"/>
              <a:t>明確な製品計画に基づく</a:t>
            </a:r>
            <a:endParaRPr lang="en-US" altLang="ja-JP" sz="2400" dirty="0" smtClean="0"/>
          </a:p>
          <a:p>
            <a:pPr lvl="1">
              <a:lnSpc>
                <a:spcPts val="2000"/>
              </a:lnSpc>
              <a:buClr>
                <a:srgbClr val="0066FF"/>
              </a:buClr>
              <a:buFont typeface="Wingdings" pitchFamily="2" charset="2"/>
              <a:buChar char="n"/>
            </a:pPr>
            <a:r>
              <a:rPr lang="ja-JP" altLang="en-US" sz="2000" dirty="0" smtClean="0"/>
              <a:t>製品発売日からの逆算で開発</a:t>
            </a:r>
            <a:endParaRPr lang="en-US" altLang="ja-JP" sz="2000" dirty="0" smtClean="0"/>
          </a:p>
          <a:p>
            <a:pPr lvl="1">
              <a:lnSpc>
                <a:spcPts val="2000"/>
              </a:lnSpc>
              <a:buClr>
                <a:srgbClr val="0066FF"/>
              </a:buClr>
              <a:buFont typeface="Wingdings" pitchFamily="2" charset="2"/>
              <a:buChar char="n"/>
            </a:pPr>
            <a:r>
              <a:rPr lang="ja-JP" altLang="en-US" sz="2000" dirty="0" smtClean="0"/>
              <a:t>競合メーカーとの熾烈な性能競争</a:t>
            </a:r>
            <a:endParaRPr lang="en-US" altLang="ja-JP" sz="2000" dirty="0" smtClean="0"/>
          </a:p>
          <a:p>
            <a:pPr lvl="1">
              <a:lnSpc>
                <a:spcPts val="2000"/>
              </a:lnSpc>
              <a:buClr>
                <a:srgbClr val="0066FF"/>
              </a:buClr>
              <a:buFont typeface="Wingdings" pitchFamily="2" charset="2"/>
              <a:buChar char="n"/>
            </a:pPr>
            <a:r>
              <a:rPr lang="ja-JP" altLang="en-US" sz="2000" dirty="0" smtClean="0"/>
              <a:t>価格を抑えるプレッシャも強い</a:t>
            </a:r>
            <a:endParaRPr lang="en-US" altLang="ja-JP" sz="2000" dirty="0" smtClean="0"/>
          </a:p>
          <a:p>
            <a:pPr>
              <a:lnSpc>
                <a:spcPct val="65000"/>
              </a:lnSpc>
              <a:buClr>
                <a:srgbClr val="0066FF"/>
              </a:buClr>
              <a:buFont typeface="Wingdings" pitchFamily="2" charset="2"/>
              <a:buNone/>
            </a:pPr>
            <a:endParaRPr lang="en-US" altLang="ja-JP" sz="1100" dirty="0" smtClean="0"/>
          </a:p>
          <a:p>
            <a:pPr>
              <a:lnSpc>
                <a:spcPct val="65000"/>
              </a:lnSpc>
              <a:buClr>
                <a:srgbClr val="0066FF"/>
              </a:buClr>
              <a:buFont typeface="Wingdings" pitchFamily="2" charset="2"/>
              <a:buChar char="n"/>
            </a:pPr>
            <a:r>
              <a:rPr lang="ja-JP" altLang="en-US" sz="2400" dirty="0" smtClean="0"/>
              <a:t>製品毎の一回限りの開発</a:t>
            </a:r>
            <a:endParaRPr lang="en-US" altLang="ja-JP" sz="2400" dirty="0" smtClean="0"/>
          </a:p>
          <a:p>
            <a:pPr lvl="1">
              <a:lnSpc>
                <a:spcPts val="2000"/>
              </a:lnSpc>
              <a:buClr>
                <a:srgbClr val="0066FF"/>
              </a:buClr>
              <a:buFont typeface="Wingdings" pitchFamily="2" charset="2"/>
              <a:buChar char="n"/>
            </a:pPr>
            <a:r>
              <a:rPr lang="ja-JP" altLang="en-US" sz="2000" dirty="0" smtClean="0"/>
              <a:t>制約のため妥協的解決も許容</a:t>
            </a:r>
            <a:endParaRPr lang="en-US" altLang="ja-JP" sz="2000" dirty="0" smtClean="0"/>
          </a:p>
          <a:p>
            <a:pPr lvl="1">
              <a:lnSpc>
                <a:spcPts val="2000"/>
              </a:lnSpc>
              <a:buClr>
                <a:srgbClr val="0066FF"/>
              </a:buClr>
              <a:buFont typeface="Wingdings" pitchFamily="2" charset="2"/>
              <a:buChar char="n"/>
            </a:pPr>
            <a:r>
              <a:rPr lang="ja-JP" altLang="en-US" sz="2000" dirty="0" smtClean="0"/>
              <a:t>平均的なスキルレベルの開発者</a:t>
            </a:r>
            <a:endParaRPr lang="en-US" altLang="ja-JP" sz="2000" dirty="0" smtClean="0"/>
          </a:p>
          <a:p>
            <a:pPr lvl="1">
              <a:lnSpc>
                <a:spcPts val="2000"/>
              </a:lnSpc>
              <a:buClr>
                <a:srgbClr val="0066FF"/>
              </a:buClr>
              <a:buFont typeface="Wingdings" pitchFamily="2" charset="2"/>
              <a:buChar char="n"/>
            </a:pPr>
            <a:r>
              <a:rPr lang="ja-JP" altLang="en-US" sz="2000" dirty="0" smtClean="0"/>
              <a:t>相対的に大規模な開発チーム</a:t>
            </a:r>
            <a:endParaRPr lang="en-US" altLang="ja-JP" sz="2000" dirty="0" smtClean="0"/>
          </a:p>
          <a:p>
            <a:pPr>
              <a:lnSpc>
                <a:spcPct val="65000"/>
              </a:lnSpc>
              <a:buClr>
                <a:srgbClr val="0066FF"/>
              </a:buClr>
              <a:buFont typeface="Wingdings" pitchFamily="2" charset="2"/>
              <a:buNone/>
            </a:pPr>
            <a:endParaRPr lang="en-US" altLang="ja-JP" sz="800" dirty="0" smtClean="0"/>
          </a:p>
          <a:p>
            <a:pPr>
              <a:lnSpc>
                <a:spcPct val="65000"/>
              </a:lnSpc>
              <a:buClr>
                <a:srgbClr val="0066FF"/>
              </a:buClr>
              <a:buFont typeface="Wingdings" pitchFamily="2" charset="2"/>
              <a:buChar char="n"/>
            </a:pPr>
            <a:r>
              <a:rPr lang="ja-JP" altLang="en-US" sz="2400" dirty="0" smtClean="0"/>
              <a:t>品質に対する要件</a:t>
            </a:r>
            <a:endParaRPr lang="en-US" altLang="ja-JP" sz="2400" dirty="0" smtClean="0"/>
          </a:p>
          <a:p>
            <a:pPr lvl="1">
              <a:lnSpc>
                <a:spcPts val="2000"/>
              </a:lnSpc>
              <a:buClr>
                <a:srgbClr val="0066FF"/>
              </a:buClr>
              <a:buFont typeface="Wingdings" pitchFamily="2" charset="2"/>
              <a:buChar char="n"/>
            </a:pPr>
            <a:r>
              <a:rPr lang="ja-JP" altLang="en-US" sz="2000" dirty="0" smtClean="0"/>
              <a:t>商品としての信頼性が要求される</a:t>
            </a:r>
            <a:endParaRPr lang="en-US" altLang="ja-JP" sz="2000" dirty="0" smtClean="0"/>
          </a:p>
          <a:p>
            <a:pPr lvl="1">
              <a:lnSpc>
                <a:spcPts val="2000"/>
              </a:lnSpc>
              <a:buClr>
                <a:srgbClr val="0066FF"/>
              </a:buClr>
              <a:buFont typeface="Wingdings" pitchFamily="2" charset="2"/>
              <a:buChar char="n"/>
            </a:pPr>
            <a:r>
              <a:rPr lang="ja-JP" altLang="en-US" sz="2000" dirty="0" smtClean="0"/>
              <a:t>使い方は製品毎に決められる</a:t>
            </a:r>
            <a:endParaRPr lang="en-US" altLang="ja-JP" sz="2000" dirty="0" smtClean="0"/>
          </a:p>
          <a:p>
            <a:pPr lvl="1">
              <a:lnSpc>
                <a:spcPts val="2000"/>
              </a:lnSpc>
              <a:buClr>
                <a:srgbClr val="0066FF"/>
              </a:buClr>
              <a:buFont typeface="Wingdings" pitchFamily="2" charset="2"/>
              <a:buChar char="n"/>
            </a:pPr>
            <a:r>
              <a:rPr lang="ja-JP" altLang="en-US" sz="2000" dirty="0" smtClean="0"/>
              <a:t>リセットは許されない</a:t>
            </a:r>
            <a:endParaRPr lang="en-US" altLang="ja-JP" sz="2000" dirty="0" smtClean="0"/>
          </a:p>
        </p:txBody>
      </p:sp>
      <p:grpSp>
        <p:nvGrpSpPr>
          <p:cNvPr id="89092" name="Group 23"/>
          <p:cNvGrpSpPr>
            <a:grpSpLocks/>
          </p:cNvGrpSpPr>
          <p:nvPr/>
        </p:nvGrpSpPr>
        <p:grpSpPr bwMode="auto">
          <a:xfrm>
            <a:off x="4716463" y="1701800"/>
            <a:ext cx="4032250" cy="3887788"/>
            <a:chOff x="2880" y="1298"/>
            <a:chExt cx="2540" cy="2449"/>
          </a:xfrm>
        </p:grpSpPr>
        <p:sp>
          <p:nvSpPr>
            <p:cNvPr id="89098" name="AutoShape 8"/>
            <p:cNvSpPr>
              <a:spLocks noChangeArrowheads="1"/>
            </p:cNvSpPr>
            <p:nvPr/>
          </p:nvSpPr>
          <p:spPr bwMode="auto">
            <a:xfrm rot="5400000">
              <a:off x="4863" y="2158"/>
              <a:ext cx="357" cy="757"/>
            </a:xfrm>
            <a:prstGeom prst="downArrow">
              <a:avLst>
                <a:gd name="adj1" fmla="val 50000"/>
                <a:gd name="adj2" fmla="val 53011"/>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099" name="Oval 5"/>
            <p:cNvSpPr>
              <a:spLocks noChangeArrowheads="1"/>
            </p:cNvSpPr>
            <p:nvPr/>
          </p:nvSpPr>
          <p:spPr bwMode="auto">
            <a:xfrm>
              <a:off x="3684" y="2044"/>
              <a:ext cx="920" cy="931"/>
            </a:xfrm>
            <a:prstGeom prst="ellipse">
              <a:avLst/>
            </a:prstGeom>
            <a:solidFill>
              <a:srgbClr val="FF0000"/>
            </a:solidFill>
            <a:ln w="9525">
              <a:noFill/>
              <a:round/>
              <a:headEnd/>
              <a:tailEnd/>
            </a:ln>
            <a:effectLst>
              <a:prstShdw prst="shdw17" dist="17961" dir="2700000">
                <a:srgbClr val="990000"/>
              </a:prstShdw>
            </a:effectLst>
          </p:spPr>
          <p:txBody>
            <a:bodyPr wrap="none" tIns="82800" anchor="ctr"/>
            <a:lstStyle/>
            <a:p>
              <a:pPr algn="ctr">
                <a:lnSpc>
                  <a:spcPct val="65000"/>
                </a:lnSpc>
              </a:pPr>
              <a:r>
                <a:rPr lang="en-US" altLang="ja-JP">
                  <a:solidFill>
                    <a:srgbClr val="FFFFFF"/>
                  </a:solidFill>
                </a:rPr>
                <a:t>product</a:t>
              </a:r>
              <a:br>
                <a:rPr lang="en-US" altLang="ja-JP">
                  <a:solidFill>
                    <a:srgbClr val="FFFFFF"/>
                  </a:solidFill>
                </a:rPr>
              </a:br>
              <a:r>
                <a:rPr lang="en-US" altLang="ja-JP">
                  <a:solidFill>
                    <a:srgbClr val="FFFFFF"/>
                  </a:solidFill>
                </a:rPr>
                <a:t/>
              </a:r>
              <a:br>
                <a:rPr lang="en-US" altLang="ja-JP">
                  <a:solidFill>
                    <a:srgbClr val="FFFFFF"/>
                  </a:solidFill>
                </a:rPr>
              </a:br>
              <a:r>
                <a:rPr lang="en-US" altLang="ja-JP">
                  <a:solidFill>
                    <a:srgbClr val="FFFFFF"/>
                  </a:solidFill>
                </a:rPr>
                <a:t>schedule</a:t>
              </a:r>
              <a:br>
                <a:rPr lang="en-US" altLang="ja-JP">
                  <a:solidFill>
                    <a:srgbClr val="FFFFFF"/>
                  </a:solidFill>
                </a:rPr>
              </a:br>
              <a:r>
                <a:rPr lang="en-US" altLang="ja-JP">
                  <a:solidFill>
                    <a:srgbClr val="FFFFFF"/>
                  </a:solidFill>
                </a:rPr>
                <a:t>budget</a:t>
              </a:r>
            </a:p>
          </p:txBody>
        </p:sp>
        <p:sp>
          <p:nvSpPr>
            <p:cNvPr id="89100" name="AutoShape 6"/>
            <p:cNvSpPr>
              <a:spLocks noChangeArrowheads="1"/>
            </p:cNvSpPr>
            <p:nvPr/>
          </p:nvSpPr>
          <p:spPr bwMode="auto">
            <a:xfrm>
              <a:off x="3957" y="1298"/>
              <a:ext cx="379" cy="714"/>
            </a:xfrm>
            <a:prstGeom prst="downArrow">
              <a:avLst>
                <a:gd name="adj1" fmla="val 50000"/>
                <a:gd name="adj2" fmla="val 47098"/>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1" name="AutoShape 7"/>
            <p:cNvSpPr>
              <a:spLocks noChangeArrowheads="1"/>
            </p:cNvSpPr>
            <p:nvPr/>
          </p:nvSpPr>
          <p:spPr bwMode="auto">
            <a:xfrm rot="2730557">
              <a:off x="4640" y="1558"/>
              <a:ext cx="358" cy="756"/>
            </a:xfrm>
            <a:prstGeom prst="downArrow">
              <a:avLst>
                <a:gd name="adj1" fmla="val 50000"/>
                <a:gd name="adj2" fmla="val 52793"/>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2" name="AutoShape 9"/>
            <p:cNvSpPr>
              <a:spLocks noChangeArrowheads="1"/>
            </p:cNvSpPr>
            <p:nvPr/>
          </p:nvSpPr>
          <p:spPr bwMode="auto">
            <a:xfrm rot="8214804">
              <a:off x="4594" y="2805"/>
              <a:ext cx="379" cy="715"/>
            </a:xfrm>
            <a:prstGeom prst="downArrow">
              <a:avLst>
                <a:gd name="adj1" fmla="val 50000"/>
                <a:gd name="adj2" fmla="val 47164"/>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3" name="AutoShape 10"/>
            <p:cNvSpPr>
              <a:spLocks noChangeArrowheads="1"/>
            </p:cNvSpPr>
            <p:nvPr/>
          </p:nvSpPr>
          <p:spPr bwMode="auto">
            <a:xfrm rot="10800000">
              <a:off x="3961" y="3033"/>
              <a:ext cx="378" cy="714"/>
            </a:xfrm>
            <a:prstGeom prst="downArrow">
              <a:avLst>
                <a:gd name="adj1" fmla="val 50000"/>
                <a:gd name="adj2" fmla="val 47222"/>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4" name="AutoShape 11"/>
            <p:cNvSpPr>
              <a:spLocks noChangeArrowheads="1"/>
            </p:cNvSpPr>
            <p:nvPr/>
          </p:nvSpPr>
          <p:spPr bwMode="auto">
            <a:xfrm rot="-8173034">
              <a:off x="3341" y="2802"/>
              <a:ext cx="379" cy="714"/>
            </a:xfrm>
            <a:prstGeom prst="downArrow">
              <a:avLst>
                <a:gd name="adj1" fmla="val 50000"/>
                <a:gd name="adj2" fmla="val 47098"/>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5" name="AutoShape 12"/>
            <p:cNvSpPr>
              <a:spLocks noChangeArrowheads="1"/>
            </p:cNvSpPr>
            <p:nvPr/>
          </p:nvSpPr>
          <p:spPr bwMode="auto">
            <a:xfrm rot="-5400000">
              <a:off x="3080" y="2143"/>
              <a:ext cx="358" cy="757"/>
            </a:xfrm>
            <a:prstGeom prst="downArrow">
              <a:avLst>
                <a:gd name="adj1" fmla="val 50000"/>
                <a:gd name="adj2" fmla="val 52863"/>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6" name="AutoShape 13"/>
            <p:cNvSpPr>
              <a:spLocks noChangeArrowheads="1"/>
            </p:cNvSpPr>
            <p:nvPr/>
          </p:nvSpPr>
          <p:spPr bwMode="auto">
            <a:xfrm rot="-2579594">
              <a:off x="3320" y="1516"/>
              <a:ext cx="378" cy="715"/>
            </a:xfrm>
            <a:prstGeom prst="downArrow">
              <a:avLst>
                <a:gd name="adj1" fmla="val 50000"/>
                <a:gd name="adj2" fmla="val 47288"/>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grpSp>
      <p:sp>
        <p:nvSpPr>
          <p:cNvPr id="89093" name="AutoShape 24"/>
          <p:cNvSpPr>
            <a:spLocks noChangeArrowheads="1"/>
          </p:cNvSpPr>
          <p:nvPr/>
        </p:nvSpPr>
        <p:spPr bwMode="auto">
          <a:xfrm>
            <a:off x="611188" y="5803900"/>
            <a:ext cx="7848600" cy="433388"/>
          </a:xfrm>
          <a:prstGeom prst="roundRect">
            <a:avLst>
              <a:gd name="adj" fmla="val 16667"/>
            </a:avLst>
          </a:prstGeom>
          <a:solidFill>
            <a:srgbClr val="000099"/>
          </a:solidFill>
          <a:ln w="9525">
            <a:noFill/>
            <a:round/>
            <a:headEnd/>
            <a:tailEnd/>
          </a:ln>
          <a:effectLst>
            <a:prstShdw prst="shdw17" dist="17961" dir="2700000">
              <a:srgbClr val="00005C"/>
            </a:prstShdw>
          </a:effectLst>
        </p:spPr>
        <p:txBody>
          <a:bodyPr wrap="none" anchor="ctr"/>
          <a:lstStyle/>
          <a:p>
            <a:pPr algn="ctr"/>
            <a:r>
              <a:rPr lang="ja-JP" altLang="en-US" dirty="0" smtClean="0">
                <a:solidFill>
                  <a:srgbClr val="FFFF66"/>
                </a:solidFill>
                <a:latin typeface="Meiryo UI" panose="020B0604030504040204" pitchFamily="50" charset="-128"/>
                <a:ea typeface="Meiryo UI" panose="020B0604030504040204" pitchFamily="50" charset="-128"/>
                <a:cs typeface="Meiryo UI" panose="020B0604030504040204" pitchFamily="50" charset="-128"/>
              </a:rPr>
              <a:t>産業界の開発者は、目先の製品を仕上げることに集中した開発スタイルになる</a:t>
            </a:r>
            <a:endParaRPr lang="en-US" altLang="ja-JP" dirty="0">
              <a:solidFill>
                <a:srgbClr val="FFFF66"/>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1" name="正方形/長方形 20"/>
          <p:cNvSpPr/>
          <p:nvPr/>
        </p:nvSpPr>
        <p:spPr bwMode="auto">
          <a:xfrm>
            <a:off x="179388" y="6381750"/>
            <a:ext cx="8801100" cy="346075"/>
          </a:xfrm>
          <a:prstGeom prst="rect">
            <a:avLst/>
          </a:prstGeom>
          <a:solidFill>
            <a:schemeClr val="bg2">
              <a:lumMod val="50000"/>
            </a:schemeClr>
          </a:solidFill>
          <a:ln w="9525" cap="flat" cmpd="sng" algn="ctr">
            <a:noFill/>
            <a:prstDash val="solid"/>
            <a:round/>
            <a:headEnd type="none" w="med" len="med"/>
            <a:tailEnd type="none" w="med" len="med"/>
          </a:ln>
          <a:effectLst/>
        </p:spPr>
        <p:txBody>
          <a:bodyPr lIns="54000" tIns="10800" rIns="54000" bIns="10800"/>
          <a:lstStyle/>
          <a:p>
            <a:pPr marL="547688" indent="-547688"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19" name="スライド番号プレースホルダー 3"/>
          <p:cNvSpPr>
            <a:spLocks noGrp="1"/>
          </p:cNvSpPr>
          <p:nvPr>
            <p:ph type="sldNum" sz="quarter" idx="12"/>
          </p:nvPr>
        </p:nvSpPr>
        <p:spPr>
          <a:xfrm>
            <a:off x="4362450" y="1027113"/>
            <a:ext cx="457200" cy="441325"/>
          </a:xfrm>
        </p:spPr>
        <p:txBody>
          <a:bodyPr/>
          <a:lstStyle/>
          <a:p>
            <a:pPr>
              <a:defRPr/>
            </a:pPr>
            <a:fld id="{CD60981D-407C-4FE8-861F-7F565DD20712}" type="slidenum">
              <a:rPr lang="ja-JP" altLang="en-US" smtClean="0"/>
              <a:pPr>
                <a:defRPr/>
              </a:pPr>
              <a:t>67</a:t>
            </a:fld>
            <a:endParaRPr lang="ja-JP" altLang="en-US"/>
          </a:p>
        </p:txBody>
      </p:sp>
    </p:spTree>
    <p:extLst>
      <p:ext uri="{BB962C8B-B14F-4D97-AF65-F5344CB8AC3E}">
        <p14:creationId xmlns:p14="http://schemas.microsoft.com/office/powerpoint/2010/main" val="87326781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title"/>
          </p:nvPr>
        </p:nvSpPr>
        <p:spPr>
          <a:xfrm>
            <a:off x="301625" y="293688"/>
            <a:ext cx="8534400" cy="758825"/>
          </a:xfrm>
        </p:spPr>
        <p:txBody>
          <a:bodyPr/>
          <a:lstStyle/>
          <a:p>
            <a:r>
              <a:rPr lang="ja-JP" altLang="en-US" sz="2400" dirty="0" smtClean="0">
                <a:solidFill>
                  <a:srgbClr val="000066"/>
                </a:solidFill>
              </a:rPr>
              <a:t>全く逆方向の行動原理をもっている</a:t>
            </a:r>
            <a:r>
              <a:rPr lang="en-US" altLang="ja-JP" sz="2400" dirty="0" smtClean="0">
                <a:solidFill>
                  <a:srgbClr val="000066"/>
                </a:solidFill>
              </a:rPr>
              <a:t/>
            </a:r>
            <a:br>
              <a:rPr lang="en-US" altLang="ja-JP" sz="2400" dirty="0" smtClean="0">
                <a:solidFill>
                  <a:srgbClr val="000066"/>
                </a:solidFill>
              </a:rPr>
            </a:br>
            <a:r>
              <a:rPr lang="en-US" altLang="ja-JP" sz="2400" dirty="0" smtClean="0">
                <a:solidFill>
                  <a:srgbClr val="000066"/>
                </a:solidFill>
              </a:rPr>
              <a:t>“</a:t>
            </a:r>
            <a:r>
              <a:rPr lang="ja-JP" altLang="en-US" sz="2400" dirty="0" smtClean="0">
                <a:solidFill>
                  <a:srgbClr val="000066"/>
                </a:solidFill>
              </a:rPr>
              <a:t>製品開発の延長にコミュニティー向けの貢献はできない</a:t>
            </a:r>
            <a:r>
              <a:rPr lang="en-US" altLang="ja-JP" sz="2000" dirty="0" smtClean="0">
                <a:solidFill>
                  <a:srgbClr val="000066"/>
                </a:solidFill>
              </a:rPr>
              <a:t>”</a:t>
            </a:r>
            <a:r>
              <a:rPr lang="en-US" altLang="ja-JP" sz="2400" dirty="0" smtClean="0"/>
              <a:t> </a:t>
            </a:r>
          </a:p>
        </p:txBody>
      </p:sp>
      <p:sp>
        <p:nvSpPr>
          <p:cNvPr id="90115" name="Rectangle 3"/>
          <p:cNvSpPr>
            <a:spLocks noGrp="1"/>
          </p:cNvSpPr>
          <p:nvPr>
            <p:ph type="body" idx="1"/>
          </p:nvPr>
        </p:nvSpPr>
        <p:spPr>
          <a:xfrm>
            <a:off x="301625" y="1638300"/>
            <a:ext cx="8662988" cy="4598988"/>
          </a:xfrm>
        </p:spPr>
        <p:txBody>
          <a:bodyPr/>
          <a:lstStyle/>
          <a:p>
            <a:pPr>
              <a:buClr>
                <a:srgbClr val="0066FF"/>
              </a:buClr>
              <a:buFont typeface="Wingdings" pitchFamily="2" charset="2"/>
              <a:buChar char="n"/>
            </a:pPr>
            <a:r>
              <a:rPr lang="ja-JP" altLang="en-US" sz="2000" dirty="0" smtClean="0"/>
              <a:t>コミュニティ開発者と製品開発をする開発者は、全く逆方向の</a:t>
            </a:r>
            <a:r>
              <a:rPr lang="ja-JP" altLang="en-US" sz="2000" dirty="0" smtClean="0"/>
              <a:t>モチ</a:t>
            </a:r>
            <a:r>
              <a:rPr lang="ja-JP" altLang="en-US" sz="2000" dirty="0" err="1" smtClean="0"/>
              <a:t>べ</a:t>
            </a:r>
            <a:r>
              <a:rPr lang="ja-JP" altLang="en-US" sz="2000" dirty="0" smtClean="0"/>
              <a:t>ーションなので</a:t>
            </a:r>
            <a:r>
              <a:rPr lang="en-US" altLang="ja-JP" sz="2000" dirty="0" smtClean="0"/>
              <a:t/>
            </a:r>
            <a:br>
              <a:rPr lang="en-US" altLang="ja-JP" sz="2000" dirty="0" smtClean="0"/>
            </a:br>
            <a:r>
              <a:rPr lang="ja-JP" altLang="en-US" sz="2000" dirty="0" smtClean="0"/>
              <a:t>製品開発の延長でコミュニティ開発に寄与する成果は期待できない。</a:t>
            </a:r>
            <a:endParaRPr lang="en-US" altLang="ja-JP" sz="2000" dirty="0" smtClean="0"/>
          </a:p>
        </p:txBody>
      </p:sp>
      <p:grpSp>
        <p:nvGrpSpPr>
          <p:cNvPr id="90116" name="Group 31"/>
          <p:cNvGrpSpPr>
            <a:grpSpLocks/>
          </p:cNvGrpSpPr>
          <p:nvPr/>
        </p:nvGrpSpPr>
        <p:grpSpPr bwMode="auto">
          <a:xfrm>
            <a:off x="971550" y="2636838"/>
            <a:ext cx="3024188" cy="2879725"/>
            <a:chOff x="567" y="1571"/>
            <a:chExt cx="1905" cy="1814"/>
          </a:xfrm>
        </p:grpSpPr>
        <p:sp>
          <p:nvSpPr>
            <p:cNvPr id="90133" name="Oval 5"/>
            <p:cNvSpPr>
              <a:spLocks noChangeArrowheads="1"/>
            </p:cNvSpPr>
            <p:nvPr/>
          </p:nvSpPr>
          <p:spPr bwMode="auto">
            <a:xfrm>
              <a:off x="567" y="1571"/>
              <a:ext cx="1905" cy="1814"/>
            </a:xfrm>
            <a:prstGeom prst="ellipse">
              <a:avLst/>
            </a:prstGeom>
            <a:solidFill>
              <a:srgbClr val="99FFCC"/>
            </a:solidFill>
            <a:ln w="9525">
              <a:noFill/>
              <a:round/>
              <a:headEnd/>
              <a:tailEnd/>
            </a:ln>
            <a:effectLst>
              <a:prstShdw prst="shdw17" dist="17961" dir="2700000">
                <a:srgbClr val="5C997A"/>
              </a:prstShdw>
            </a:effectLst>
          </p:spPr>
          <p:txBody>
            <a:bodyPr wrap="none" anchor="ctr"/>
            <a:lstStyle/>
            <a:p>
              <a:pPr algn="ctr"/>
              <a:endParaRPr lang="ja-JP" altLang="en-US"/>
            </a:p>
          </p:txBody>
        </p:sp>
        <p:sp>
          <p:nvSpPr>
            <p:cNvPr id="90134" name="Oval 26"/>
            <p:cNvSpPr>
              <a:spLocks noChangeArrowheads="1"/>
            </p:cNvSpPr>
            <p:nvPr/>
          </p:nvSpPr>
          <p:spPr bwMode="auto">
            <a:xfrm>
              <a:off x="794" y="1818"/>
              <a:ext cx="1406" cy="1320"/>
            </a:xfrm>
            <a:prstGeom prst="ellipse">
              <a:avLst/>
            </a:prstGeom>
            <a:solidFill>
              <a:srgbClr val="CCECFF"/>
            </a:solidFill>
            <a:ln w="9525">
              <a:noFill/>
              <a:round/>
              <a:headEnd/>
              <a:tailEnd/>
            </a:ln>
            <a:effectLst>
              <a:prstShdw prst="shdw17" dist="17961" dir="2700000">
                <a:srgbClr val="7A8E99"/>
              </a:prstShdw>
            </a:effectLst>
          </p:spPr>
          <p:txBody>
            <a:bodyPr wrap="none" anchor="ctr"/>
            <a:lstStyle/>
            <a:p>
              <a:pPr algn="ctr"/>
              <a:endParaRPr lang="ja-JP" altLang="en-US"/>
            </a:p>
          </p:txBody>
        </p:sp>
        <p:sp>
          <p:nvSpPr>
            <p:cNvPr id="90135" name="Oval 6"/>
            <p:cNvSpPr>
              <a:spLocks noChangeArrowheads="1"/>
            </p:cNvSpPr>
            <p:nvPr/>
          </p:nvSpPr>
          <p:spPr bwMode="auto">
            <a:xfrm>
              <a:off x="1208" y="2261"/>
              <a:ext cx="595" cy="453"/>
            </a:xfrm>
            <a:prstGeom prst="ellipse">
              <a:avLst/>
            </a:prstGeom>
            <a:solidFill>
              <a:srgbClr val="006600"/>
            </a:solidFill>
            <a:ln w="9525">
              <a:noFill/>
              <a:round/>
              <a:headEnd/>
              <a:tailEnd/>
            </a:ln>
            <a:effectLst>
              <a:prstShdw prst="shdw17" dist="17961" dir="2700000">
                <a:srgbClr val="003D00"/>
              </a:prstShdw>
            </a:effectLst>
          </p:spPr>
          <p:txBody>
            <a:bodyPr wrap="none" anchor="ctr"/>
            <a:lstStyle/>
            <a:p>
              <a:pPr algn="ctr"/>
              <a:r>
                <a:rPr lang="en-US" altLang="ja-JP" sz="1600">
                  <a:solidFill>
                    <a:srgbClr val="FFFFFF"/>
                  </a:solidFill>
                </a:rPr>
                <a:t>Upstream</a:t>
              </a:r>
            </a:p>
          </p:txBody>
        </p:sp>
        <p:sp>
          <p:nvSpPr>
            <p:cNvPr id="90136" name="AutoShape 7"/>
            <p:cNvSpPr>
              <a:spLocks noChangeArrowheads="1"/>
            </p:cNvSpPr>
            <p:nvPr/>
          </p:nvSpPr>
          <p:spPr bwMode="auto">
            <a:xfrm>
              <a:off x="1387" y="2813"/>
              <a:ext cx="247" cy="454"/>
            </a:xfrm>
            <a:prstGeom prst="downArrow">
              <a:avLst>
                <a:gd name="adj1" fmla="val 50000"/>
                <a:gd name="adj2" fmla="val 45951"/>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37" name="AutoShape 8"/>
            <p:cNvSpPr>
              <a:spLocks noChangeArrowheads="1"/>
            </p:cNvSpPr>
            <p:nvPr/>
          </p:nvSpPr>
          <p:spPr bwMode="auto">
            <a:xfrm rot="2730557">
              <a:off x="979" y="2640"/>
              <a:ext cx="228" cy="494"/>
            </a:xfrm>
            <a:prstGeom prst="downArrow">
              <a:avLst>
                <a:gd name="adj1" fmla="val 50000"/>
                <a:gd name="adj2" fmla="val 54167"/>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38" name="AutoShape 9"/>
            <p:cNvSpPr>
              <a:spLocks noChangeArrowheads="1"/>
            </p:cNvSpPr>
            <p:nvPr/>
          </p:nvSpPr>
          <p:spPr bwMode="auto">
            <a:xfrm rot="5400000">
              <a:off x="781" y="2240"/>
              <a:ext cx="227" cy="494"/>
            </a:xfrm>
            <a:prstGeom prst="downArrow">
              <a:avLst>
                <a:gd name="adj1" fmla="val 50000"/>
                <a:gd name="adj2" fmla="val 54405"/>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39" name="AutoShape 10"/>
            <p:cNvSpPr>
              <a:spLocks noChangeArrowheads="1"/>
            </p:cNvSpPr>
            <p:nvPr/>
          </p:nvSpPr>
          <p:spPr bwMode="auto">
            <a:xfrm rot="8214804">
              <a:off x="957" y="1826"/>
              <a:ext cx="247" cy="454"/>
            </a:xfrm>
            <a:prstGeom prst="downArrow">
              <a:avLst>
                <a:gd name="adj1" fmla="val 50000"/>
                <a:gd name="adj2" fmla="val 45951"/>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40" name="AutoShape 11"/>
            <p:cNvSpPr>
              <a:spLocks noChangeArrowheads="1"/>
            </p:cNvSpPr>
            <p:nvPr/>
          </p:nvSpPr>
          <p:spPr bwMode="auto">
            <a:xfrm rot="10800000">
              <a:off x="1389" y="1668"/>
              <a:ext cx="248" cy="454"/>
            </a:xfrm>
            <a:prstGeom prst="downArrow">
              <a:avLst>
                <a:gd name="adj1" fmla="val 50000"/>
                <a:gd name="adj2" fmla="val 45766"/>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41" name="AutoShape 12"/>
            <p:cNvSpPr>
              <a:spLocks noChangeArrowheads="1"/>
            </p:cNvSpPr>
            <p:nvPr/>
          </p:nvSpPr>
          <p:spPr bwMode="auto">
            <a:xfrm rot="-8173034">
              <a:off x="1850" y="1858"/>
              <a:ext cx="248" cy="454"/>
            </a:xfrm>
            <a:prstGeom prst="downArrow">
              <a:avLst>
                <a:gd name="adj1" fmla="val 50000"/>
                <a:gd name="adj2" fmla="val 45766"/>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42" name="AutoShape 13"/>
            <p:cNvSpPr>
              <a:spLocks noChangeArrowheads="1"/>
            </p:cNvSpPr>
            <p:nvPr/>
          </p:nvSpPr>
          <p:spPr bwMode="auto">
            <a:xfrm rot="-5400000">
              <a:off x="2027" y="2230"/>
              <a:ext cx="228" cy="494"/>
            </a:xfrm>
            <a:prstGeom prst="downArrow">
              <a:avLst>
                <a:gd name="adj1" fmla="val 50000"/>
                <a:gd name="adj2" fmla="val 54167"/>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43" name="AutoShape 14"/>
            <p:cNvSpPr>
              <a:spLocks noChangeArrowheads="1"/>
            </p:cNvSpPr>
            <p:nvPr/>
          </p:nvSpPr>
          <p:spPr bwMode="auto">
            <a:xfrm rot="-2579594">
              <a:off x="1853" y="2704"/>
              <a:ext cx="247" cy="454"/>
            </a:xfrm>
            <a:prstGeom prst="downArrow">
              <a:avLst>
                <a:gd name="adj1" fmla="val 50000"/>
                <a:gd name="adj2" fmla="val 45951"/>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grpSp>
      <p:grpSp>
        <p:nvGrpSpPr>
          <p:cNvPr id="90117" name="Group 28"/>
          <p:cNvGrpSpPr>
            <a:grpSpLocks/>
          </p:cNvGrpSpPr>
          <p:nvPr/>
        </p:nvGrpSpPr>
        <p:grpSpPr bwMode="auto">
          <a:xfrm>
            <a:off x="5219700" y="2781300"/>
            <a:ext cx="3095625" cy="2592388"/>
            <a:chOff x="3334" y="1570"/>
            <a:chExt cx="1950" cy="1814"/>
          </a:xfrm>
        </p:grpSpPr>
        <p:sp>
          <p:nvSpPr>
            <p:cNvPr id="90124" name="Oval 16"/>
            <p:cNvSpPr>
              <a:spLocks noChangeArrowheads="1"/>
            </p:cNvSpPr>
            <p:nvPr/>
          </p:nvSpPr>
          <p:spPr bwMode="auto">
            <a:xfrm>
              <a:off x="3969" y="2218"/>
              <a:ext cx="686" cy="530"/>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r>
                <a:rPr lang="en-US" altLang="ja-JP" sz="1800">
                  <a:solidFill>
                    <a:srgbClr val="FFFFFF"/>
                  </a:solidFill>
                </a:rPr>
                <a:t>Production</a:t>
              </a:r>
            </a:p>
          </p:txBody>
        </p:sp>
        <p:sp>
          <p:nvSpPr>
            <p:cNvPr id="90125" name="AutoShape 17"/>
            <p:cNvSpPr>
              <a:spLocks noChangeArrowheads="1"/>
            </p:cNvSpPr>
            <p:nvPr/>
          </p:nvSpPr>
          <p:spPr bwMode="auto">
            <a:xfrm>
              <a:off x="4161" y="1570"/>
              <a:ext cx="291" cy="529"/>
            </a:xfrm>
            <a:prstGeom prst="downArrow">
              <a:avLst>
                <a:gd name="adj1" fmla="val 50000"/>
                <a:gd name="adj2" fmla="val 45447"/>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26" name="AutoShape 18"/>
            <p:cNvSpPr>
              <a:spLocks noChangeArrowheads="1"/>
            </p:cNvSpPr>
            <p:nvPr/>
          </p:nvSpPr>
          <p:spPr bwMode="auto">
            <a:xfrm rot="2730557">
              <a:off x="4690" y="1752"/>
              <a:ext cx="265" cy="581"/>
            </a:xfrm>
            <a:prstGeom prst="downArrow">
              <a:avLst>
                <a:gd name="adj1" fmla="val 50000"/>
                <a:gd name="adj2" fmla="val 54811"/>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27" name="AutoShape 19"/>
            <p:cNvSpPr>
              <a:spLocks noChangeArrowheads="1"/>
            </p:cNvSpPr>
            <p:nvPr/>
          </p:nvSpPr>
          <p:spPr bwMode="auto">
            <a:xfrm rot="5400000">
              <a:off x="4861" y="2196"/>
              <a:ext cx="265" cy="581"/>
            </a:xfrm>
            <a:prstGeom prst="downArrow">
              <a:avLst>
                <a:gd name="adj1" fmla="val 50000"/>
                <a:gd name="adj2" fmla="val 54811"/>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28" name="AutoShape 20"/>
            <p:cNvSpPr>
              <a:spLocks noChangeArrowheads="1"/>
            </p:cNvSpPr>
            <p:nvPr/>
          </p:nvSpPr>
          <p:spPr bwMode="auto">
            <a:xfrm rot="8214804">
              <a:off x="4650" y="2687"/>
              <a:ext cx="291" cy="529"/>
            </a:xfrm>
            <a:prstGeom prst="downArrow">
              <a:avLst>
                <a:gd name="adj1" fmla="val 50000"/>
                <a:gd name="adj2" fmla="val 45447"/>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29" name="AutoShape 21"/>
            <p:cNvSpPr>
              <a:spLocks noChangeArrowheads="1"/>
            </p:cNvSpPr>
            <p:nvPr/>
          </p:nvSpPr>
          <p:spPr bwMode="auto">
            <a:xfrm rot="10800000">
              <a:off x="4164" y="2855"/>
              <a:ext cx="290" cy="529"/>
            </a:xfrm>
            <a:prstGeom prst="downArrow">
              <a:avLst>
                <a:gd name="adj1" fmla="val 50000"/>
                <a:gd name="adj2" fmla="val 45603"/>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30" name="AutoShape 22"/>
            <p:cNvSpPr>
              <a:spLocks noChangeArrowheads="1"/>
            </p:cNvSpPr>
            <p:nvPr/>
          </p:nvSpPr>
          <p:spPr bwMode="auto">
            <a:xfrm rot="-8173034">
              <a:off x="3688" y="2684"/>
              <a:ext cx="291" cy="529"/>
            </a:xfrm>
            <a:prstGeom prst="downArrow">
              <a:avLst>
                <a:gd name="adj1" fmla="val 50000"/>
                <a:gd name="adj2" fmla="val 45447"/>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31" name="AutoShape 23"/>
            <p:cNvSpPr>
              <a:spLocks noChangeArrowheads="1"/>
            </p:cNvSpPr>
            <p:nvPr/>
          </p:nvSpPr>
          <p:spPr bwMode="auto">
            <a:xfrm rot="-5400000">
              <a:off x="3492" y="2186"/>
              <a:ext cx="265" cy="581"/>
            </a:xfrm>
            <a:prstGeom prst="downArrow">
              <a:avLst>
                <a:gd name="adj1" fmla="val 50000"/>
                <a:gd name="adj2" fmla="val 54811"/>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32" name="AutoShape 24"/>
            <p:cNvSpPr>
              <a:spLocks noChangeArrowheads="1"/>
            </p:cNvSpPr>
            <p:nvPr/>
          </p:nvSpPr>
          <p:spPr bwMode="auto">
            <a:xfrm rot="-2579594">
              <a:off x="3672" y="1732"/>
              <a:ext cx="290" cy="529"/>
            </a:xfrm>
            <a:prstGeom prst="downArrow">
              <a:avLst>
                <a:gd name="adj1" fmla="val 50000"/>
                <a:gd name="adj2" fmla="val 45603"/>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grpSp>
      <p:sp>
        <p:nvSpPr>
          <p:cNvPr id="90118" name="AutoShape 25"/>
          <p:cNvSpPr>
            <a:spLocks noChangeArrowheads="1"/>
          </p:cNvSpPr>
          <p:nvPr/>
        </p:nvSpPr>
        <p:spPr bwMode="auto">
          <a:xfrm>
            <a:off x="490538" y="5803900"/>
            <a:ext cx="8257926" cy="433388"/>
          </a:xfrm>
          <a:prstGeom prst="roundRect">
            <a:avLst>
              <a:gd name="adj" fmla="val 16667"/>
            </a:avLst>
          </a:prstGeom>
          <a:solidFill>
            <a:srgbClr val="FF0000"/>
          </a:solidFill>
          <a:ln w="9525">
            <a:noFill/>
            <a:round/>
            <a:headEnd/>
            <a:tailEnd/>
          </a:ln>
          <a:effectLst>
            <a:prstShdw prst="shdw17" dist="17961" dir="2700000">
              <a:srgbClr val="990000"/>
            </a:prstShdw>
          </a:effectLst>
        </p:spPr>
        <p:txBody>
          <a:bodyPr wrap="none" anchor="ctr"/>
          <a:lstStyle/>
          <a:p>
            <a:pPr algn="ctr"/>
            <a:r>
              <a:rPr lang="ja-JP" altLang="en-US" sz="2400" dirty="0" smtClean="0">
                <a:solidFill>
                  <a:srgbClr val="FFFF99"/>
                </a:solidFill>
                <a:latin typeface="Meiryo UI" panose="020B0604030504040204" pitchFamily="50" charset="-128"/>
                <a:ea typeface="Meiryo UI" panose="020B0604030504040204" pitchFamily="50" charset="-128"/>
                <a:cs typeface="Meiryo UI" panose="020B0604030504040204" pitchFamily="50" charset="-128"/>
              </a:rPr>
              <a:t>この競合関係は、組み込み機器分野に特有の問題ではないだろう</a:t>
            </a:r>
            <a:endParaRPr lang="en-US" altLang="ja-JP" sz="2400" dirty="0">
              <a:solidFill>
                <a:srgbClr val="FFFF99"/>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90119" name="Line 34"/>
          <p:cNvSpPr>
            <a:spLocks noChangeShapeType="1"/>
          </p:cNvSpPr>
          <p:nvPr/>
        </p:nvSpPr>
        <p:spPr bwMode="auto">
          <a:xfrm>
            <a:off x="4581525" y="2924175"/>
            <a:ext cx="0" cy="2376488"/>
          </a:xfrm>
          <a:prstGeom prst="line">
            <a:avLst/>
          </a:prstGeom>
          <a:noFill/>
          <a:ln w="57150">
            <a:solidFill>
              <a:schemeClr val="tx2"/>
            </a:solidFill>
            <a:round/>
            <a:headEnd/>
            <a:tailEnd/>
          </a:ln>
        </p:spPr>
        <p:txBody>
          <a:bodyPr/>
          <a:lstStyle/>
          <a:p>
            <a:endParaRPr lang="ja-JP" altLang="en-US"/>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4" name="スライド番号プレースホルダー 3"/>
          <p:cNvSpPr>
            <a:spLocks noGrp="1"/>
          </p:cNvSpPr>
          <p:nvPr>
            <p:ph type="sldNum" sz="quarter" idx="12"/>
          </p:nvPr>
        </p:nvSpPr>
        <p:spPr/>
        <p:txBody>
          <a:bodyPr/>
          <a:lstStyle/>
          <a:p>
            <a:pPr>
              <a:defRPr/>
            </a:pPr>
            <a:fld id="{CD60981D-407C-4FE8-861F-7F565DD20712}" type="slidenum">
              <a:rPr lang="ja-JP" altLang="en-US" smtClean="0"/>
              <a:pPr>
                <a:defRPr/>
              </a:pPr>
              <a:t>68</a:t>
            </a:fld>
            <a:endParaRPr lang="ja-JP" altLang="en-US"/>
          </a:p>
        </p:txBody>
      </p:sp>
    </p:spTree>
    <p:extLst>
      <p:ext uri="{BB962C8B-B14F-4D97-AF65-F5344CB8AC3E}">
        <p14:creationId xmlns:p14="http://schemas.microsoft.com/office/powerpoint/2010/main" val="392515006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タイトル 1"/>
          <p:cNvSpPr>
            <a:spLocks noGrp="1"/>
          </p:cNvSpPr>
          <p:nvPr>
            <p:ph type="title"/>
          </p:nvPr>
        </p:nvSpPr>
        <p:spPr/>
        <p:txBody>
          <a:bodyPr>
            <a:normAutofit/>
          </a:bodyPr>
          <a:lstStyle/>
          <a:p>
            <a:pPr eaLnBrk="1" fontAlgn="auto" hangingPunct="1">
              <a:spcAft>
                <a:spcPts val="0"/>
              </a:spcAft>
              <a:defRPr/>
            </a:pPr>
            <a:r>
              <a:rPr lang="ja-JP" altLang="en-US" smtClean="0"/>
              <a:t>組み込みリナックス エコシステム</a:t>
            </a:r>
          </a:p>
        </p:txBody>
      </p:sp>
      <p:sp>
        <p:nvSpPr>
          <p:cNvPr id="91138" name="コンテンツ プレースホルダー 2"/>
          <p:cNvSpPr>
            <a:spLocks noGrp="1"/>
          </p:cNvSpPr>
          <p:nvPr>
            <p:ph sz="quarter" idx="1"/>
          </p:nvPr>
        </p:nvSpPr>
        <p:spPr>
          <a:xfrm>
            <a:off x="301625" y="1638300"/>
            <a:ext cx="8662988" cy="4598988"/>
          </a:xfrm>
        </p:spPr>
        <p:txBody>
          <a:bodyPr rIns="0"/>
          <a:lstStyle/>
          <a:p>
            <a:pPr marL="0" indent="0" eaLnBrk="1" hangingPunct="1">
              <a:lnSpc>
                <a:spcPct val="90000"/>
              </a:lnSpc>
              <a:buFont typeface="Wingdings 2" pitchFamily="18" charset="2"/>
              <a:buNone/>
            </a:pPr>
            <a:r>
              <a:rPr lang="ja-JP" altLang="en-US" sz="2500" dirty="0" smtClean="0">
                <a:solidFill>
                  <a:srgbClr val="4D4D4D"/>
                </a:solidFill>
              </a:rPr>
              <a:t>各社が非差異化技術であるオープンソース開発、保守</a:t>
            </a:r>
            <a:r>
              <a:rPr lang="en-US" altLang="ja-JP" sz="2500" dirty="0" smtClean="0">
                <a:solidFill>
                  <a:srgbClr val="4D4D4D"/>
                </a:solidFill>
              </a:rPr>
              <a:t/>
            </a:r>
            <a:br>
              <a:rPr lang="en-US" altLang="ja-JP" sz="2500" dirty="0" smtClean="0">
                <a:solidFill>
                  <a:srgbClr val="4D4D4D"/>
                </a:solidFill>
              </a:rPr>
            </a:br>
            <a:r>
              <a:rPr lang="ja-JP" altLang="en-US" sz="2500" dirty="0" smtClean="0">
                <a:solidFill>
                  <a:srgbClr val="4D4D4D"/>
                </a:solidFill>
              </a:rPr>
              <a:t>について、別々に同じ様な事をやってしまうのは冗長。</a:t>
            </a:r>
            <a:endParaRPr lang="en-US" altLang="ja-JP" sz="2500" dirty="0" smtClean="0">
              <a:solidFill>
                <a:srgbClr val="4D4D4D"/>
              </a:solidFill>
            </a:endParaRPr>
          </a:p>
          <a:p>
            <a:pPr marL="0" indent="0" eaLnBrk="1" hangingPunct="1">
              <a:lnSpc>
                <a:spcPct val="90000"/>
              </a:lnSpc>
            </a:pPr>
            <a:endParaRPr lang="en-US" altLang="ja-JP" sz="2500" dirty="0" smtClean="0">
              <a:solidFill>
                <a:srgbClr val="4D4D4D"/>
              </a:solidFill>
            </a:endParaRPr>
          </a:p>
          <a:p>
            <a:pPr marL="0" indent="0" eaLnBrk="1" hangingPunct="1">
              <a:lnSpc>
                <a:spcPct val="90000"/>
              </a:lnSpc>
            </a:pPr>
            <a:endParaRPr lang="en-US" altLang="ja-JP" sz="2500" dirty="0" smtClean="0">
              <a:solidFill>
                <a:srgbClr val="4D4D4D"/>
              </a:solidFill>
            </a:endParaRPr>
          </a:p>
          <a:p>
            <a:pPr marL="0" indent="0" eaLnBrk="1" hangingPunct="1">
              <a:lnSpc>
                <a:spcPct val="90000"/>
              </a:lnSpc>
            </a:pPr>
            <a:endParaRPr lang="en-US" altLang="ja-JP" sz="2500" dirty="0" smtClean="0">
              <a:solidFill>
                <a:srgbClr val="4D4D4D"/>
              </a:solidFill>
            </a:endParaRPr>
          </a:p>
          <a:p>
            <a:pPr marL="0" indent="0" eaLnBrk="1" hangingPunct="1">
              <a:lnSpc>
                <a:spcPct val="90000"/>
              </a:lnSpc>
            </a:pPr>
            <a:endParaRPr lang="en-US" altLang="ja-JP" sz="2500" dirty="0" smtClean="0">
              <a:solidFill>
                <a:srgbClr val="4D4D4D"/>
              </a:solidFill>
            </a:endParaRPr>
          </a:p>
          <a:p>
            <a:pPr marL="0" indent="0" eaLnBrk="1" hangingPunct="1">
              <a:lnSpc>
                <a:spcPct val="90000"/>
              </a:lnSpc>
            </a:pPr>
            <a:endParaRPr lang="en-US" altLang="ja-JP" sz="2500" dirty="0" smtClean="0">
              <a:solidFill>
                <a:srgbClr val="4D4D4D"/>
              </a:solidFill>
            </a:endParaRPr>
          </a:p>
          <a:p>
            <a:pPr marL="0" indent="0" eaLnBrk="1" hangingPunct="1">
              <a:lnSpc>
                <a:spcPct val="90000"/>
              </a:lnSpc>
            </a:pPr>
            <a:endParaRPr lang="en-US" altLang="ja-JP" sz="2500" dirty="0" smtClean="0">
              <a:solidFill>
                <a:srgbClr val="4D4D4D"/>
              </a:solidFill>
            </a:endParaRPr>
          </a:p>
          <a:p>
            <a:pPr marL="0" indent="0" eaLnBrk="1" hangingPunct="1">
              <a:lnSpc>
                <a:spcPct val="90000"/>
              </a:lnSpc>
            </a:pPr>
            <a:endParaRPr lang="en-US" altLang="ja-JP" sz="2500" dirty="0" smtClean="0">
              <a:solidFill>
                <a:srgbClr val="4D4D4D"/>
              </a:solidFill>
            </a:endParaRPr>
          </a:p>
          <a:p>
            <a:pPr marL="0" indent="0" eaLnBrk="1" hangingPunct="1">
              <a:lnSpc>
                <a:spcPct val="90000"/>
              </a:lnSpc>
              <a:buFont typeface="Wingdings" pitchFamily="2" charset="2"/>
              <a:buNone/>
            </a:pPr>
            <a:r>
              <a:rPr lang="ja-JP" altLang="en-US" sz="2500" dirty="0" smtClean="0">
                <a:solidFill>
                  <a:srgbClr val="FF0000"/>
                </a:solidFill>
              </a:rPr>
              <a:t>カーネル開発コミュニティを中心とした組み込み機器向けのオープンソース開発エコシステムの再構築が課題である</a:t>
            </a:r>
          </a:p>
        </p:txBody>
      </p:sp>
      <p:grpSp>
        <p:nvGrpSpPr>
          <p:cNvPr id="91139" name="グループ化 43"/>
          <p:cNvGrpSpPr>
            <a:grpSpLocks/>
          </p:cNvGrpSpPr>
          <p:nvPr/>
        </p:nvGrpSpPr>
        <p:grpSpPr bwMode="auto">
          <a:xfrm>
            <a:off x="1187450" y="2636838"/>
            <a:ext cx="6769100" cy="2514600"/>
            <a:chOff x="971600" y="2852936"/>
            <a:chExt cx="6768752" cy="2514280"/>
          </a:xfrm>
        </p:grpSpPr>
        <p:cxnSp>
          <p:nvCxnSpPr>
            <p:cNvPr id="91143" name="直線矢印コネクタ 40"/>
            <p:cNvCxnSpPr>
              <a:cxnSpLocks noChangeShapeType="1"/>
            </p:cNvCxnSpPr>
            <p:nvPr/>
          </p:nvCxnSpPr>
          <p:spPr bwMode="auto">
            <a:xfrm>
              <a:off x="2843808" y="4113076"/>
              <a:ext cx="3012167" cy="0"/>
            </a:xfrm>
            <a:prstGeom prst="straightConnector1">
              <a:avLst/>
            </a:prstGeom>
            <a:noFill/>
            <a:ln w="28575" algn="ctr">
              <a:solidFill>
                <a:srgbClr val="9999FF"/>
              </a:solidFill>
              <a:round/>
              <a:headEnd type="arrow" w="med" len="med"/>
              <a:tailEnd type="arrow" w="med" len="med"/>
            </a:ln>
          </p:spPr>
        </p:cxnSp>
        <p:sp>
          <p:nvSpPr>
            <p:cNvPr id="5" name="円/楕円 4"/>
            <p:cNvSpPr/>
            <p:nvPr/>
          </p:nvSpPr>
          <p:spPr bwMode="auto">
            <a:xfrm>
              <a:off x="3132077" y="4430710"/>
              <a:ext cx="2447799" cy="936506"/>
            </a:xfrm>
            <a:prstGeom prst="ellipse">
              <a:avLst/>
            </a:prstGeom>
            <a:solidFill>
              <a:srgbClr val="FF9933"/>
            </a:solidFill>
            <a:ln w="9525" cap="flat" cmpd="sng" algn="ctr">
              <a:noFill/>
              <a:prstDash val="solid"/>
              <a:round/>
              <a:headEnd type="none" w="med" len="med"/>
              <a:tailEnd type="none" w="med" len="med"/>
            </a:ln>
            <a:effectLst/>
          </p:spPr>
          <p:txBody>
            <a:bodyPr lIns="0" tIns="0" rIns="0" bIns="0" anchor="ctr"/>
            <a:lstStyle/>
            <a:p>
              <a:pPr algn="ctr" eaLnBrk="0" hangingPunct="0">
                <a:lnSpc>
                  <a:spcPts val="2300"/>
                </a:lnSpc>
                <a:spcBef>
                  <a:spcPct val="20000"/>
                </a:spcBef>
                <a:buClr>
                  <a:srgbClr val="5A0BCF"/>
                </a:buClr>
                <a:defRPr/>
              </a:pPr>
              <a:r>
                <a:rPr lang="en-US" altLang="ja-JP" dirty="0">
                  <a:solidFill>
                    <a:schemeClr val="bg1">
                      <a:lumMod val="95000"/>
                    </a:schemeClr>
                  </a:solidFill>
                  <a:ea typeface="ＭＳ Ｐ明朝" pitchFamily="18" charset="-128"/>
                </a:rPr>
                <a:t>Linux kernel</a:t>
              </a:r>
              <a:br>
                <a:rPr lang="en-US" altLang="ja-JP" dirty="0">
                  <a:solidFill>
                    <a:schemeClr val="bg1">
                      <a:lumMod val="95000"/>
                    </a:schemeClr>
                  </a:solidFill>
                  <a:ea typeface="ＭＳ Ｐ明朝" pitchFamily="18" charset="-128"/>
                </a:rPr>
              </a:br>
              <a:r>
                <a:rPr lang="en-US" altLang="ja-JP" dirty="0">
                  <a:solidFill>
                    <a:schemeClr val="bg1">
                      <a:lumMod val="95000"/>
                    </a:schemeClr>
                  </a:solidFill>
                  <a:ea typeface="ＭＳ Ｐ明朝" pitchFamily="18" charset="-128"/>
                </a:rPr>
                <a:t>community</a:t>
              </a:r>
              <a:endParaRPr lang="ja-JP" altLang="en-US" dirty="0">
                <a:solidFill>
                  <a:schemeClr val="bg1">
                    <a:lumMod val="95000"/>
                  </a:schemeClr>
                </a:solidFill>
                <a:ea typeface="ＭＳ Ｐ明朝" pitchFamily="18" charset="-128"/>
              </a:endParaRPr>
            </a:p>
          </p:txBody>
        </p:sp>
        <p:sp>
          <p:nvSpPr>
            <p:cNvPr id="6" name="円/楕円 5"/>
            <p:cNvSpPr/>
            <p:nvPr/>
          </p:nvSpPr>
          <p:spPr bwMode="auto">
            <a:xfrm>
              <a:off x="3347966" y="2852936"/>
              <a:ext cx="1944587" cy="936506"/>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en-US" altLang="ja-JP" dirty="0">
                  <a:solidFill>
                    <a:schemeClr val="bg1">
                      <a:lumMod val="95000"/>
                    </a:schemeClr>
                  </a:solidFill>
                  <a:ea typeface="ＭＳ Ｐ明朝" pitchFamily="18" charset="-128"/>
                </a:rPr>
                <a:t>Production</a:t>
              </a:r>
              <a:br>
                <a:rPr lang="en-US" altLang="ja-JP" dirty="0">
                  <a:solidFill>
                    <a:schemeClr val="bg1">
                      <a:lumMod val="95000"/>
                    </a:schemeClr>
                  </a:solidFill>
                  <a:ea typeface="ＭＳ Ｐ明朝" pitchFamily="18" charset="-128"/>
                </a:rPr>
              </a:br>
              <a:r>
                <a:rPr lang="en-US" altLang="ja-JP" dirty="0">
                  <a:solidFill>
                    <a:schemeClr val="bg1">
                      <a:lumMod val="95000"/>
                    </a:schemeClr>
                  </a:solidFill>
                  <a:ea typeface="ＭＳ Ｐ明朝" pitchFamily="18" charset="-128"/>
                </a:rPr>
                <a:t>producer</a:t>
              </a:r>
              <a:endParaRPr lang="ja-JP" altLang="en-US" dirty="0">
                <a:solidFill>
                  <a:schemeClr val="bg1">
                    <a:lumMod val="95000"/>
                  </a:schemeClr>
                </a:solidFill>
                <a:ea typeface="ＭＳ Ｐ明朝" pitchFamily="18" charset="-128"/>
              </a:endParaRPr>
            </a:p>
          </p:txBody>
        </p:sp>
        <p:sp>
          <p:nvSpPr>
            <p:cNvPr id="7" name="円/楕円 6"/>
            <p:cNvSpPr/>
            <p:nvPr/>
          </p:nvSpPr>
          <p:spPr bwMode="auto">
            <a:xfrm>
              <a:off x="971600" y="3716426"/>
              <a:ext cx="1728699" cy="936506"/>
            </a:xfrm>
            <a:prstGeom prst="ellipse">
              <a:avLst/>
            </a:prstGeom>
            <a:solidFill>
              <a:srgbClr val="7030A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en-US" altLang="ja-JP" dirty="0" err="1">
                  <a:solidFill>
                    <a:schemeClr val="bg1">
                      <a:lumMod val="95000"/>
                    </a:schemeClr>
                  </a:solidFill>
                  <a:ea typeface="ＭＳ Ｐ明朝" pitchFamily="18" charset="-128"/>
                </a:rPr>
                <a:t>SoC</a:t>
              </a:r>
              <a:r>
                <a:rPr lang="en-US" altLang="ja-JP" dirty="0">
                  <a:solidFill>
                    <a:schemeClr val="bg1">
                      <a:lumMod val="95000"/>
                    </a:schemeClr>
                  </a:solidFill>
                  <a:ea typeface="ＭＳ Ｐ明朝" pitchFamily="18" charset="-128"/>
                </a:rPr>
                <a:t/>
              </a:r>
              <a:br>
                <a:rPr lang="en-US" altLang="ja-JP" dirty="0">
                  <a:solidFill>
                    <a:schemeClr val="bg1">
                      <a:lumMod val="95000"/>
                    </a:schemeClr>
                  </a:solidFill>
                  <a:ea typeface="ＭＳ Ｐ明朝" pitchFamily="18" charset="-128"/>
                </a:rPr>
              </a:br>
              <a:r>
                <a:rPr lang="en-US" altLang="ja-JP" dirty="0">
                  <a:solidFill>
                    <a:schemeClr val="bg1">
                      <a:lumMod val="95000"/>
                    </a:schemeClr>
                  </a:solidFill>
                  <a:ea typeface="ＭＳ Ｐ明朝" pitchFamily="18" charset="-128"/>
                </a:rPr>
                <a:t>provider</a:t>
              </a:r>
              <a:endParaRPr lang="ja-JP" altLang="en-US" dirty="0">
                <a:solidFill>
                  <a:schemeClr val="bg1">
                    <a:lumMod val="95000"/>
                  </a:schemeClr>
                </a:solidFill>
                <a:ea typeface="ＭＳ Ｐ明朝" pitchFamily="18" charset="-128"/>
              </a:endParaRPr>
            </a:p>
          </p:txBody>
        </p:sp>
        <p:sp>
          <p:nvSpPr>
            <p:cNvPr id="8" name="円/楕円 7"/>
            <p:cNvSpPr/>
            <p:nvPr/>
          </p:nvSpPr>
          <p:spPr bwMode="auto">
            <a:xfrm>
              <a:off x="5940220" y="3644997"/>
              <a:ext cx="1800132" cy="936506"/>
            </a:xfrm>
            <a:prstGeom prst="ellipse">
              <a:avLst/>
            </a:prstGeom>
            <a:solidFill>
              <a:srgbClr val="92D05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en-US" altLang="ja-JP" dirty="0">
                  <a:solidFill>
                    <a:schemeClr val="bg1">
                      <a:lumMod val="95000"/>
                    </a:schemeClr>
                  </a:solidFill>
                  <a:ea typeface="ＭＳ Ｐ明朝" pitchFamily="18" charset="-128"/>
                </a:rPr>
                <a:t>Software</a:t>
              </a:r>
              <a:br>
                <a:rPr lang="en-US" altLang="ja-JP" dirty="0">
                  <a:solidFill>
                    <a:schemeClr val="bg1">
                      <a:lumMod val="95000"/>
                    </a:schemeClr>
                  </a:solidFill>
                  <a:ea typeface="ＭＳ Ｐ明朝" pitchFamily="18" charset="-128"/>
                </a:rPr>
              </a:br>
              <a:r>
                <a:rPr lang="en-US" altLang="ja-JP" dirty="0">
                  <a:solidFill>
                    <a:schemeClr val="bg1">
                      <a:lumMod val="95000"/>
                    </a:schemeClr>
                  </a:solidFill>
                  <a:ea typeface="ＭＳ Ｐ明朝" pitchFamily="18" charset="-128"/>
                </a:rPr>
                <a:t>integrator</a:t>
              </a:r>
              <a:endParaRPr lang="ja-JP" altLang="en-US" dirty="0">
                <a:solidFill>
                  <a:schemeClr val="bg1">
                    <a:lumMod val="95000"/>
                  </a:schemeClr>
                </a:solidFill>
                <a:ea typeface="ＭＳ Ｐ明朝" pitchFamily="18" charset="-128"/>
              </a:endParaRPr>
            </a:p>
          </p:txBody>
        </p:sp>
        <p:cxnSp>
          <p:nvCxnSpPr>
            <p:cNvPr id="91148" name="直線矢印コネクタ 10"/>
            <p:cNvCxnSpPr>
              <a:cxnSpLocks noChangeShapeType="1"/>
            </p:cNvCxnSpPr>
            <p:nvPr/>
          </p:nvCxnSpPr>
          <p:spPr bwMode="auto">
            <a:xfrm>
              <a:off x="4319972" y="3816105"/>
              <a:ext cx="0" cy="621007"/>
            </a:xfrm>
            <a:prstGeom prst="straightConnector1">
              <a:avLst/>
            </a:prstGeom>
            <a:noFill/>
            <a:ln w="57150" algn="ctr">
              <a:solidFill>
                <a:srgbClr val="3333CC"/>
              </a:solidFill>
              <a:round/>
              <a:headEnd/>
              <a:tailEnd type="arrow" w="med" len="med"/>
            </a:ln>
          </p:spPr>
        </p:cxnSp>
        <p:cxnSp>
          <p:nvCxnSpPr>
            <p:cNvPr id="91149" name="直線矢印コネクタ 11"/>
            <p:cNvCxnSpPr>
              <a:cxnSpLocks noChangeShapeType="1"/>
            </p:cNvCxnSpPr>
            <p:nvPr/>
          </p:nvCxnSpPr>
          <p:spPr bwMode="auto">
            <a:xfrm>
              <a:off x="4489624" y="3777546"/>
              <a:ext cx="0" cy="621007"/>
            </a:xfrm>
            <a:prstGeom prst="straightConnector1">
              <a:avLst/>
            </a:prstGeom>
            <a:noFill/>
            <a:ln w="38100" algn="ctr">
              <a:solidFill>
                <a:srgbClr val="3333CC"/>
              </a:solidFill>
              <a:round/>
              <a:headEnd type="arrow" w="med" len="med"/>
              <a:tailEnd/>
            </a:ln>
          </p:spPr>
        </p:cxnSp>
        <p:cxnSp>
          <p:nvCxnSpPr>
            <p:cNvPr id="91150" name="直線矢印コネクタ 30"/>
            <p:cNvCxnSpPr>
              <a:cxnSpLocks noChangeShapeType="1"/>
            </p:cNvCxnSpPr>
            <p:nvPr/>
          </p:nvCxnSpPr>
          <p:spPr bwMode="auto">
            <a:xfrm flipV="1">
              <a:off x="2627784" y="3456378"/>
              <a:ext cx="673950" cy="396044"/>
            </a:xfrm>
            <a:prstGeom prst="straightConnector1">
              <a:avLst/>
            </a:prstGeom>
            <a:noFill/>
            <a:ln w="28575" algn="ctr">
              <a:solidFill>
                <a:srgbClr val="9999FF"/>
              </a:solidFill>
              <a:round/>
              <a:headEnd/>
              <a:tailEnd type="arrow" w="med" len="med"/>
            </a:ln>
          </p:spPr>
        </p:cxnSp>
        <p:cxnSp>
          <p:nvCxnSpPr>
            <p:cNvPr id="91151" name="直線矢印コネクタ 31"/>
            <p:cNvCxnSpPr>
              <a:cxnSpLocks noChangeShapeType="1"/>
            </p:cNvCxnSpPr>
            <p:nvPr/>
          </p:nvCxnSpPr>
          <p:spPr bwMode="auto">
            <a:xfrm flipV="1">
              <a:off x="2670914" y="3552764"/>
              <a:ext cx="673950" cy="396044"/>
            </a:xfrm>
            <a:prstGeom prst="straightConnector1">
              <a:avLst/>
            </a:prstGeom>
            <a:noFill/>
            <a:ln w="28575" algn="ctr">
              <a:solidFill>
                <a:srgbClr val="9999FF"/>
              </a:solidFill>
              <a:round/>
              <a:headEnd type="arrow" w="med" len="med"/>
              <a:tailEnd/>
            </a:ln>
          </p:spPr>
        </p:cxnSp>
        <p:cxnSp>
          <p:nvCxnSpPr>
            <p:cNvPr id="91152" name="直線矢印コネクタ 33"/>
            <p:cNvCxnSpPr>
              <a:cxnSpLocks noChangeShapeType="1"/>
            </p:cNvCxnSpPr>
            <p:nvPr/>
          </p:nvCxnSpPr>
          <p:spPr bwMode="auto">
            <a:xfrm flipH="1" flipV="1">
              <a:off x="5343111" y="3398444"/>
              <a:ext cx="741057" cy="318588"/>
            </a:xfrm>
            <a:prstGeom prst="straightConnector1">
              <a:avLst/>
            </a:prstGeom>
            <a:noFill/>
            <a:ln w="57150" algn="ctr">
              <a:solidFill>
                <a:srgbClr val="9999FF"/>
              </a:solidFill>
              <a:round/>
              <a:headEnd/>
              <a:tailEnd type="arrow" w="med" len="med"/>
            </a:ln>
          </p:spPr>
        </p:cxnSp>
        <p:cxnSp>
          <p:nvCxnSpPr>
            <p:cNvPr id="91153" name="直線矢印コネクタ 34"/>
            <p:cNvCxnSpPr>
              <a:cxnSpLocks noChangeShapeType="1"/>
            </p:cNvCxnSpPr>
            <p:nvPr/>
          </p:nvCxnSpPr>
          <p:spPr bwMode="auto">
            <a:xfrm flipH="1" flipV="1">
              <a:off x="5269202" y="3561390"/>
              <a:ext cx="741057" cy="318588"/>
            </a:xfrm>
            <a:prstGeom prst="straightConnector1">
              <a:avLst/>
            </a:prstGeom>
            <a:noFill/>
            <a:ln w="28575" algn="ctr">
              <a:solidFill>
                <a:srgbClr val="9999FF"/>
              </a:solidFill>
              <a:round/>
              <a:headEnd type="arrow" w="med" len="med"/>
              <a:tailEnd/>
            </a:ln>
          </p:spPr>
        </p:cxnSp>
        <p:cxnSp>
          <p:nvCxnSpPr>
            <p:cNvPr id="91154" name="直線矢印コネクタ 17"/>
            <p:cNvCxnSpPr>
              <a:cxnSpLocks noChangeShapeType="1"/>
            </p:cNvCxnSpPr>
            <p:nvPr/>
          </p:nvCxnSpPr>
          <p:spPr bwMode="auto">
            <a:xfrm>
              <a:off x="2673914" y="4408466"/>
              <a:ext cx="500608" cy="333930"/>
            </a:xfrm>
            <a:prstGeom prst="straightConnector1">
              <a:avLst/>
            </a:prstGeom>
            <a:noFill/>
            <a:ln w="76200" algn="ctr">
              <a:solidFill>
                <a:srgbClr val="00B050"/>
              </a:solidFill>
              <a:round/>
              <a:headEnd/>
              <a:tailEnd type="arrow" w="med" len="med"/>
            </a:ln>
          </p:spPr>
        </p:cxnSp>
        <p:cxnSp>
          <p:nvCxnSpPr>
            <p:cNvPr id="91155" name="直線矢印コネクタ 36"/>
            <p:cNvCxnSpPr>
              <a:cxnSpLocks noChangeShapeType="1"/>
            </p:cNvCxnSpPr>
            <p:nvPr/>
          </p:nvCxnSpPr>
          <p:spPr bwMode="auto">
            <a:xfrm>
              <a:off x="2775248" y="4221088"/>
              <a:ext cx="500608" cy="333930"/>
            </a:xfrm>
            <a:prstGeom prst="straightConnector1">
              <a:avLst/>
            </a:prstGeom>
            <a:noFill/>
            <a:ln w="38100" algn="ctr">
              <a:solidFill>
                <a:srgbClr val="00B050"/>
              </a:solidFill>
              <a:round/>
              <a:headEnd type="arrow" w="med" len="med"/>
              <a:tailEnd/>
            </a:ln>
          </p:spPr>
        </p:cxnSp>
        <p:cxnSp>
          <p:nvCxnSpPr>
            <p:cNvPr id="91156" name="直線矢印コネクタ 20"/>
            <p:cNvCxnSpPr>
              <a:cxnSpLocks noChangeShapeType="1"/>
            </p:cNvCxnSpPr>
            <p:nvPr/>
          </p:nvCxnSpPr>
          <p:spPr bwMode="auto">
            <a:xfrm flipV="1">
              <a:off x="5603248" y="4526372"/>
              <a:ext cx="624936" cy="216024"/>
            </a:xfrm>
            <a:prstGeom prst="straightConnector1">
              <a:avLst/>
            </a:prstGeom>
            <a:noFill/>
            <a:ln w="57150" algn="ctr">
              <a:solidFill>
                <a:srgbClr val="00B050"/>
              </a:solidFill>
              <a:round/>
              <a:headEnd/>
              <a:tailEnd type="arrow" w="med" len="med"/>
            </a:ln>
          </p:spPr>
        </p:cxnSp>
        <p:cxnSp>
          <p:nvCxnSpPr>
            <p:cNvPr id="91157" name="直線矢印コネクタ 38"/>
            <p:cNvCxnSpPr>
              <a:cxnSpLocks noChangeShapeType="1"/>
            </p:cNvCxnSpPr>
            <p:nvPr/>
          </p:nvCxnSpPr>
          <p:spPr bwMode="auto">
            <a:xfrm flipV="1">
              <a:off x="5487128" y="4434112"/>
              <a:ext cx="624936" cy="216024"/>
            </a:xfrm>
            <a:prstGeom prst="straightConnector1">
              <a:avLst/>
            </a:prstGeom>
            <a:noFill/>
            <a:ln w="28575" algn="ctr">
              <a:solidFill>
                <a:srgbClr val="00B050"/>
              </a:solidFill>
              <a:round/>
              <a:headEnd type="arrow" w="med" len="med"/>
              <a:tailEnd/>
            </a:ln>
          </p:spPr>
        </p:cxnSp>
      </p:grpSp>
      <p:sp>
        <p:nvSpPr>
          <p:cNvPr id="4" name="スライド番号プレースホルダー 3"/>
          <p:cNvSpPr>
            <a:spLocks noGrp="1"/>
          </p:cNvSpPr>
          <p:nvPr>
            <p:ph type="sldNum" sz="quarter" idx="12"/>
          </p:nvPr>
        </p:nvSpPr>
        <p:spPr/>
        <p:txBody>
          <a:bodyPr/>
          <a:lstStyle/>
          <a:p>
            <a:pPr>
              <a:defRPr/>
            </a:pPr>
            <a:fld id="{4A667A01-0885-4853-9501-FADEA90AFE80}" type="slidenum">
              <a:rPr lang="ja-JP" altLang="en-US"/>
              <a:pPr>
                <a:defRPr/>
              </a:pPr>
              <a:t>69</a:t>
            </a:fld>
            <a:endParaRPr lang="en-US" altLang="ja-JP"/>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381032200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タイトル 1"/>
          <p:cNvSpPr>
            <a:spLocks noGrp="1"/>
          </p:cNvSpPr>
          <p:nvPr>
            <p:ph type="title"/>
          </p:nvPr>
        </p:nvSpPr>
        <p:spPr/>
        <p:txBody>
          <a:bodyPr/>
          <a:lstStyle/>
          <a:p>
            <a:pPr eaLnBrk="1" hangingPunct="1"/>
            <a:r>
              <a:rPr lang="ja-JP" altLang="en-US" dirty="0" smtClean="0">
                <a:solidFill>
                  <a:srgbClr val="7F7F7F"/>
                </a:solidFill>
              </a:rPr>
              <a:t>オープンソース活用レベル </a:t>
            </a:r>
            <a:r>
              <a:rPr lang="en-US" altLang="ja-JP" dirty="0" smtClean="0">
                <a:solidFill>
                  <a:srgbClr val="7F7F7F"/>
                </a:solidFill>
              </a:rPr>
              <a:t>3</a:t>
            </a:r>
            <a:r>
              <a:rPr lang="ja-JP" altLang="en-US" dirty="0" smtClean="0">
                <a:solidFill>
                  <a:srgbClr val="7F7F7F"/>
                </a:solidFill>
              </a:rPr>
              <a:t>段階</a:t>
            </a:r>
          </a:p>
        </p:txBody>
      </p:sp>
      <p:graphicFrame>
        <p:nvGraphicFramePr>
          <p:cNvPr id="86039" name="Group 23"/>
          <p:cNvGraphicFramePr>
            <a:graphicFrameLocks noGrp="1"/>
          </p:cNvGraphicFramePr>
          <p:nvPr>
            <p:extLst>
              <p:ext uri="{D42A27DB-BD31-4B8C-83A1-F6EECF244321}">
                <p14:modId xmlns:p14="http://schemas.microsoft.com/office/powerpoint/2010/main" val="297430600"/>
              </p:ext>
            </p:extLst>
          </p:nvPr>
        </p:nvGraphicFramePr>
        <p:xfrm>
          <a:off x="468313" y="1700213"/>
          <a:ext cx="8280400" cy="4178301"/>
        </p:xfrm>
        <a:graphic>
          <a:graphicData uri="http://schemas.openxmlformats.org/drawingml/2006/table">
            <a:tbl>
              <a:tblPr/>
              <a:tblGrid>
                <a:gridCol w="2574925"/>
                <a:gridCol w="5705475"/>
              </a:tblGrid>
              <a:tr h="419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1800" b="1" i="0" u="none" strike="noStrike" cap="none" normalizeH="0" baseline="0" dirty="0" smtClean="0">
                          <a:ln>
                            <a:noFill/>
                          </a:ln>
                          <a:solidFill>
                            <a:srgbClr val="FFFFFF"/>
                          </a:solidFill>
                          <a:effectLst/>
                          <a:latin typeface="Meiryo UI" panose="020B0604030504040204" pitchFamily="50" charset="-128"/>
                          <a:ea typeface="Meiryo UI" panose="020B0604030504040204" pitchFamily="50" charset="-128"/>
                          <a:cs typeface="Meiryo UI" panose="020B0604030504040204" pitchFamily="50" charset="-128"/>
                        </a:rPr>
                        <a:t>レベル</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8FB08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1800" b="1" i="0" u="none" strike="noStrike" cap="none" normalizeH="0" baseline="0" smtClean="0">
                          <a:ln>
                            <a:noFill/>
                          </a:ln>
                          <a:solidFill>
                            <a:srgbClr val="FFFFFF"/>
                          </a:solidFill>
                          <a:effectLst/>
                          <a:latin typeface="Meiryo UI" panose="020B0604030504040204" pitchFamily="50" charset="-128"/>
                          <a:ea typeface="Meiryo UI" panose="020B0604030504040204" pitchFamily="50" charset="-128"/>
                          <a:cs typeface="Meiryo UI" panose="020B0604030504040204" pitchFamily="50" charset="-128"/>
                        </a:rPr>
                        <a:t>活用内容</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8FB08C"/>
                    </a:solidFill>
                  </a:tcPr>
                </a:tc>
              </a:tr>
              <a:tr h="1138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a:t>
                      </a: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Consumer</a:t>
                      </a:r>
                      <a:endParaRPr kumimoji="1" lang="ja-JP" altLang="en-US"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E4DB"/>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pP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evaluating</a:t>
                      </a:r>
                    </a:p>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pP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using</a:t>
                      </a:r>
                    </a:p>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pP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deploying</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E4DB"/>
                    </a:solidFill>
                  </a:tcPr>
                </a:tc>
              </a:tr>
              <a:tr h="14827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a:t>
                      </a: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Contributor</a:t>
                      </a:r>
                      <a:endParaRPr kumimoji="1" lang="ja-JP" altLang="en-US"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2E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contributing</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community relations</a:t>
                      </a:r>
                    </a:p>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2EE"/>
                    </a:solidFill>
                  </a:tcPr>
                </a:tc>
              </a:tr>
              <a:tr h="1138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a:t>
                      </a: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Leader</a:t>
                      </a:r>
                      <a:endParaRPr kumimoji="1" lang="ja-JP" altLang="en-US"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E4D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building communities</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starting new </a:t>
                      </a:r>
                      <a:r>
                        <a:rPr kumimoji="1" lang="en-US" altLang="ja-JP" sz="20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opensource</a:t>
                      </a: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project</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opensourcing</a:t>
                      </a: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proprietary code</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E4DB"/>
                    </a:solidFill>
                  </a:tcPr>
                </a:tc>
              </a:tr>
            </a:tbl>
          </a:graphicData>
        </a:graphic>
      </p:graphicFrame>
      <p:sp>
        <p:nvSpPr>
          <p:cNvPr id="9" name="スライド番号プレースホルダー 8"/>
          <p:cNvSpPr>
            <a:spLocks noGrp="1"/>
          </p:cNvSpPr>
          <p:nvPr>
            <p:ph type="sldNum" sz="quarter" idx="12"/>
          </p:nvPr>
        </p:nvSpPr>
        <p:spPr>
          <a:xfrm>
            <a:off x="4343400" y="1036638"/>
            <a:ext cx="457200" cy="441325"/>
          </a:xfrm>
        </p:spPr>
        <p:txBody>
          <a:bodyPr/>
          <a:lstStyle/>
          <a:p>
            <a:pPr>
              <a:defRPr/>
            </a:pPr>
            <a:fld id="{8D527CA3-47A4-49D5-BEC2-EE85635BBD11}" type="slidenum">
              <a:rPr lang="ja-JP" altLang="en-US"/>
              <a:pPr>
                <a:defRPr/>
              </a:pPr>
              <a:t>70</a:t>
            </a:fld>
            <a:endParaRPr lang="en-US" altLang="ja-JP"/>
          </a:p>
        </p:txBody>
      </p:sp>
      <p:sp>
        <p:nvSpPr>
          <p:cNvPr id="93206" name="AutoShape 23"/>
          <p:cNvSpPr>
            <a:spLocks noChangeArrowheads="1"/>
          </p:cNvSpPr>
          <p:nvPr/>
        </p:nvSpPr>
        <p:spPr bwMode="auto">
          <a:xfrm>
            <a:off x="539552" y="2349500"/>
            <a:ext cx="504825" cy="3311525"/>
          </a:xfrm>
          <a:prstGeom prst="downArrow">
            <a:avLst>
              <a:gd name="adj1" fmla="val 50000"/>
              <a:gd name="adj2" fmla="val 163994"/>
            </a:avLst>
          </a:prstGeom>
          <a:gradFill rotWithShape="1">
            <a:gsLst>
              <a:gs pos="0">
                <a:srgbClr val="FFFF99"/>
              </a:gs>
              <a:gs pos="100000">
                <a:srgbClr val="FF9933">
                  <a:alpha val="37999"/>
                </a:srgbClr>
              </a:gs>
            </a:gsLst>
            <a:lin ang="5400000" scaled="1"/>
          </a:gradFill>
          <a:ln w="9525">
            <a:noFill/>
            <a:miter lim="800000"/>
            <a:headEnd/>
            <a:tailEnd/>
          </a:ln>
          <a:effectLst>
            <a:prstShdw prst="shdw17" dist="17961" dir="2700000">
              <a:srgbClr val="99995C"/>
            </a:prstShdw>
          </a:effectLst>
        </p:spPr>
        <p:txBody>
          <a:bodyPr vert="eaVert" wrap="none" anchor="ctr"/>
          <a:lstStyle/>
          <a:p>
            <a:endParaRPr lang="ja-JP" altLang="en-US"/>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62940338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スライド番号プレースホルダー 5"/>
          <p:cNvSpPr>
            <a:spLocks noGrp="1"/>
          </p:cNvSpPr>
          <p:nvPr>
            <p:ph type="sldNum" sz="quarter" idx="12"/>
          </p:nvPr>
        </p:nvSpPr>
        <p:spPr/>
        <p:txBody>
          <a:bodyPr/>
          <a:lstStyle/>
          <a:p>
            <a:pPr>
              <a:defRPr/>
            </a:pPr>
            <a:fld id="{AE115AA3-BDB3-489E-9B7F-B1BA4AADA26B}" type="slidenum">
              <a:rPr lang="ja-JP" altLang="en-US"/>
              <a:pPr>
                <a:defRPr/>
              </a:pPr>
              <a:t>71</a:t>
            </a:fld>
            <a:endParaRPr lang="en-US" altLang="ja-JP"/>
          </a:p>
        </p:txBody>
      </p:sp>
      <p:sp>
        <p:nvSpPr>
          <p:cNvPr id="94210" name="Rectangle 2"/>
          <p:cNvSpPr>
            <a:spLocks noGrp="1"/>
          </p:cNvSpPr>
          <p:nvPr>
            <p:ph type="title" idx="4294967295"/>
          </p:nvPr>
        </p:nvSpPr>
        <p:spPr/>
        <p:txBody>
          <a:bodyPr/>
          <a:lstStyle/>
          <a:p>
            <a:r>
              <a:rPr lang="en-US" altLang="ja-JP"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Community = Trusted network</a:t>
            </a:r>
          </a:p>
        </p:txBody>
      </p:sp>
      <p:sp>
        <p:nvSpPr>
          <p:cNvPr id="94211" name="Rectangle 3"/>
          <p:cNvSpPr>
            <a:spLocks noGrp="1"/>
          </p:cNvSpPr>
          <p:nvPr>
            <p:ph type="body" idx="4294967295"/>
          </p:nvPr>
        </p:nvSpPr>
        <p:spPr>
          <a:xfrm>
            <a:off x="179388" y="1524000"/>
            <a:ext cx="8713787" cy="4598988"/>
          </a:xfrm>
        </p:spPr>
        <p:txBody>
          <a:bodyPr/>
          <a:lstStyle/>
          <a:p>
            <a:r>
              <a:rPr lang="ja-JP" altLang="en-US" sz="2400" dirty="0" smtClean="0">
                <a:solidFill>
                  <a:srgbClr val="333333"/>
                </a:solidFill>
              </a:rPr>
              <a:t>オープンな世界とは言っても、全く実績の無い開発者の</a:t>
            </a:r>
            <a:br>
              <a:rPr lang="ja-JP" altLang="en-US" sz="2400" dirty="0" smtClean="0">
                <a:solidFill>
                  <a:srgbClr val="333333"/>
                </a:solidFill>
              </a:rPr>
            </a:br>
            <a:r>
              <a:rPr lang="ja-JP" altLang="en-US" sz="2400" dirty="0" smtClean="0">
                <a:solidFill>
                  <a:srgbClr val="333333"/>
                </a:solidFill>
              </a:rPr>
              <a:t>書いたコードが、どんどんメインラインに入る訳ではない</a:t>
            </a:r>
          </a:p>
          <a:p>
            <a:endParaRPr lang="ja-JP" altLang="en-US" sz="2400" dirty="0" smtClean="0">
              <a:solidFill>
                <a:srgbClr val="333333"/>
              </a:solidFill>
            </a:endParaRPr>
          </a:p>
          <a:p>
            <a:r>
              <a:rPr lang="ja-JP" altLang="en-US" sz="2400" dirty="0" smtClean="0">
                <a:solidFill>
                  <a:srgbClr val="333333"/>
                </a:solidFill>
              </a:rPr>
              <a:t>企業のバックアップ体制は重要だが、最終的には個人対個人のこれまでの実績、貢献に裏付けられた信頼があっての世界</a:t>
            </a:r>
          </a:p>
          <a:p>
            <a:endParaRPr lang="ja-JP" altLang="en-US" sz="2400" dirty="0" smtClean="0">
              <a:solidFill>
                <a:srgbClr val="333333"/>
              </a:solidFill>
            </a:endParaRPr>
          </a:p>
          <a:p>
            <a:r>
              <a:rPr lang="ja-JP" altLang="en-US" sz="2400" dirty="0" smtClean="0">
                <a:solidFill>
                  <a:srgbClr val="333333"/>
                </a:solidFill>
              </a:rPr>
              <a:t>正直、これまで日本（及びアジア圏）の開発者でこの信頼のネットワークの中に入れている人は少数派。今後日本が世界の中で地位を確保していくためには、皆さんが世界レベルの信頼された開発者になっていくことが非常に重要である</a:t>
            </a:r>
          </a:p>
        </p:txBody>
      </p:sp>
      <p:sp>
        <p:nvSpPr>
          <p:cNvPr id="94214" name="角丸四角形 1"/>
          <p:cNvSpPr>
            <a:spLocks noChangeArrowheads="1"/>
          </p:cNvSpPr>
          <p:nvPr/>
        </p:nvSpPr>
        <p:spPr bwMode="auto">
          <a:xfrm>
            <a:off x="466849" y="5894388"/>
            <a:ext cx="8281615" cy="363537"/>
          </a:xfrm>
          <a:prstGeom prst="roundRect">
            <a:avLst>
              <a:gd name="adj" fmla="val 16667"/>
            </a:avLst>
          </a:prstGeom>
          <a:solidFill>
            <a:srgbClr val="002060"/>
          </a:solidFill>
          <a:ln w="9525" algn="ctr">
            <a:noFill/>
            <a:round/>
            <a:headEnd/>
            <a:tailEnd/>
          </a:ln>
        </p:spPr>
        <p:txBody>
          <a:bodyPr lIns="0" tIns="0" rIns="0" bIns="0" anchor="ctr"/>
          <a:lstStyle/>
          <a:p>
            <a:pPr algn="ctr" eaLnBrk="0" hangingPunct="0">
              <a:lnSpc>
                <a:spcPct val="75000"/>
              </a:lnSpc>
              <a:spcBef>
                <a:spcPct val="20000"/>
              </a:spcBef>
              <a:buClr>
                <a:srgbClr val="5A0BCF"/>
              </a:buClr>
            </a:pPr>
            <a:r>
              <a:rPr lang="en-US" altLang="ja-JP" sz="1800" dirty="0">
                <a:solidFill>
                  <a:srgbClr val="F2F2F2"/>
                </a:solidFill>
                <a:latin typeface="Meiryo UI" panose="020B0604030504040204" pitchFamily="50" charset="-128"/>
                <a:ea typeface="Meiryo UI" panose="020B0604030504040204" pitchFamily="50" charset="-128"/>
                <a:cs typeface="Meiryo UI" panose="020B0604030504040204" pitchFamily="50" charset="-128"/>
              </a:rPr>
              <a:t>trusted connection </a:t>
            </a:r>
            <a:r>
              <a:rPr lang="ja-JP" altLang="en-US" sz="1800" dirty="0">
                <a:solidFill>
                  <a:srgbClr val="F2F2F2"/>
                </a:solidFill>
                <a:latin typeface="Meiryo UI" panose="020B0604030504040204" pitchFamily="50" charset="-128"/>
                <a:ea typeface="Meiryo UI" panose="020B0604030504040204" pitchFamily="50" charset="-128"/>
                <a:cs typeface="Meiryo UI" panose="020B0604030504040204" pitchFamily="50" charset="-128"/>
              </a:rPr>
              <a:t>の中に確固たる地位を築いてグローバルに活躍してほしい</a:t>
            </a: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81189509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Rectangle 2"/>
          <p:cNvSpPr>
            <a:spLocks noGrp="1"/>
          </p:cNvSpPr>
          <p:nvPr>
            <p:ph type="title"/>
          </p:nvPr>
        </p:nvSpPr>
        <p:spPr/>
        <p:txBody>
          <a:bodyPr/>
          <a:lstStyle/>
          <a:p>
            <a:pPr eaLnBrk="1" hangingPunct="1"/>
            <a:r>
              <a:rPr lang="ja-JP" altLang="en-US" sz="2400" smtClean="0">
                <a:solidFill>
                  <a:srgbClr val="333333"/>
                </a:solidFill>
              </a:rPr>
              <a:t>エンジニアがコミュニティと接する機会は実は沢山ある</a:t>
            </a:r>
            <a:endParaRPr lang="en-US" altLang="ja-JP" sz="2400" smtClean="0">
              <a:solidFill>
                <a:srgbClr val="333333"/>
              </a:solidFill>
            </a:endParaRPr>
          </a:p>
        </p:txBody>
      </p:sp>
      <p:sp>
        <p:nvSpPr>
          <p:cNvPr id="95234" name="Rectangle 3"/>
          <p:cNvSpPr txBox="1">
            <a:spLocks/>
          </p:cNvSpPr>
          <p:nvPr/>
        </p:nvSpPr>
        <p:spPr bwMode="auto">
          <a:xfrm>
            <a:off x="251842" y="1700684"/>
            <a:ext cx="8856662" cy="4392612"/>
          </a:xfrm>
          <a:prstGeom prst="rect">
            <a:avLst/>
          </a:prstGeom>
          <a:noFill/>
          <a:ln w="9525">
            <a:noFill/>
            <a:miter lim="800000"/>
            <a:headEnd/>
            <a:tailEnd/>
          </a:ln>
        </p:spPr>
        <p:txBody>
          <a:bodyPr lIns="54000" tIns="10800" rIns="54000" bIns="10800"/>
          <a:lstStyle/>
          <a:p>
            <a:pPr marL="323850" indent="-323850" eaLnBrk="0" hangingPunct="0">
              <a:lnSpc>
                <a:spcPct val="80000"/>
              </a:lnSpc>
              <a:spcBef>
                <a:spcPct val="20000"/>
              </a:spcBef>
              <a:buClr>
                <a:srgbClr val="0066FF"/>
              </a:buClr>
              <a:buFont typeface="Wingdings" pitchFamily="2" charset="2"/>
              <a:buChar char="n"/>
            </a:pPr>
            <a:r>
              <a:rPr lang="ja-JP" altLang="en-US" sz="28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リナックス開発は文字通りオープンな開発プロセス。</a:t>
            </a:r>
            <a:endParaRPr lang="en-US" altLang="ja-JP" sz="28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eaLnBrk="0" hangingPunct="0">
              <a:lnSpc>
                <a:spcPct val="80000"/>
              </a:lnSpc>
              <a:spcBef>
                <a:spcPct val="20000"/>
              </a:spcBef>
              <a:buClr>
                <a:srgbClr val="0066FF"/>
              </a:buClr>
            </a:pPr>
            <a:endParaRPr lang="en-US" altLang="ja-JP" sz="11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世界中の開発者（英語ノンネイティブも珍しくない）</a:t>
            </a:r>
            <a:endParaRPr lang="en-US" altLang="ja-JP"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特定企業や団体の意向が開発に反映されることはない</a:t>
            </a:r>
            <a:endParaRPr lang="en-US" altLang="ja-JP"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ライセンス、ルールを守れば誰にでも門戸は開かれている</a:t>
            </a:r>
            <a:endParaRPr lang="en-US" altLang="ja-JP"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近年韓国、中国などアジア圏からの参加が急増中</a:t>
            </a:r>
            <a:endParaRPr lang="en-US" altLang="ja-JP"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一方で日本から国際会議に参加するエンジニアは減少中</a:t>
            </a:r>
            <a:endParaRPr lang="en-US" altLang="ja-JP"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通常メールベースの議論だが、顔を知ってもらうだけで</a:t>
            </a:r>
            <a:b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b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開発がスムースに進むようになるのがコミュニティ</a:t>
            </a:r>
            <a:endParaRPr lang="en-US" altLang="ja-JP"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pPr>
            <a:endParaRPr lang="en-US" altLang="ja-JP" sz="16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marL="323850" indent="-323850" eaLnBrk="0" hangingPunct="0">
              <a:lnSpc>
                <a:spcPct val="80000"/>
              </a:lnSpc>
              <a:spcBef>
                <a:spcPct val="20000"/>
              </a:spcBef>
              <a:buClr>
                <a:srgbClr val="0066FF"/>
              </a:buClr>
              <a:buFont typeface="Wingdings" pitchFamily="2" charset="2"/>
              <a:buChar char="n"/>
            </a:pP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実際の技術会議には、極めて充実したコンテンツと実際の</a:t>
            </a:r>
            <a:b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b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大物開発者に会って直接勉強するチャンスが沢山ある ！</a:t>
            </a:r>
            <a:endParaRPr lang="en-US" altLang="ja-JP"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95235" name="角丸四角形 1"/>
          <p:cNvSpPr>
            <a:spLocks noChangeArrowheads="1"/>
          </p:cNvSpPr>
          <p:nvPr/>
        </p:nvSpPr>
        <p:spPr bwMode="auto">
          <a:xfrm>
            <a:off x="395289" y="5894388"/>
            <a:ext cx="8209160" cy="363537"/>
          </a:xfrm>
          <a:prstGeom prst="roundRect">
            <a:avLst>
              <a:gd name="adj" fmla="val 16667"/>
            </a:avLst>
          </a:prstGeom>
          <a:solidFill>
            <a:srgbClr val="002060"/>
          </a:solidFill>
          <a:ln w="9525" algn="ctr">
            <a:noFill/>
            <a:round/>
            <a:headEnd/>
            <a:tailEnd/>
          </a:ln>
        </p:spPr>
        <p:txBody>
          <a:bodyPr lIns="0" tIns="0" rIns="0" bIns="0" anchor="ctr"/>
          <a:lstStyle/>
          <a:p>
            <a:pPr algn="ctr" eaLnBrk="0" hangingPunct="0">
              <a:lnSpc>
                <a:spcPct val="75000"/>
              </a:lnSpc>
              <a:spcBef>
                <a:spcPct val="20000"/>
              </a:spcBef>
              <a:buClr>
                <a:srgbClr val="5A0BCF"/>
              </a:buClr>
            </a:pPr>
            <a:r>
              <a:rPr lang="ja-JP" altLang="en-US" sz="2000" dirty="0">
                <a:solidFill>
                  <a:srgbClr val="F2F2F2"/>
                </a:solidFill>
                <a:latin typeface="Meiryo UI" panose="020B0604030504040204" pitchFamily="50" charset="-128"/>
                <a:ea typeface="Meiryo UI" panose="020B0604030504040204" pitchFamily="50" charset="-128"/>
                <a:cs typeface="Meiryo UI" panose="020B0604030504040204" pitchFamily="50" charset="-128"/>
              </a:rPr>
              <a:t>皆さんもこのような世界規模の開発に積極的に参画していって頂きたい</a:t>
            </a:r>
          </a:p>
        </p:txBody>
      </p:sp>
      <p:sp>
        <p:nvSpPr>
          <p:cNvPr id="4" name="スライド番号プレースホルダー 3"/>
          <p:cNvSpPr>
            <a:spLocks noGrp="1"/>
          </p:cNvSpPr>
          <p:nvPr>
            <p:ph type="sldNum" sz="quarter" idx="12"/>
          </p:nvPr>
        </p:nvSpPr>
        <p:spPr/>
        <p:txBody>
          <a:bodyPr/>
          <a:lstStyle/>
          <a:p>
            <a:pPr>
              <a:defRPr/>
            </a:pPr>
            <a:fld id="{32ED6237-C9C8-48B1-8704-E9BFEF9254AE}" type="slidenum">
              <a:rPr lang="ja-JP" altLang="en-US"/>
              <a:pPr>
                <a:defRPr/>
              </a:pPr>
              <a:t>72</a:t>
            </a:fld>
            <a:endParaRPr lang="en-US" altLang="ja-JP"/>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243302977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スライド番号プレースホルダー 5"/>
          <p:cNvSpPr>
            <a:spLocks noGrp="1"/>
          </p:cNvSpPr>
          <p:nvPr>
            <p:ph type="sldNum" sz="quarter" idx="12"/>
          </p:nvPr>
        </p:nvSpPr>
        <p:spPr/>
        <p:txBody>
          <a:bodyPr/>
          <a:lstStyle/>
          <a:p>
            <a:pPr>
              <a:defRPr/>
            </a:pPr>
            <a:fld id="{DCA41345-B3BE-4481-9FE6-9FAB99BD1283}" type="slidenum">
              <a:rPr lang="ja-JP" altLang="en-US"/>
              <a:pPr>
                <a:defRPr/>
              </a:pPr>
              <a:t>73</a:t>
            </a:fld>
            <a:endParaRPr lang="en-US" altLang="ja-JP"/>
          </a:p>
        </p:txBody>
      </p:sp>
      <p:sp>
        <p:nvSpPr>
          <p:cNvPr id="101378" name="Rectangle 2"/>
          <p:cNvSpPr>
            <a:spLocks noGrp="1"/>
          </p:cNvSpPr>
          <p:nvPr>
            <p:ph type="title" idx="4294967295"/>
          </p:nvPr>
        </p:nvSpPr>
        <p:spPr/>
        <p:txBody>
          <a:bodyPr/>
          <a:lstStyle/>
          <a:p>
            <a:r>
              <a:rPr lang="ja-JP" altLang="en-US" dirty="0" smtClean="0">
                <a:latin typeface="Meiryo UI" panose="020B0604030504040204" pitchFamily="50" charset="-128"/>
                <a:ea typeface="Meiryo UI" panose="020B0604030504040204" pitchFamily="50" charset="-128"/>
                <a:cs typeface="Meiryo UI" panose="020B0604030504040204" pitchFamily="50" charset="-128"/>
              </a:rPr>
              <a:t>まとめ</a:t>
            </a:r>
          </a:p>
        </p:txBody>
      </p:sp>
      <p:sp>
        <p:nvSpPr>
          <p:cNvPr id="101379" name="Rectangle 3"/>
          <p:cNvSpPr>
            <a:spLocks noGrp="1"/>
          </p:cNvSpPr>
          <p:nvPr>
            <p:ph type="body" idx="4294967295"/>
          </p:nvPr>
        </p:nvSpPr>
        <p:spPr>
          <a:xfrm>
            <a:off x="301625" y="1844675"/>
            <a:ext cx="8591550" cy="4278313"/>
          </a:xfrm>
        </p:spPr>
        <p:txBody>
          <a:bodyPr lIns="18000" tIns="0" rIns="18000" bIns="0"/>
          <a:lstStyle/>
          <a:p>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オープンソースの適用範囲は今後更に拡大していきます。この機会にオープンソースとは何か、誰が何のために開発しているのかその実像を理解してください。</a:t>
            </a:r>
          </a:p>
          <a:p>
            <a:pPr>
              <a:buFont typeface="Wingdings 2" pitchFamily="18" charset="2"/>
              <a:buNone/>
            </a:pPr>
            <a:endParaRPr lang="ja-JP" altLang="en-US" sz="9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オープンソースの特性として未来志向、進化の追及など商用ソフト</a:t>
            </a:r>
            <a: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t/>
            </a:r>
            <a:b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br>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ウエアとは異なった特徴がある事を理解して、適切な活用方法を</a:t>
            </a:r>
            <a: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t/>
            </a:r>
            <a:b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br>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考えてください。</a:t>
            </a:r>
          </a:p>
          <a:p>
            <a:pPr>
              <a:buFont typeface="Wingdings 2" pitchFamily="18" charset="2"/>
              <a:buNone/>
            </a:pP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皆さんの中で将来のオープンソース開発を主導するようなワールド</a:t>
            </a:r>
            <a: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t/>
            </a:r>
            <a:b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br>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クラスの開発者が誕生することを期待しています。今日説明した</a:t>
            </a:r>
            <a: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t/>
            </a:r>
            <a:b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br>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開発プロセス、コミュニティへの参加方法を手掛かりに是非トライ</a:t>
            </a:r>
            <a: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t/>
            </a:r>
            <a:b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br>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してください。世界は開かれています。</a:t>
            </a:r>
          </a:p>
        </p:txBody>
      </p:sp>
      <p:sp>
        <p:nvSpPr>
          <p:cNvPr id="2" name="日付プレースホルダー 1"/>
          <p:cNvSpPr>
            <a:spLocks noGrp="1"/>
          </p:cNvSpPr>
          <p:nvPr>
            <p:ph type="dt" sz="half" idx="10"/>
          </p:nvPr>
        </p:nvSpPr>
        <p:spPr/>
        <p:txBody>
          <a:bodyPr/>
          <a:lstStyle/>
          <a:p>
            <a:pPr>
              <a:defRPr/>
            </a:pPr>
            <a:r>
              <a:rPr lang="en-US" altLang="ja-JP" smtClean="0"/>
              <a:t>2014/1/14</a:t>
            </a:r>
            <a:endParaRPr lang="ja-JP" altLang="en-US"/>
          </a:p>
        </p:txBody>
      </p:sp>
      <p:sp>
        <p:nvSpPr>
          <p:cNvPr id="3" name="フッター プレースホルダー 2"/>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Tree>
    <p:extLst>
      <p:ext uri="{BB962C8B-B14F-4D97-AF65-F5344CB8AC3E}">
        <p14:creationId xmlns:p14="http://schemas.microsoft.com/office/powerpoint/2010/main" val="171539373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クール">
  <a:themeElements>
    <a:clrScheme name="クール">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クール">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クール">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484</TotalTime>
  <Words>2960</Words>
  <Application>Microsoft Office PowerPoint</Application>
  <PresentationFormat>画面に合わせる (4:3)</PresentationFormat>
  <Paragraphs>730</Paragraphs>
  <Slides>73</Slides>
  <Notes>1</Notes>
  <HiddenSlides>0</HiddenSlides>
  <MMClips>0</MMClips>
  <ScaleCrop>false</ScaleCrop>
  <HeadingPairs>
    <vt:vector size="4" baseType="variant">
      <vt:variant>
        <vt:lpstr>テーマ</vt:lpstr>
      </vt:variant>
      <vt:variant>
        <vt:i4>1</vt:i4>
      </vt:variant>
      <vt:variant>
        <vt:lpstr>スライド タイトル</vt:lpstr>
      </vt:variant>
      <vt:variant>
        <vt:i4>73</vt:i4>
      </vt:variant>
    </vt:vector>
  </HeadingPairs>
  <TitlesOfParts>
    <vt:vector size="74" baseType="lpstr">
      <vt:lpstr>クール</vt:lpstr>
      <vt:lpstr>デジタル化社会における オープンソースプラットフォーム</vt:lpstr>
      <vt:lpstr>本日の話題</vt:lpstr>
      <vt:lpstr>PowerPoint プレゼンテーション</vt:lpstr>
      <vt:lpstr>Linux ベースソフトウエアの内部構造</vt:lpstr>
      <vt:lpstr>オープンソース開発の歴史</vt:lpstr>
      <vt:lpstr>PowerPoint プレゼンテーション</vt:lpstr>
      <vt:lpstr>オープンソースソフトウエアの種類</vt:lpstr>
      <vt:lpstr>オープンソース の定義</vt:lpstr>
      <vt:lpstr>オープンソースの定義</vt:lpstr>
      <vt:lpstr>OSI 承認オープンソースライセンス ①</vt:lpstr>
      <vt:lpstr>OSI 承認オープンソースライセンス ②</vt:lpstr>
      <vt:lpstr>　　オープンソースライセンス From IPA『OSS ライセンスの比較および利用動向ならびに係争に関する調査』</vt:lpstr>
      <vt:lpstr>GPL / LGPL</vt:lpstr>
      <vt:lpstr>フリーソフトウエア</vt:lpstr>
      <vt:lpstr>Richard Stallman と FSF</vt:lpstr>
      <vt:lpstr>1983年に何があったのか</vt:lpstr>
      <vt:lpstr>GNU manifesto</vt:lpstr>
      <vt:lpstr>自由なソフトウエア</vt:lpstr>
      <vt:lpstr>実は、不自由なソフトウエア</vt:lpstr>
      <vt:lpstr>実は、不自由なソフトウエア</vt:lpstr>
      <vt:lpstr>PowerPoint プレゼンテーション</vt:lpstr>
      <vt:lpstr>グーグル、「Gmail」 にプライバシーを期待すべき でないと主張　--　集団訴訟の棄却求め</vt:lpstr>
      <vt:lpstr>Edward Snowden</vt:lpstr>
      <vt:lpstr>PowerPoint プレゼンテーション</vt:lpstr>
      <vt:lpstr>リナックス開発コミュニティの実像</vt:lpstr>
      <vt:lpstr>リナックスカーネルサイズの変遷 ［長期］</vt:lpstr>
      <vt:lpstr>リナックスカーネルサイズの変遷 ［直近］</vt:lpstr>
      <vt:lpstr>パッチ投稿数（＝開発者数）の変遷</vt:lpstr>
      <vt:lpstr>カーネルリリースインターバル (メジャー)</vt:lpstr>
      <vt:lpstr>カーネルメンテナンスサイクル</vt:lpstr>
      <vt:lpstr>カーネルライフサイクル（バージョン毎に違う）</vt:lpstr>
      <vt:lpstr>カーネルメンテナンスリリース実績</vt:lpstr>
      <vt:lpstr>LTS カーネルの更新タイミング</vt:lpstr>
      <vt:lpstr>www.kernel.org @ 2014.1.1 </vt:lpstr>
      <vt:lpstr>実際にコードを書いているのは誰か</vt:lpstr>
      <vt:lpstr>企業の開発参加のトレンド</vt:lpstr>
      <vt:lpstr>リナックスカーネル開発コミュニティ</vt:lpstr>
      <vt:lpstr>カーネルコンフィギュレーション</vt:lpstr>
      <vt:lpstr>設定項目拡大の歴史は多様性拡大の指標</vt:lpstr>
      <vt:lpstr>upstream kernel statistics</vt:lpstr>
      <vt:lpstr>ソフトウエアの開発コスト（＝工数）試算</vt:lpstr>
      <vt:lpstr>Linux kernel の経済価値の試算 (sloccount)</vt:lpstr>
      <vt:lpstr>Linux kernel の経済価値の試算 (sloccount) ２</vt:lpstr>
      <vt:lpstr>PowerPoint プレゼンテーション</vt:lpstr>
      <vt:lpstr>ソースコードバージョン管理システム [vcs]</vt:lpstr>
      <vt:lpstr>集中管理 vs. 分散管理</vt:lpstr>
      <vt:lpstr>git bisection（二項探索）</vt:lpstr>
      <vt:lpstr>git bisection（二項探索）</vt:lpstr>
      <vt:lpstr>git bisection（二項探索）</vt:lpstr>
      <vt:lpstr>git bisection（二項探索）</vt:lpstr>
      <vt:lpstr>git bisection（二項探索）</vt:lpstr>
      <vt:lpstr> gitk による git マージヒストリー可視化</vt:lpstr>
      <vt:lpstr>github : free open source “git” repository</vt:lpstr>
      <vt:lpstr>オープンソース開発の仕組みを理解する</vt:lpstr>
      <vt:lpstr>パッチレビュープロセス</vt:lpstr>
      <vt:lpstr>カーネルリリースサイクル</vt:lpstr>
      <vt:lpstr>オープンソース開発参加の意義</vt:lpstr>
      <vt:lpstr>PowerPoint プレゼンテーション</vt:lpstr>
      <vt:lpstr>オープンソースの採用動機</vt:lpstr>
      <vt:lpstr>リナックスの品質に対する2つの見方</vt:lpstr>
      <vt:lpstr>コミュニティの品質に対する見方 ①　　</vt:lpstr>
      <vt:lpstr>コミュニティの品質に対する見方 ②</vt:lpstr>
      <vt:lpstr>PowerPoint プレゼンテーション</vt:lpstr>
      <vt:lpstr>私の問題意識</vt:lpstr>
      <vt:lpstr>カーネルメンテナンスに必要なリソース規模</vt:lpstr>
      <vt:lpstr>コミュニティの開発の行動原理 = 多様性</vt:lpstr>
      <vt:lpstr>製品開発現場の行動原理 = 収斂、集中</vt:lpstr>
      <vt:lpstr>全く逆方向の行動原理をもっている “製品開発の延長にコミュニティー向けの貢献はできない” </vt:lpstr>
      <vt:lpstr>組み込みリナックス エコシステム</vt:lpstr>
      <vt:lpstr>オープンソース活用レベル 3段階</vt:lpstr>
      <vt:lpstr>Community = Trusted network</vt:lpstr>
      <vt:lpstr>エンジニアがコミュニティと接する機会は実は沢山ある</vt:lpstr>
      <vt:lpstr>まとめ</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オープンソフトウエアの開発について</dc:title>
  <dc:creator>munakata</dc:creator>
  <cp:lastModifiedBy>munakata</cp:lastModifiedBy>
  <cp:revision>35</cp:revision>
  <cp:lastPrinted>2013-10-08T12:28:39Z</cp:lastPrinted>
  <dcterms:created xsi:type="dcterms:W3CDTF">2013-10-08T09:39:52Z</dcterms:created>
  <dcterms:modified xsi:type="dcterms:W3CDTF">2014-01-01T05:27:27Z</dcterms:modified>
</cp:coreProperties>
</file>