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1" r:id="rId1"/>
    <p:sldMasterId id="2147483663" r:id="rId2"/>
  </p:sldMasterIdLst>
  <p:notesMasterIdLst>
    <p:notesMasterId r:id="rId32"/>
  </p:notesMasterIdLst>
  <p:handoutMasterIdLst>
    <p:handoutMasterId r:id="rId33"/>
  </p:handoutMasterIdLst>
  <p:sldIdLst>
    <p:sldId id="256" r:id="rId3"/>
    <p:sldId id="349" r:id="rId4"/>
    <p:sldId id="403" r:id="rId5"/>
    <p:sldId id="350" r:id="rId6"/>
    <p:sldId id="374" r:id="rId7"/>
    <p:sldId id="401" r:id="rId8"/>
    <p:sldId id="375" r:id="rId9"/>
    <p:sldId id="400" r:id="rId10"/>
    <p:sldId id="399" r:id="rId11"/>
    <p:sldId id="398" r:id="rId12"/>
    <p:sldId id="396" r:id="rId13"/>
    <p:sldId id="395" r:id="rId14"/>
    <p:sldId id="405" r:id="rId15"/>
    <p:sldId id="397" r:id="rId16"/>
    <p:sldId id="380" r:id="rId17"/>
    <p:sldId id="381" r:id="rId18"/>
    <p:sldId id="406" r:id="rId19"/>
    <p:sldId id="402" r:id="rId20"/>
    <p:sldId id="382" r:id="rId21"/>
    <p:sldId id="407" r:id="rId22"/>
    <p:sldId id="383" r:id="rId23"/>
    <p:sldId id="408" r:id="rId24"/>
    <p:sldId id="377" r:id="rId25"/>
    <p:sldId id="410" r:id="rId26"/>
    <p:sldId id="411" r:id="rId27"/>
    <p:sldId id="404" r:id="rId28"/>
    <p:sldId id="378" r:id="rId29"/>
    <p:sldId id="409" r:id="rId30"/>
    <p:sldId id="379" r:id="rId31"/>
  </p:sldIdLst>
  <p:sldSz cx="9144000" cy="6858000" type="screen4x3"/>
  <p:notesSz cx="7099300" cy="10234613"/>
  <p:defaultTextStyle>
    <a:defPPr>
      <a:defRPr lang="ja-JP"/>
    </a:defPPr>
    <a:lvl1pPr algn="l" rtl="0" fontAlgn="base">
      <a:spcBef>
        <a:spcPct val="0"/>
      </a:spcBef>
      <a:spcAft>
        <a:spcPct val="0"/>
      </a:spcAft>
      <a:defRPr kumimoji="1" sz="2400" kern="1200">
        <a:solidFill>
          <a:srgbClr val="777777"/>
        </a:solidFill>
        <a:latin typeface="Calibri" pitchFamily="34" charset="0"/>
        <a:ea typeface="ＭＳ Ｐゴシック" charset="-128"/>
        <a:cs typeface="+mn-cs"/>
      </a:defRPr>
    </a:lvl1pPr>
    <a:lvl2pPr marL="457200" algn="l" rtl="0" fontAlgn="base">
      <a:spcBef>
        <a:spcPct val="0"/>
      </a:spcBef>
      <a:spcAft>
        <a:spcPct val="0"/>
      </a:spcAft>
      <a:defRPr kumimoji="1" sz="2400" kern="1200">
        <a:solidFill>
          <a:srgbClr val="777777"/>
        </a:solidFill>
        <a:latin typeface="Calibri" pitchFamily="34" charset="0"/>
        <a:ea typeface="ＭＳ Ｐゴシック" charset="-128"/>
        <a:cs typeface="+mn-cs"/>
      </a:defRPr>
    </a:lvl2pPr>
    <a:lvl3pPr marL="914400" algn="l" rtl="0" fontAlgn="base">
      <a:spcBef>
        <a:spcPct val="0"/>
      </a:spcBef>
      <a:spcAft>
        <a:spcPct val="0"/>
      </a:spcAft>
      <a:defRPr kumimoji="1" sz="2400" kern="1200">
        <a:solidFill>
          <a:srgbClr val="777777"/>
        </a:solidFill>
        <a:latin typeface="Calibri" pitchFamily="34" charset="0"/>
        <a:ea typeface="ＭＳ Ｐゴシック" charset="-128"/>
        <a:cs typeface="+mn-cs"/>
      </a:defRPr>
    </a:lvl3pPr>
    <a:lvl4pPr marL="1371600" algn="l" rtl="0" fontAlgn="base">
      <a:spcBef>
        <a:spcPct val="0"/>
      </a:spcBef>
      <a:spcAft>
        <a:spcPct val="0"/>
      </a:spcAft>
      <a:defRPr kumimoji="1" sz="2400" kern="1200">
        <a:solidFill>
          <a:srgbClr val="777777"/>
        </a:solidFill>
        <a:latin typeface="Calibri" pitchFamily="34" charset="0"/>
        <a:ea typeface="ＭＳ Ｐゴシック" charset="-128"/>
        <a:cs typeface="+mn-cs"/>
      </a:defRPr>
    </a:lvl4pPr>
    <a:lvl5pPr marL="1828800" algn="l" rtl="0" fontAlgn="base">
      <a:spcBef>
        <a:spcPct val="0"/>
      </a:spcBef>
      <a:spcAft>
        <a:spcPct val="0"/>
      </a:spcAft>
      <a:defRPr kumimoji="1" sz="2400" kern="1200">
        <a:solidFill>
          <a:srgbClr val="777777"/>
        </a:solidFill>
        <a:latin typeface="Calibri" pitchFamily="34" charset="0"/>
        <a:ea typeface="ＭＳ Ｐゴシック" charset="-128"/>
        <a:cs typeface="+mn-cs"/>
      </a:defRPr>
    </a:lvl5pPr>
    <a:lvl6pPr marL="2286000" algn="l" defTabSz="914400" rtl="0" eaLnBrk="1" latinLnBrk="0" hangingPunct="1">
      <a:defRPr kumimoji="1" sz="2400" kern="1200">
        <a:solidFill>
          <a:srgbClr val="777777"/>
        </a:solidFill>
        <a:latin typeface="Calibri" pitchFamily="34" charset="0"/>
        <a:ea typeface="ＭＳ Ｐゴシック" charset="-128"/>
        <a:cs typeface="+mn-cs"/>
      </a:defRPr>
    </a:lvl6pPr>
    <a:lvl7pPr marL="2743200" algn="l" defTabSz="914400" rtl="0" eaLnBrk="1" latinLnBrk="0" hangingPunct="1">
      <a:defRPr kumimoji="1" sz="2400" kern="1200">
        <a:solidFill>
          <a:srgbClr val="777777"/>
        </a:solidFill>
        <a:latin typeface="Calibri" pitchFamily="34" charset="0"/>
        <a:ea typeface="ＭＳ Ｐゴシック" charset="-128"/>
        <a:cs typeface="+mn-cs"/>
      </a:defRPr>
    </a:lvl7pPr>
    <a:lvl8pPr marL="3200400" algn="l" defTabSz="914400" rtl="0" eaLnBrk="1" latinLnBrk="0" hangingPunct="1">
      <a:defRPr kumimoji="1" sz="2400" kern="1200">
        <a:solidFill>
          <a:srgbClr val="777777"/>
        </a:solidFill>
        <a:latin typeface="Calibri" pitchFamily="34" charset="0"/>
        <a:ea typeface="ＭＳ Ｐゴシック" charset="-128"/>
        <a:cs typeface="+mn-cs"/>
      </a:defRPr>
    </a:lvl8pPr>
    <a:lvl9pPr marL="3657600" algn="l" defTabSz="914400" rtl="0" eaLnBrk="1" latinLnBrk="0" hangingPunct="1">
      <a:defRPr kumimoji="1" sz="2400" kern="1200">
        <a:solidFill>
          <a:srgbClr val="777777"/>
        </a:solidFill>
        <a:latin typeface="Calibri" pitchFamily="34"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CC6600"/>
    <a:srgbClr val="9999FF"/>
    <a:srgbClr val="3333CC"/>
    <a:srgbClr val="336699"/>
    <a:srgbClr val="FF0066"/>
    <a:srgbClr val="FF9933"/>
    <a:srgbClr val="C0C0C0"/>
    <a:srgbClr val="FF0000"/>
  </p:clrMru>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中間スタイル 2 - アクセント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中間スタイル 2 - アクセント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中間スタイル 2 - アクセント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9C7853C-536D-4A76-A0AE-DD22124D55A5}" styleName="テーマ スタイル 1 - アクセント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35758FB7-9AC5-4552-8A53-C91805E547FA}" styleName="テーマ スタイル 1 - アクセント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9878" autoAdjust="0"/>
  </p:normalViewPr>
  <p:slideViewPr>
    <p:cSldViewPr>
      <p:cViewPr>
        <p:scale>
          <a:sx n="90" d="100"/>
          <a:sy n="90" d="100"/>
        </p:scale>
        <p:origin x="-816" y="-210"/>
      </p:cViewPr>
      <p:guideLst>
        <p:guide orient="horz" pos="981"/>
        <p:guide pos="5556"/>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3076575" cy="511175"/>
          </a:xfrm>
          <a:prstGeom prst="rect">
            <a:avLst/>
          </a:prstGeom>
        </p:spPr>
        <p:txBody>
          <a:bodyPr vert="horz" lIns="93944" tIns="46972" rIns="93944" bIns="46972" rtlCol="0"/>
          <a:lstStyle>
            <a:lvl1pPr algn="l" eaLnBrk="1" fontAlgn="auto" hangingPunct="1">
              <a:lnSpc>
                <a:spcPct val="100000"/>
              </a:lnSpc>
              <a:spcBef>
                <a:spcPts val="0"/>
              </a:spcBef>
              <a:spcAft>
                <a:spcPts val="0"/>
              </a:spcAft>
              <a:buClrTx/>
              <a:buFontTx/>
              <a:buNone/>
              <a:defRPr sz="1300">
                <a:solidFill>
                  <a:schemeClr val="tx1"/>
                </a:solidFill>
                <a:latin typeface="+mn-lt"/>
                <a:ea typeface="+mn-ea"/>
              </a:defRPr>
            </a:lvl1pPr>
          </a:lstStyle>
          <a:p>
            <a:pPr>
              <a:defRPr/>
            </a:pPr>
            <a:endParaRPr lang="ja-JP" altLang="en-US"/>
          </a:p>
        </p:txBody>
      </p:sp>
      <p:sp>
        <p:nvSpPr>
          <p:cNvPr id="3" name="日付プレースホルダ 2"/>
          <p:cNvSpPr>
            <a:spLocks noGrp="1"/>
          </p:cNvSpPr>
          <p:nvPr>
            <p:ph type="dt" sz="quarter" idx="1"/>
          </p:nvPr>
        </p:nvSpPr>
        <p:spPr>
          <a:xfrm>
            <a:off x="4021138" y="0"/>
            <a:ext cx="3076575" cy="511175"/>
          </a:xfrm>
          <a:prstGeom prst="rect">
            <a:avLst/>
          </a:prstGeom>
        </p:spPr>
        <p:txBody>
          <a:bodyPr vert="horz" lIns="93944" tIns="46972" rIns="93944" bIns="46972" rtlCol="0"/>
          <a:lstStyle>
            <a:lvl1pPr algn="r" eaLnBrk="1" fontAlgn="auto" hangingPunct="1">
              <a:lnSpc>
                <a:spcPct val="100000"/>
              </a:lnSpc>
              <a:spcBef>
                <a:spcPts val="0"/>
              </a:spcBef>
              <a:spcAft>
                <a:spcPts val="0"/>
              </a:spcAft>
              <a:buClrTx/>
              <a:buFontTx/>
              <a:buNone/>
              <a:defRPr sz="1300">
                <a:solidFill>
                  <a:schemeClr val="tx1"/>
                </a:solidFill>
                <a:latin typeface="+mn-lt"/>
                <a:ea typeface="+mn-ea"/>
              </a:defRPr>
            </a:lvl1pPr>
          </a:lstStyle>
          <a:p>
            <a:pPr>
              <a:defRPr/>
            </a:pPr>
            <a:fld id="{8D9F28AE-0968-4472-B01D-440F04874902}" type="datetimeFigureOut">
              <a:rPr lang="ja-JP" altLang="en-US"/>
              <a:pPr>
                <a:defRPr/>
              </a:pPr>
              <a:t>2011/12/21</a:t>
            </a:fld>
            <a:endParaRPr lang="ja-JP" altLang="en-US"/>
          </a:p>
        </p:txBody>
      </p:sp>
      <p:sp>
        <p:nvSpPr>
          <p:cNvPr id="4" name="フッター プレースホルダ 3"/>
          <p:cNvSpPr>
            <a:spLocks noGrp="1"/>
          </p:cNvSpPr>
          <p:nvPr>
            <p:ph type="ftr" sz="quarter" idx="2"/>
          </p:nvPr>
        </p:nvSpPr>
        <p:spPr>
          <a:xfrm>
            <a:off x="0" y="9721850"/>
            <a:ext cx="3076575" cy="511175"/>
          </a:xfrm>
          <a:prstGeom prst="rect">
            <a:avLst/>
          </a:prstGeom>
        </p:spPr>
        <p:txBody>
          <a:bodyPr vert="horz" lIns="93944" tIns="46972" rIns="93944" bIns="46972" rtlCol="0" anchor="b"/>
          <a:lstStyle>
            <a:lvl1pPr algn="l" eaLnBrk="1" fontAlgn="auto" hangingPunct="1">
              <a:lnSpc>
                <a:spcPct val="100000"/>
              </a:lnSpc>
              <a:spcBef>
                <a:spcPts val="0"/>
              </a:spcBef>
              <a:spcAft>
                <a:spcPts val="0"/>
              </a:spcAft>
              <a:buClrTx/>
              <a:buFontTx/>
              <a:buNone/>
              <a:defRPr sz="1300">
                <a:solidFill>
                  <a:schemeClr val="tx1"/>
                </a:solidFill>
                <a:latin typeface="+mn-lt"/>
                <a:ea typeface="+mn-ea"/>
              </a:defRPr>
            </a:lvl1pPr>
          </a:lstStyle>
          <a:p>
            <a:pPr>
              <a:defRPr/>
            </a:pPr>
            <a:endParaRPr lang="ja-JP" altLang="en-US"/>
          </a:p>
        </p:txBody>
      </p:sp>
      <p:sp>
        <p:nvSpPr>
          <p:cNvPr id="5" name="スライド番号プレースホルダ 4"/>
          <p:cNvSpPr>
            <a:spLocks noGrp="1"/>
          </p:cNvSpPr>
          <p:nvPr>
            <p:ph type="sldNum" sz="quarter" idx="3"/>
          </p:nvPr>
        </p:nvSpPr>
        <p:spPr>
          <a:xfrm>
            <a:off x="4021138" y="9721850"/>
            <a:ext cx="3076575" cy="511175"/>
          </a:xfrm>
          <a:prstGeom prst="rect">
            <a:avLst/>
          </a:prstGeom>
        </p:spPr>
        <p:txBody>
          <a:bodyPr vert="horz" lIns="93944" tIns="46972" rIns="93944" bIns="46972" rtlCol="0" anchor="b"/>
          <a:lstStyle>
            <a:lvl1pPr algn="r" eaLnBrk="1" fontAlgn="auto" hangingPunct="1">
              <a:lnSpc>
                <a:spcPct val="100000"/>
              </a:lnSpc>
              <a:spcBef>
                <a:spcPts val="0"/>
              </a:spcBef>
              <a:spcAft>
                <a:spcPts val="0"/>
              </a:spcAft>
              <a:buClrTx/>
              <a:buFontTx/>
              <a:buNone/>
              <a:defRPr sz="1300">
                <a:solidFill>
                  <a:schemeClr val="tx1"/>
                </a:solidFill>
                <a:latin typeface="+mn-lt"/>
                <a:ea typeface="+mn-ea"/>
              </a:defRPr>
            </a:lvl1pPr>
          </a:lstStyle>
          <a:p>
            <a:pPr>
              <a:defRPr/>
            </a:pPr>
            <a:fld id="{3935F6A0-B96A-4CE3-B511-A3EA7234E81A}" type="slidenum">
              <a:rPr lang="ja-JP" altLang="en-US"/>
              <a:pPr>
                <a:defRPr/>
              </a:pPr>
              <a:t>&lt;#&gt;</a:t>
            </a:fld>
            <a:endParaRPr lang="ja-JP"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3076575" cy="511175"/>
          </a:xfrm>
          <a:prstGeom prst="rect">
            <a:avLst/>
          </a:prstGeom>
        </p:spPr>
        <p:txBody>
          <a:bodyPr vert="horz" lIns="93944" tIns="46972" rIns="93944" bIns="46972" rtlCol="0"/>
          <a:lstStyle>
            <a:lvl1pPr algn="l" eaLnBrk="1" fontAlgn="auto" hangingPunct="1">
              <a:lnSpc>
                <a:spcPct val="100000"/>
              </a:lnSpc>
              <a:spcBef>
                <a:spcPts val="0"/>
              </a:spcBef>
              <a:spcAft>
                <a:spcPts val="0"/>
              </a:spcAft>
              <a:buClrTx/>
              <a:buFontTx/>
              <a:buNone/>
              <a:defRPr sz="1300">
                <a:solidFill>
                  <a:schemeClr val="tx1"/>
                </a:solidFill>
                <a:latin typeface="+mn-lt"/>
                <a:ea typeface="+mn-ea"/>
              </a:defRPr>
            </a:lvl1pPr>
          </a:lstStyle>
          <a:p>
            <a:pPr>
              <a:defRPr/>
            </a:pPr>
            <a:endParaRPr lang="ja-JP" altLang="en-US"/>
          </a:p>
        </p:txBody>
      </p:sp>
      <p:sp>
        <p:nvSpPr>
          <p:cNvPr id="3" name="日付プレースホルダ 2"/>
          <p:cNvSpPr>
            <a:spLocks noGrp="1"/>
          </p:cNvSpPr>
          <p:nvPr>
            <p:ph type="dt" idx="1"/>
          </p:nvPr>
        </p:nvSpPr>
        <p:spPr>
          <a:xfrm>
            <a:off x="4021138" y="0"/>
            <a:ext cx="3076575" cy="511175"/>
          </a:xfrm>
          <a:prstGeom prst="rect">
            <a:avLst/>
          </a:prstGeom>
        </p:spPr>
        <p:txBody>
          <a:bodyPr vert="horz" lIns="93944" tIns="46972" rIns="93944" bIns="46972" rtlCol="0"/>
          <a:lstStyle>
            <a:lvl1pPr algn="r" eaLnBrk="1" fontAlgn="auto" hangingPunct="1">
              <a:lnSpc>
                <a:spcPct val="100000"/>
              </a:lnSpc>
              <a:spcBef>
                <a:spcPts val="0"/>
              </a:spcBef>
              <a:spcAft>
                <a:spcPts val="0"/>
              </a:spcAft>
              <a:buClrTx/>
              <a:buFontTx/>
              <a:buNone/>
              <a:defRPr sz="1300">
                <a:solidFill>
                  <a:schemeClr val="tx1"/>
                </a:solidFill>
                <a:latin typeface="+mn-lt"/>
                <a:ea typeface="+mn-ea"/>
              </a:defRPr>
            </a:lvl1pPr>
          </a:lstStyle>
          <a:p>
            <a:pPr>
              <a:defRPr/>
            </a:pPr>
            <a:fld id="{EFB64A7D-552C-41C7-86C2-066D0971C2C8}" type="datetimeFigureOut">
              <a:rPr lang="ja-JP" altLang="en-US"/>
              <a:pPr>
                <a:defRPr/>
              </a:pPr>
              <a:t>2011/12/21</a:t>
            </a:fld>
            <a:endParaRPr lang="ja-JP" altLang="en-US"/>
          </a:p>
        </p:txBody>
      </p:sp>
      <p:sp>
        <p:nvSpPr>
          <p:cNvPr id="4" name="スライド イメージ プレースホルダ 3"/>
          <p:cNvSpPr>
            <a:spLocks noGrp="1" noRot="1" noChangeAspect="1"/>
          </p:cNvSpPr>
          <p:nvPr>
            <p:ph type="sldImg" idx="2"/>
          </p:nvPr>
        </p:nvSpPr>
        <p:spPr>
          <a:xfrm>
            <a:off x="990600" y="766763"/>
            <a:ext cx="5118100" cy="3838575"/>
          </a:xfrm>
          <a:prstGeom prst="rect">
            <a:avLst/>
          </a:prstGeom>
          <a:noFill/>
          <a:ln w="12700">
            <a:solidFill>
              <a:prstClr val="black"/>
            </a:solidFill>
          </a:ln>
        </p:spPr>
        <p:txBody>
          <a:bodyPr vert="horz" lIns="93944" tIns="46972" rIns="93944" bIns="46972" rtlCol="0" anchor="ctr"/>
          <a:lstStyle/>
          <a:p>
            <a:pPr lvl="0"/>
            <a:endParaRPr lang="ja-JP" altLang="en-US" noProof="0"/>
          </a:p>
        </p:txBody>
      </p:sp>
      <p:sp>
        <p:nvSpPr>
          <p:cNvPr id="5" name="ノート プレースホルダ 4"/>
          <p:cNvSpPr>
            <a:spLocks noGrp="1"/>
          </p:cNvSpPr>
          <p:nvPr>
            <p:ph type="body" sz="quarter" idx="3"/>
          </p:nvPr>
        </p:nvSpPr>
        <p:spPr>
          <a:xfrm>
            <a:off x="709613" y="4860925"/>
            <a:ext cx="5680075" cy="4606925"/>
          </a:xfrm>
          <a:prstGeom prst="rect">
            <a:avLst/>
          </a:prstGeom>
        </p:spPr>
        <p:txBody>
          <a:bodyPr vert="horz" lIns="93944" tIns="46972" rIns="93944" bIns="46972" rtlCol="0">
            <a:normAutofit/>
          </a:bodyPr>
          <a:lstStyle/>
          <a:p>
            <a:pPr lvl="0"/>
            <a:r>
              <a:rPr lang="ja-JP" altLang="en-US" noProof="0" smtClean="0"/>
              <a:t>マスタ テキストの書式設定</a:t>
            </a:r>
          </a:p>
          <a:p>
            <a:pPr lvl="1"/>
            <a:r>
              <a:rPr lang="ja-JP" altLang="en-US" noProof="0" smtClean="0"/>
              <a:t>第 </a:t>
            </a:r>
            <a:r>
              <a:rPr lang="en-US" altLang="ja-JP" noProof="0" smtClean="0"/>
              <a:t>2 </a:t>
            </a:r>
            <a:r>
              <a:rPr lang="ja-JP" altLang="en-US" noProof="0" smtClean="0"/>
              <a:t>レベル</a:t>
            </a:r>
          </a:p>
          <a:p>
            <a:pPr lvl="2"/>
            <a:r>
              <a:rPr lang="ja-JP" altLang="en-US" noProof="0" smtClean="0"/>
              <a:t>第 </a:t>
            </a:r>
            <a:r>
              <a:rPr lang="en-US" altLang="ja-JP" noProof="0" smtClean="0"/>
              <a:t>3 </a:t>
            </a:r>
            <a:r>
              <a:rPr lang="ja-JP" altLang="en-US" noProof="0" smtClean="0"/>
              <a:t>レベル</a:t>
            </a:r>
          </a:p>
          <a:p>
            <a:pPr lvl="3"/>
            <a:r>
              <a:rPr lang="ja-JP" altLang="en-US" noProof="0" smtClean="0"/>
              <a:t>第 </a:t>
            </a:r>
            <a:r>
              <a:rPr lang="en-US" altLang="ja-JP" noProof="0" smtClean="0"/>
              <a:t>4 </a:t>
            </a:r>
            <a:r>
              <a:rPr lang="ja-JP" altLang="en-US" noProof="0" smtClean="0"/>
              <a:t>レベル</a:t>
            </a:r>
          </a:p>
          <a:p>
            <a:pPr lvl="4"/>
            <a:r>
              <a:rPr lang="ja-JP" altLang="en-US" noProof="0" smtClean="0"/>
              <a:t>第 </a:t>
            </a:r>
            <a:r>
              <a:rPr lang="en-US" altLang="ja-JP" noProof="0" smtClean="0"/>
              <a:t>5 </a:t>
            </a:r>
            <a:r>
              <a:rPr lang="ja-JP" altLang="en-US" noProof="0" smtClean="0"/>
              <a:t>レベル</a:t>
            </a:r>
            <a:endParaRPr lang="ja-JP" altLang="en-US" noProof="0"/>
          </a:p>
        </p:txBody>
      </p:sp>
      <p:sp>
        <p:nvSpPr>
          <p:cNvPr id="6" name="フッター プレースホルダ 5"/>
          <p:cNvSpPr>
            <a:spLocks noGrp="1"/>
          </p:cNvSpPr>
          <p:nvPr>
            <p:ph type="ftr" sz="quarter" idx="4"/>
          </p:nvPr>
        </p:nvSpPr>
        <p:spPr>
          <a:xfrm>
            <a:off x="0" y="9721850"/>
            <a:ext cx="3076575" cy="511175"/>
          </a:xfrm>
          <a:prstGeom prst="rect">
            <a:avLst/>
          </a:prstGeom>
        </p:spPr>
        <p:txBody>
          <a:bodyPr vert="horz" lIns="93944" tIns="46972" rIns="93944" bIns="46972" rtlCol="0" anchor="b"/>
          <a:lstStyle>
            <a:lvl1pPr algn="l" eaLnBrk="1" fontAlgn="auto" hangingPunct="1">
              <a:lnSpc>
                <a:spcPct val="100000"/>
              </a:lnSpc>
              <a:spcBef>
                <a:spcPts val="0"/>
              </a:spcBef>
              <a:spcAft>
                <a:spcPts val="0"/>
              </a:spcAft>
              <a:buClrTx/>
              <a:buFontTx/>
              <a:buNone/>
              <a:defRPr sz="1300">
                <a:solidFill>
                  <a:schemeClr val="tx1"/>
                </a:solidFill>
                <a:latin typeface="+mn-lt"/>
                <a:ea typeface="+mn-ea"/>
              </a:defRPr>
            </a:lvl1pPr>
          </a:lstStyle>
          <a:p>
            <a:pPr>
              <a:defRPr/>
            </a:pPr>
            <a:endParaRPr lang="ja-JP" altLang="en-US"/>
          </a:p>
        </p:txBody>
      </p:sp>
      <p:sp>
        <p:nvSpPr>
          <p:cNvPr id="7" name="スライド番号プレースホルダ 6"/>
          <p:cNvSpPr>
            <a:spLocks noGrp="1"/>
          </p:cNvSpPr>
          <p:nvPr>
            <p:ph type="sldNum" sz="quarter" idx="5"/>
          </p:nvPr>
        </p:nvSpPr>
        <p:spPr>
          <a:xfrm>
            <a:off x="4021138" y="9721850"/>
            <a:ext cx="3076575" cy="511175"/>
          </a:xfrm>
          <a:prstGeom prst="rect">
            <a:avLst/>
          </a:prstGeom>
        </p:spPr>
        <p:txBody>
          <a:bodyPr vert="horz" lIns="93944" tIns="46972" rIns="93944" bIns="46972" rtlCol="0" anchor="b"/>
          <a:lstStyle>
            <a:lvl1pPr algn="r" eaLnBrk="1" fontAlgn="auto" hangingPunct="1">
              <a:lnSpc>
                <a:spcPct val="100000"/>
              </a:lnSpc>
              <a:spcBef>
                <a:spcPts val="0"/>
              </a:spcBef>
              <a:spcAft>
                <a:spcPts val="0"/>
              </a:spcAft>
              <a:buClrTx/>
              <a:buFontTx/>
              <a:buNone/>
              <a:defRPr sz="1300">
                <a:solidFill>
                  <a:schemeClr val="tx1"/>
                </a:solidFill>
                <a:latin typeface="+mn-lt"/>
                <a:ea typeface="+mn-ea"/>
              </a:defRPr>
            </a:lvl1pPr>
          </a:lstStyle>
          <a:p>
            <a:pPr>
              <a:defRPr/>
            </a:pPr>
            <a:fld id="{039448ED-1C21-46D5-A960-67B8DD23E5F8}" type="slidenum">
              <a:rPr lang="ja-JP" altLang="en-US"/>
              <a:pPr>
                <a:defRPr/>
              </a:pPr>
              <a:t>&lt;#&gt;</a:t>
            </a:fld>
            <a:endParaRPr lang="ja-JP"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mn-lt"/>
        <a:ea typeface="+mn-ea"/>
        <a:cs typeface="+mn-cs"/>
      </a:defRPr>
    </a:lvl1pPr>
    <a:lvl2pPr marL="457200" algn="l" rtl="0" eaLnBrk="0" fontAlgn="base" hangingPunct="0">
      <a:spcBef>
        <a:spcPct val="30000"/>
      </a:spcBef>
      <a:spcAft>
        <a:spcPct val="0"/>
      </a:spcAft>
      <a:defRPr kumimoji="1" sz="1200" kern="1200">
        <a:solidFill>
          <a:schemeClr val="tx1"/>
        </a:solidFill>
        <a:latin typeface="+mn-lt"/>
        <a:ea typeface="+mn-ea"/>
        <a:cs typeface="+mn-cs"/>
      </a:defRPr>
    </a:lvl2pPr>
    <a:lvl3pPr marL="914400" algn="l" rtl="0" eaLnBrk="0" fontAlgn="base" hangingPunct="0">
      <a:spcBef>
        <a:spcPct val="30000"/>
      </a:spcBef>
      <a:spcAft>
        <a:spcPct val="0"/>
      </a:spcAft>
      <a:defRPr kumimoji="1" sz="1200" kern="1200">
        <a:solidFill>
          <a:schemeClr val="tx1"/>
        </a:solidFill>
        <a:latin typeface="+mn-lt"/>
        <a:ea typeface="+mn-ea"/>
        <a:cs typeface="+mn-cs"/>
      </a:defRPr>
    </a:lvl3pPr>
    <a:lvl4pPr marL="1371600" algn="l" rtl="0" eaLnBrk="0" fontAlgn="base" hangingPunct="0">
      <a:spcBef>
        <a:spcPct val="30000"/>
      </a:spcBef>
      <a:spcAft>
        <a:spcPct val="0"/>
      </a:spcAft>
      <a:defRPr kumimoji="1" sz="1200" kern="1200">
        <a:solidFill>
          <a:schemeClr val="tx1"/>
        </a:solidFill>
        <a:latin typeface="+mn-lt"/>
        <a:ea typeface="+mn-ea"/>
        <a:cs typeface="+mn-cs"/>
      </a:defRPr>
    </a:lvl4pPr>
    <a:lvl5pPr marL="1828800" algn="l" rtl="0" eaLnBrk="0" fontAlgn="base" hangingPunct="0">
      <a:spcBef>
        <a:spcPct val="30000"/>
      </a:spcBef>
      <a:spcAft>
        <a:spcPct val="0"/>
      </a:spcAft>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lang="ja-JP" altLang="en-US" smtClean="0"/>
              <a:t>マスタ タイトルの書式設定</a:t>
            </a:r>
            <a:endParaRPr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ja-JP" altLang="en-US" smtClean="0"/>
              <a:t>マスタ サブタイトルの書式設定</a:t>
            </a:r>
            <a:endParaRPr lang="ja-JP" altLang="en-US"/>
          </a:p>
        </p:txBody>
      </p:sp>
      <p:sp>
        <p:nvSpPr>
          <p:cNvPr id="4" name="スライド番号プレースホルダ 28"/>
          <p:cNvSpPr>
            <a:spLocks noGrp="1"/>
          </p:cNvSpPr>
          <p:nvPr>
            <p:ph type="sldNum" sz="quarter" idx="10"/>
          </p:nvPr>
        </p:nvSpPr>
        <p:spPr/>
        <p:txBody>
          <a:bodyPr/>
          <a:lstStyle>
            <a:lvl1pPr>
              <a:defRPr/>
            </a:lvl1pPr>
          </a:lstStyle>
          <a:p>
            <a:pPr>
              <a:defRPr/>
            </a:pPr>
            <a:fld id="{480FFD1C-F1C5-4707-A2E3-3503B202507D}" type="slidenum">
              <a:rPr lang="ja-JP" altLang="en-US"/>
              <a:pPr>
                <a:defRPr/>
              </a:pPr>
              <a:t>&lt;#&gt;</a:t>
            </a:fld>
            <a:endParaRPr lang="en-US" altLang="ja-JP"/>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スライド番号プレースホルダ 28"/>
          <p:cNvSpPr>
            <a:spLocks noGrp="1"/>
          </p:cNvSpPr>
          <p:nvPr>
            <p:ph type="sldNum" sz="quarter" idx="10"/>
          </p:nvPr>
        </p:nvSpPr>
        <p:spPr/>
        <p:txBody>
          <a:bodyPr/>
          <a:lstStyle>
            <a:lvl1pPr>
              <a:defRPr/>
            </a:lvl1pPr>
          </a:lstStyle>
          <a:p>
            <a:pPr>
              <a:defRPr/>
            </a:pPr>
            <a:fld id="{FD70DD28-1084-4E90-93A3-8AC3075021B1}" type="slidenum">
              <a:rPr lang="ja-JP" altLang="en-US"/>
              <a:pPr>
                <a:defRPr/>
              </a:pPr>
              <a:t>&lt;#&gt;</a:t>
            </a:fld>
            <a:endParaRPr lang="en-US" altLang="ja-JP"/>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 テキストの書式設定</a:t>
            </a:r>
          </a:p>
        </p:txBody>
      </p:sp>
      <p:sp>
        <p:nvSpPr>
          <p:cNvPr id="4" name="スライド番号プレースホルダ 28"/>
          <p:cNvSpPr>
            <a:spLocks noGrp="1"/>
          </p:cNvSpPr>
          <p:nvPr>
            <p:ph type="sldNum" sz="quarter" idx="10"/>
          </p:nvPr>
        </p:nvSpPr>
        <p:spPr/>
        <p:txBody>
          <a:bodyPr/>
          <a:lstStyle>
            <a:lvl1pPr>
              <a:defRPr/>
            </a:lvl1pPr>
          </a:lstStyle>
          <a:p>
            <a:pPr>
              <a:defRPr/>
            </a:pPr>
            <a:fld id="{3ECEEC60-21E0-494E-93A8-F823A3D86AD1}" type="slidenum">
              <a:rPr lang="ja-JP" altLang="en-US"/>
              <a:pPr>
                <a:defRPr/>
              </a:pPr>
              <a:t>&lt;#&gt;</a:t>
            </a:fld>
            <a:endParaRPr lang="en-US" altLang="ja-JP"/>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sz="half" idx="1"/>
          </p:nvPr>
        </p:nvSpPr>
        <p:spPr>
          <a:xfrm>
            <a:off x="301625" y="1524000"/>
            <a:ext cx="4191000" cy="45989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45025" y="1524000"/>
            <a:ext cx="4191000" cy="45989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スライド番号プレースホルダ 28"/>
          <p:cNvSpPr>
            <a:spLocks noGrp="1"/>
          </p:cNvSpPr>
          <p:nvPr>
            <p:ph type="sldNum" sz="quarter" idx="10"/>
          </p:nvPr>
        </p:nvSpPr>
        <p:spPr/>
        <p:txBody>
          <a:bodyPr/>
          <a:lstStyle>
            <a:lvl1pPr>
              <a:defRPr/>
            </a:lvl1pPr>
          </a:lstStyle>
          <a:p>
            <a:pPr>
              <a:defRPr/>
            </a:pPr>
            <a:fld id="{B2444BA1-3C6C-43F8-935B-FD33B00F6835}" type="slidenum">
              <a:rPr lang="ja-JP" altLang="en-US"/>
              <a:pPr>
                <a:defRPr/>
              </a:pPr>
              <a:t>&lt;#&gt;</a:t>
            </a:fld>
            <a:endParaRPr lang="en-US" altLang="ja-JP"/>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1143000"/>
          </a:xfrm>
        </p:spPr>
        <p:txBody>
          <a:bodyPr/>
          <a:lstStyle>
            <a:lvl1pPr>
              <a:defRPr/>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4" name="コンテンツ プレースホル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6" name="コンテンツ プレースホル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スライド番号プレースホルダ 28"/>
          <p:cNvSpPr>
            <a:spLocks noGrp="1"/>
          </p:cNvSpPr>
          <p:nvPr>
            <p:ph type="sldNum" sz="quarter" idx="10"/>
          </p:nvPr>
        </p:nvSpPr>
        <p:spPr/>
        <p:txBody>
          <a:bodyPr/>
          <a:lstStyle>
            <a:lvl1pPr>
              <a:defRPr/>
            </a:lvl1pPr>
          </a:lstStyle>
          <a:p>
            <a:pPr>
              <a:defRPr/>
            </a:pPr>
            <a:fld id="{D7171664-2889-4A64-BEF3-D3E0EC34A8C6}" type="slidenum">
              <a:rPr lang="ja-JP" altLang="en-US"/>
              <a:pPr>
                <a:defRPr/>
              </a:pPr>
              <a:t>&lt;#&gt;</a:t>
            </a:fld>
            <a:endParaRPr lang="en-US" altLang="ja-JP"/>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スライド番号プレースホルダ 28"/>
          <p:cNvSpPr>
            <a:spLocks noGrp="1"/>
          </p:cNvSpPr>
          <p:nvPr>
            <p:ph type="sldNum" sz="quarter" idx="10"/>
          </p:nvPr>
        </p:nvSpPr>
        <p:spPr/>
        <p:txBody>
          <a:bodyPr/>
          <a:lstStyle>
            <a:lvl1pPr>
              <a:defRPr/>
            </a:lvl1pPr>
          </a:lstStyle>
          <a:p>
            <a:pPr>
              <a:defRPr/>
            </a:pPr>
            <a:fld id="{92ED7A6A-19CE-49A8-8E20-4D8EDA0F1D16}" type="slidenum">
              <a:rPr lang="ja-JP" altLang="en-US"/>
              <a:pPr>
                <a:defRPr/>
              </a:pPr>
              <a:t>&lt;#&gt;</a:t>
            </a:fld>
            <a:endParaRPr lang="en-US" altLang="ja-JP"/>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スライド番号プレースホルダ 28"/>
          <p:cNvSpPr>
            <a:spLocks noGrp="1"/>
          </p:cNvSpPr>
          <p:nvPr>
            <p:ph type="sldNum" sz="quarter" idx="10"/>
          </p:nvPr>
        </p:nvSpPr>
        <p:spPr/>
        <p:txBody>
          <a:bodyPr/>
          <a:lstStyle>
            <a:lvl1pPr>
              <a:defRPr/>
            </a:lvl1pPr>
          </a:lstStyle>
          <a:p>
            <a:pPr>
              <a:defRPr/>
            </a:pPr>
            <a:fld id="{A86878F1-9F5D-4F1A-9EE2-E70F4D689DA9}" type="slidenum">
              <a:rPr lang="ja-JP" altLang="en-US"/>
              <a:pPr>
                <a:defRPr/>
              </a:pPr>
              <a:t>&lt;#&gt;</a:t>
            </a:fld>
            <a:endParaRPr lang="en-US" altLang="ja-JP"/>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lstStyle>
            <a:lvl1pPr algn="l">
              <a:defRPr sz="2000" b="1"/>
            </a:lvl1p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スライド番号プレースホルダ 28"/>
          <p:cNvSpPr>
            <a:spLocks noGrp="1"/>
          </p:cNvSpPr>
          <p:nvPr>
            <p:ph type="sldNum" sz="quarter" idx="10"/>
          </p:nvPr>
        </p:nvSpPr>
        <p:spPr/>
        <p:txBody>
          <a:bodyPr/>
          <a:lstStyle>
            <a:lvl1pPr>
              <a:defRPr/>
            </a:lvl1pPr>
          </a:lstStyle>
          <a:p>
            <a:pPr>
              <a:defRPr/>
            </a:pPr>
            <a:fld id="{C51D2D97-C5A9-494E-9DBE-C645E2F4AABA}" type="slidenum">
              <a:rPr lang="ja-JP" altLang="en-US"/>
              <a:pPr>
                <a:defRPr/>
              </a:pPr>
              <a:t>&lt;#&gt;</a:t>
            </a:fld>
            <a:endParaRPr lang="en-US" altLang="ja-JP"/>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lstStyle>
            <a:lvl1pPr algn="l">
              <a:defRPr sz="2000" b="1"/>
            </a:lvl1pPr>
          </a:lstStyle>
          <a:p>
            <a:r>
              <a:rPr lang="ja-JP" altLang="en-US" smtClean="0"/>
              <a:t>マスタ タイトルの書式設定</a:t>
            </a:r>
            <a:endParaRPr lang="ja-JP" altLang="en-US"/>
          </a:p>
        </p:txBody>
      </p:sp>
      <p:sp>
        <p:nvSpPr>
          <p:cNvPr id="3" name="図プレースホル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ja-JP" altLang="en-US" noProof="0"/>
          </a:p>
        </p:txBody>
      </p:sp>
      <p:sp>
        <p:nvSpPr>
          <p:cNvPr id="4" name="テキスト プレースホル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スライド番号プレースホルダ 28"/>
          <p:cNvSpPr>
            <a:spLocks noGrp="1"/>
          </p:cNvSpPr>
          <p:nvPr>
            <p:ph type="sldNum" sz="quarter" idx="10"/>
          </p:nvPr>
        </p:nvSpPr>
        <p:spPr/>
        <p:txBody>
          <a:bodyPr/>
          <a:lstStyle>
            <a:lvl1pPr>
              <a:defRPr/>
            </a:lvl1pPr>
          </a:lstStyle>
          <a:p>
            <a:pPr>
              <a:defRPr/>
            </a:pPr>
            <a:fld id="{4E5D78DC-30C1-4263-808E-5D241F7EDB53}" type="slidenum">
              <a:rPr lang="ja-JP" altLang="en-US"/>
              <a:pPr>
                <a:defRPr/>
              </a:pPr>
              <a:t>&lt;#&gt;</a:t>
            </a:fld>
            <a:endParaRPr lang="en-US" altLang="ja-JP"/>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スライド番号プレースホルダ 28"/>
          <p:cNvSpPr>
            <a:spLocks noGrp="1"/>
          </p:cNvSpPr>
          <p:nvPr>
            <p:ph type="sldNum" sz="quarter" idx="10"/>
          </p:nvPr>
        </p:nvSpPr>
        <p:spPr/>
        <p:txBody>
          <a:bodyPr/>
          <a:lstStyle>
            <a:lvl1pPr>
              <a:defRPr/>
            </a:lvl1pPr>
          </a:lstStyle>
          <a:p>
            <a:pPr>
              <a:defRPr/>
            </a:pPr>
            <a:fld id="{C59EE437-2D0C-4FD9-830E-9878C1E8F257}" type="slidenum">
              <a:rPr lang="ja-JP" altLang="en-US"/>
              <a:pPr>
                <a:defRPr/>
              </a:pPr>
              <a:t>&lt;#&gt;</a:t>
            </a:fld>
            <a:endParaRPr lang="en-US" altLang="ja-JP"/>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702425" y="228600"/>
            <a:ext cx="2133600" cy="5894388"/>
          </a:xfrm>
        </p:spPr>
        <p:txBody>
          <a:bodyPr vert="eaVert"/>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a:xfrm>
            <a:off x="301625" y="228600"/>
            <a:ext cx="6248400" cy="5894388"/>
          </a:xfr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スライド番号プレースホルダ 28"/>
          <p:cNvSpPr>
            <a:spLocks noGrp="1"/>
          </p:cNvSpPr>
          <p:nvPr>
            <p:ph type="sldNum" sz="quarter" idx="10"/>
          </p:nvPr>
        </p:nvSpPr>
        <p:spPr/>
        <p:txBody>
          <a:bodyPr/>
          <a:lstStyle>
            <a:lvl1pPr>
              <a:defRPr/>
            </a:lvl1pPr>
          </a:lstStyle>
          <a:p>
            <a:pPr>
              <a:defRPr/>
            </a:pPr>
            <a:fld id="{BFA83E3A-B730-41CD-9C31-1E74821279BB}" type="slidenum">
              <a:rPr lang="ja-JP" altLang="en-US"/>
              <a:pPr>
                <a:defRPr/>
              </a:pPr>
              <a:t>&lt;#&gt;</a:t>
            </a:fld>
            <a:endParaRPr lang="en-US" altLang="ja-JP"/>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lang="ja-JP" altLang="en-US" smtClean="0"/>
              <a:t>マスタ タイトルの書式設定</a:t>
            </a:r>
            <a:endParaRPr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ja-JP" altLang="en-US" smtClean="0"/>
              <a:t>マスタ サブタイトルの書式設定</a:t>
            </a:r>
            <a:endParaRPr lang="ja-JP" altLang="en-US"/>
          </a:p>
        </p:txBody>
      </p:sp>
      <p:sp>
        <p:nvSpPr>
          <p:cNvPr id="4" name="スライド番号プレースホルダ 22"/>
          <p:cNvSpPr>
            <a:spLocks noGrp="1"/>
          </p:cNvSpPr>
          <p:nvPr>
            <p:ph type="sldNum" sz="quarter" idx="10"/>
          </p:nvPr>
        </p:nvSpPr>
        <p:spPr/>
        <p:txBody>
          <a:bodyPr/>
          <a:lstStyle>
            <a:lvl1pPr>
              <a:defRPr/>
            </a:lvl1pPr>
          </a:lstStyle>
          <a:p>
            <a:pPr>
              <a:defRPr/>
            </a:pPr>
            <a:fld id="{F7E6C4A8-5A1C-47E7-961E-FB0B3A878EEB}" type="slidenum">
              <a:rPr lang="ja-JP" altLang="en-US"/>
              <a:pPr>
                <a:defRPr/>
              </a:pPr>
              <a:t>&lt;#&gt;</a:t>
            </a:fld>
            <a:endParaRPr lang="en-US" altLang="ja-JP"/>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sz="3200"/>
            </a:lvl1pPr>
          </a:lstStyle>
          <a:p>
            <a:r>
              <a:rPr lang="ja-JP" altLang="en-US" dirty="0" smtClean="0"/>
              <a:t>マスタ タイトルの書式設定</a:t>
            </a:r>
            <a:endParaRPr lang="ja-JP" altLang="en-US" dirty="0"/>
          </a:p>
        </p:txBody>
      </p:sp>
      <p:sp>
        <p:nvSpPr>
          <p:cNvPr id="3" name="コンテンツ プレースホルダ 2"/>
          <p:cNvSpPr>
            <a:spLocks noGrp="1"/>
          </p:cNvSpPr>
          <p:nvPr>
            <p:ph idx="1"/>
          </p:nvPr>
        </p:nvSpPr>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ja-JP" altLang="en-US" dirty="0" smtClean="0"/>
              <a:t>マスタ テキストの書式設定</a:t>
            </a:r>
          </a:p>
          <a:p>
            <a:pPr lvl="1"/>
            <a:r>
              <a:rPr lang="ja-JP" altLang="en-US" dirty="0" smtClean="0"/>
              <a:t>第 </a:t>
            </a:r>
            <a:r>
              <a:rPr lang="en-US" altLang="ja-JP" dirty="0" smtClean="0"/>
              <a:t>2 </a:t>
            </a:r>
            <a:r>
              <a:rPr lang="ja-JP" altLang="en-US" dirty="0" smtClean="0"/>
              <a:t>レベル</a:t>
            </a:r>
          </a:p>
          <a:p>
            <a:pPr lvl="2"/>
            <a:r>
              <a:rPr lang="ja-JP" altLang="en-US" dirty="0" smtClean="0"/>
              <a:t>第 </a:t>
            </a:r>
            <a:r>
              <a:rPr lang="en-US" altLang="ja-JP" dirty="0" smtClean="0"/>
              <a:t>3 </a:t>
            </a:r>
            <a:r>
              <a:rPr lang="ja-JP" altLang="en-US" dirty="0" smtClean="0"/>
              <a:t>レベル</a:t>
            </a:r>
          </a:p>
          <a:p>
            <a:pPr lvl="3"/>
            <a:r>
              <a:rPr lang="ja-JP" altLang="en-US" dirty="0" smtClean="0"/>
              <a:t>第 </a:t>
            </a:r>
            <a:r>
              <a:rPr lang="en-US" altLang="ja-JP" dirty="0" smtClean="0"/>
              <a:t>4 </a:t>
            </a:r>
            <a:r>
              <a:rPr lang="ja-JP" altLang="en-US" dirty="0" smtClean="0"/>
              <a:t>レベル</a:t>
            </a:r>
          </a:p>
          <a:p>
            <a:pPr lvl="4"/>
            <a:r>
              <a:rPr lang="ja-JP" altLang="en-US" dirty="0" smtClean="0"/>
              <a:t>第 </a:t>
            </a:r>
            <a:r>
              <a:rPr lang="en-US" altLang="ja-JP" dirty="0" smtClean="0"/>
              <a:t>5 </a:t>
            </a:r>
            <a:r>
              <a:rPr lang="ja-JP" altLang="en-US" dirty="0" smtClean="0"/>
              <a:t>レベル</a:t>
            </a:r>
            <a:endParaRPr lang="ja-JP" altLang="en-US" dirty="0"/>
          </a:p>
        </p:txBody>
      </p:sp>
      <p:sp>
        <p:nvSpPr>
          <p:cNvPr id="4" name="スライド番号プレースホルダ 22"/>
          <p:cNvSpPr>
            <a:spLocks noGrp="1"/>
          </p:cNvSpPr>
          <p:nvPr>
            <p:ph type="sldNum" sz="quarter" idx="10"/>
          </p:nvPr>
        </p:nvSpPr>
        <p:spPr/>
        <p:txBody>
          <a:bodyPr/>
          <a:lstStyle>
            <a:lvl1pPr>
              <a:defRPr/>
            </a:lvl1pPr>
          </a:lstStyle>
          <a:p>
            <a:pPr>
              <a:defRPr/>
            </a:pPr>
            <a:fld id="{704DA102-CDC4-4BB9-A852-739D76115819}" type="slidenum">
              <a:rPr lang="ja-JP" altLang="en-US"/>
              <a:pPr>
                <a:defRPr/>
              </a:pPr>
              <a:t>&lt;#&gt;</a:t>
            </a:fld>
            <a:endParaRPr lang="en-US" altLang="ja-JP"/>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 テキストの書式設定</a:t>
            </a:r>
          </a:p>
        </p:txBody>
      </p:sp>
      <p:sp>
        <p:nvSpPr>
          <p:cNvPr id="4" name="スライド番号プレースホルダ 22"/>
          <p:cNvSpPr>
            <a:spLocks noGrp="1"/>
          </p:cNvSpPr>
          <p:nvPr>
            <p:ph type="sldNum" sz="quarter" idx="10"/>
          </p:nvPr>
        </p:nvSpPr>
        <p:spPr/>
        <p:txBody>
          <a:bodyPr/>
          <a:lstStyle>
            <a:lvl1pPr>
              <a:defRPr/>
            </a:lvl1pPr>
          </a:lstStyle>
          <a:p>
            <a:pPr>
              <a:defRPr/>
            </a:pPr>
            <a:fld id="{07335278-7883-4130-8C34-FFE4A316A44A}" type="slidenum">
              <a:rPr lang="ja-JP" altLang="en-US"/>
              <a:pPr>
                <a:defRPr/>
              </a:pPr>
              <a:t>&lt;#&gt;</a:t>
            </a:fld>
            <a:endParaRPr lang="en-US" altLang="ja-JP"/>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sz="half" idx="1"/>
          </p:nvPr>
        </p:nvSpPr>
        <p:spPr>
          <a:xfrm>
            <a:off x="301625" y="1638300"/>
            <a:ext cx="4191000" cy="45989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45025" y="1638300"/>
            <a:ext cx="4191000" cy="45989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スライド番号プレースホルダ 22"/>
          <p:cNvSpPr>
            <a:spLocks noGrp="1"/>
          </p:cNvSpPr>
          <p:nvPr>
            <p:ph type="sldNum" sz="quarter" idx="10"/>
          </p:nvPr>
        </p:nvSpPr>
        <p:spPr/>
        <p:txBody>
          <a:bodyPr/>
          <a:lstStyle>
            <a:lvl1pPr>
              <a:defRPr/>
            </a:lvl1pPr>
          </a:lstStyle>
          <a:p>
            <a:pPr>
              <a:defRPr/>
            </a:pPr>
            <a:fld id="{D888FC19-0762-4E3F-A023-6F678F6AF4B7}" type="slidenum">
              <a:rPr lang="ja-JP" altLang="en-US"/>
              <a:pPr>
                <a:defRPr/>
              </a:pPr>
              <a:t>&lt;#&gt;</a:t>
            </a:fld>
            <a:endParaRPr lang="en-US" altLang="ja-JP"/>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1143000"/>
          </a:xfrm>
        </p:spPr>
        <p:txBody>
          <a:bodyPr/>
          <a:lstStyle>
            <a:lvl1pPr>
              <a:defRPr/>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4" name="コンテンツ プレースホル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6" name="コンテンツ プレースホル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スライド番号プレースホルダ 22"/>
          <p:cNvSpPr>
            <a:spLocks noGrp="1"/>
          </p:cNvSpPr>
          <p:nvPr>
            <p:ph type="sldNum" sz="quarter" idx="10"/>
          </p:nvPr>
        </p:nvSpPr>
        <p:spPr/>
        <p:txBody>
          <a:bodyPr/>
          <a:lstStyle>
            <a:lvl1pPr>
              <a:defRPr/>
            </a:lvl1pPr>
          </a:lstStyle>
          <a:p>
            <a:pPr>
              <a:defRPr/>
            </a:pPr>
            <a:fld id="{C61AEAFA-C70D-4A18-AF21-3BCCC887EE93}" type="slidenum">
              <a:rPr lang="ja-JP" altLang="en-US"/>
              <a:pPr>
                <a:defRPr/>
              </a:pPr>
              <a:t>&lt;#&gt;</a:t>
            </a:fld>
            <a:endParaRPr lang="en-US" altLang="ja-JP"/>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スライド番号プレースホルダ 22"/>
          <p:cNvSpPr>
            <a:spLocks noGrp="1"/>
          </p:cNvSpPr>
          <p:nvPr>
            <p:ph type="sldNum" sz="quarter" idx="10"/>
          </p:nvPr>
        </p:nvSpPr>
        <p:spPr/>
        <p:txBody>
          <a:bodyPr/>
          <a:lstStyle>
            <a:lvl1pPr>
              <a:defRPr/>
            </a:lvl1pPr>
          </a:lstStyle>
          <a:p>
            <a:pPr>
              <a:defRPr/>
            </a:pPr>
            <a:fld id="{49066160-9A8E-4B73-AAAF-8D21D0202C56}" type="slidenum">
              <a:rPr lang="ja-JP" altLang="en-US"/>
              <a:pPr>
                <a:defRPr/>
              </a:pPr>
              <a:t>&lt;#&gt;</a:t>
            </a:fld>
            <a:endParaRPr lang="en-US" altLang="ja-JP"/>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スライド番号プレースホルダ 22"/>
          <p:cNvSpPr>
            <a:spLocks noGrp="1"/>
          </p:cNvSpPr>
          <p:nvPr>
            <p:ph type="sldNum" sz="quarter" idx="10"/>
          </p:nvPr>
        </p:nvSpPr>
        <p:spPr/>
        <p:txBody>
          <a:bodyPr/>
          <a:lstStyle>
            <a:lvl1pPr>
              <a:defRPr/>
            </a:lvl1pPr>
          </a:lstStyle>
          <a:p>
            <a:pPr>
              <a:defRPr/>
            </a:pPr>
            <a:fld id="{11B4F7ED-D7CA-4E0C-B881-1A79E8100C05}" type="slidenum">
              <a:rPr lang="ja-JP" altLang="en-US"/>
              <a:pPr>
                <a:defRPr/>
              </a:pPr>
              <a:t>&lt;#&gt;</a:t>
            </a:fld>
            <a:endParaRPr lang="en-US" altLang="ja-JP"/>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lstStyle>
            <a:lvl1pPr algn="l">
              <a:defRPr sz="2000" b="1"/>
            </a:lvl1p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スライド番号プレースホルダ 22"/>
          <p:cNvSpPr>
            <a:spLocks noGrp="1"/>
          </p:cNvSpPr>
          <p:nvPr>
            <p:ph type="sldNum" sz="quarter" idx="10"/>
          </p:nvPr>
        </p:nvSpPr>
        <p:spPr/>
        <p:txBody>
          <a:bodyPr/>
          <a:lstStyle>
            <a:lvl1pPr>
              <a:defRPr/>
            </a:lvl1pPr>
          </a:lstStyle>
          <a:p>
            <a:pPr>
              <a:defRPr/>
            </a:pPr>
            <a:fld id="{DBE60716-4522-4128-94F7-A4E855459EE1}" type="slidenum">
              <a:rPr lang="ja-JP" altLang="en-US"/>
              <a:pPr>
                <a:defRPr/>
              </a:pPr>
              <a:t>&lt;#&gt;</a:t>
            </a:fld>
            <a:endParaRPr lang="en-US" altLang="ja-JP"/>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lstStyle>
            <a:lvl1pPr algn="l">
              <a:defRPr sz="2000" b="1"/>
            </a:lvl1pPr>
          </a:lstStyle>
          <a:p>
            <a:r>
              <a:rPr lang="ja-JP" altLang="en-US" smtClean="0"/>
              <a:t>マスタ タイトルの書式設定</a:t>
            </a:r>
            <a:endParaRPr lang="ja-JP" altLang="en-US"/>
          </a:p>
        </p:txBody>
      </p:sp>
      <p:sp>
        <p:nvSpPr>
          <p:cNvPr id="3" name="図プレースホル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ja-JP" altLang="en-US" noProof="0"/>
          </a:p>
        </p:txBody>
      </p:sp>
      <p:sp>
        <p:nvSpPr>
          <p:cNvPr id="4" name="テキスト プレースホル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スライド番号プレースホルダ 22"/>
          <p:cNvSpPr>
            <a:spLocks noGrp="1"/>
          </p:cNvSpPr>
          <p:nvPr>
            <p:ph type="sldNum" sz="quarter" idx="10"/>
          </p:nvPr>
        </p:nvSpPr>
        <p:spPr/>
        <p:txBody>
          <a:bodyPr/>
          <a:lstStyle>
            <a:lvl1pPr>
              <a:defRPr/>
            </a:lvl1pPr>
          </a:lstStyle>
          <a:p>
            <a:pPr>
              <a:defRPr/>
            </a:pPr>
            <a:fld id="{D77AB3D5-B6EE-4FE6-9B36-5E0CFC02A79E}" type="slidenum">
              <a:rPr lang="ja-JP" altLang="en-US"/>
              <a:pPr>
                <a:defRPr/>
              </a:pPr>
              <a:t>&lt;#&gt;</a:t>
            </a:fld>
            <a:endParaRPr lang="en-US" altLang="ja-JP"/>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スライド番号プレースホルダ 22"/>
          <p:cNvSpPr>
            <a:spLocks noGrp="1"/>
          </p:cNvSpPr>
          <p:nvPr>
            <p:ph type="sldNum" sz="quarter" idx="10"/>
          </p:nvPr>
        </p:nvSpPr>
        <p:spPr/>
        <p:txBody>
          <a:bodyPr/>
          <a:lstStyle>
            <a:lvl1pPr>
              <a:defRPr/>
            </a:lvl1pPr>
          </a:lstStyle>
          <a:p>
            <a:pPr>
              <a:defRPr/>
            </a:pPr>
            <a:fld id="{C638B1C6-FB3F-4D88-B445-E1A87607BF87}" type="slidenum">
              <a:rPr lang="ja-JP" altLang="en-US"/>
              <a:pPr>
                <a:defRPr/>
              </a:pPr>
              <a:t>&lt;#&gt;</a:t>
            </a:fld>
            <a:endParaRPr lang="en-US" altLang="ja-JP"/>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702425" y="228600"/>
            <a:ext cx="2133600" cy="6008688"/>
          </a:xfrm>
        </p:spPr>
        <p:txBody>
          <a:bodyPr vert="eaVert"/>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a:xfrm>
            <a:off x="301625" y="228600"/>
            <a:ext cx="6248400" cy="6008688"/>
          </a:xfr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スライド番号プレースホルダ 22"/>
          <p:cNvSpPr>
            <a:spLocks noGrp="1"/>
          </p:cNvSpPr>
          <p:nvPr>
            <p:ph type="sldNum" sz="quarter" idx="10"/>
          </p:nvPr>
        </p:nvSpPr>
        <p:spPr/>
        <p:txBody>
          <a:bodyPr/>
          <a:lstStyle>
            <a:lvl1pPr>
              <a:defRPr/>
            </a:lvl1pPr>
          </a:lstStyle>
          <a:p>
            <a:pPr>
              <a:defRPr/>
            </a:pPr>
            <a:fld id="{8AC1BF18-AEBD-4030-9604-0C791D6841DB}" type="slidenum">
              <a:rPr lang="ja-JP" altLang="en-US"/>
              <a:pPr>
                <a:defRPr/>
              </a:pPr>
              <a:t>&lt;#&gt;</a:t>
            </a:fld>
            <a:endParaRPr lang="en-US" altLang="ja-JP"/>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DE3E7"/>
        </a:solidFill>
        <a:effectLst/>
      </p:bgPr>
    </p:bg>
    <p:spTree>
      <p:nvGrpSpPr>
        <p:cNvPr id="1" name=""/>
        <p:cNvGrpSpPr/>
        <p:nvPr/>
      </p:nvGrpSpPr>
      <p:grpSpPr>
        <a:xfrm>
          <a:off x="0" y="0"/>
          <a:ext cx="0" cy="0"/>
          <a:chOff x="0" y="0"/>
          <a:chExt cx="0" cy="0"/>
        </a:xfrm>
      </p:grpSpPr>
      <p:sp>
        <p:nvSpPr>
          <p:cNvPr id="1026" name="正方形/長方形 16"/>
          <p:cNvSpPr>
            <a:spLocks noChangeArrowheads="1"/>
          </p:cNvSpPr>
          <p:nvPr/>
        </p:nvSpPr>
        <p:spPr bwMode="white">
          <a:xfrm>
            <a:off x="0" y="6705600"/>
            <a:ext cx="9144000" cy="152400"/>
          </a:xfrm>
          <a:prstGeom prst="rect">
            <a:avLst/>
          </a:prstGeom>
          <a:solidFill>
            <a:srgbClr val="FFFFFF"/>
          </a:solidFill>
          <a:ln w="9525" algn="ctr">
            <a:noFill/>
            <a:miter lim="800000"/>
            <a:headEnd/>
            <a:tailEnd/>
          </a:ln>
        </p:spPr>
        <p:txBody>
          <a:bodyPr wrap="none" anchor="ctr"/>
          <a:lstStyle/>
          <a:p>
            <a:pPr>
              <a:defRPr/>
            </a:pPr>
            <a:endParaRPr kumimoji="0" lang="en-US" altLang="ja-JP" sz="1800">
              <a:solidFill>
                <a:schemeClr val="tx1"/>
              </a:solidFill>
              <a:ea typeface="ＭＳ Ｐ明朝" pitchFamily="18" charset="-128"/>
            </a:endParaRPr>
          </a:p>
        </p:txBody>
      </p:sp>
      <p:sp>
        <p:nvSpPr>
          <p:cNvPr id="1027" name="正方形/長方形 15"/>
          <p:cNvSpPr>
            <a:spLocks noChangeArrowheads="1"/>
          </p:cNvSpPr>
          <p:nvPr/>
        </p:nvSpPr>
        <p:spPr bwMode="white">
          <a:xfrm>
            <a:off x="0" y="0"/>
            <a:ext cx="9144000" cy="1393825"/>
          </a:xfrm>
          <a:prstGeom prst="rect">
            <a:avLst/>
          </a:prstGeom>
          <a:solidFill>
            <a:srgbClr val="FFFFFF"/>
          </a:solidFill>
          <a:ln w="9525" algn="ctr">
            <a:noFill/>
            <a:miter lim="800000"/>
            <a:headEnd/>
            <a:tailEnd/>
          </a:ln>
        </p:spPr>
        <p:txBody>
          <a:bodyPr wrap="none" anchor="ctr"/>
          <a:lstStyle/>
          <a:p>
            <a:pPr>
              <a:defRPr/>
            </a:pPr>
            <a:endParaRPr kumimoji="0" lang="en-US" altLang="ja-JP" sz="1800">
              <a:solidFill>
                <a:schemeClr val="tx1"/>
              </a:solidFill>
              <a:ea typeface="ＭＳ Ｐ明朝" pitchFamily="18" charset="-128"/>
            </a:endParaRPr>
          </a:p>
        </p:txBody>
      </p:sp>
      <p:sp>
        <p:nvSpPr>
          <p:cNvPr id="1028" name="正方形/長方形 17"/>
          <p:cNvSpPr>
            <a:spLocks noChangeArrowheads="1"/>
          </p:cNvSpPr>
          <p:nvPr/>
        </p:nvSpPr>
        <p:spPr bwMode="white">
          <a:xfrm>
            <a:off x="0" y="0"/>
            <a:ext cx="152400" cy="6858000"/>
          </a:xfrm>
          <a:prstGeom prst="rect">
            <a:avLst/>
          </a:prstGeom>
          <a:solidFill>
            <a:srgbClr val="FFFFFF"/>
          </a:solidFill>
          <a:ln w="9525" algn="ctr">
            <a:noFill/>
            <a:miter lim="800000"/>
            <a:headEnd/>
            <a:tailEnd/>
          </a:ln>
        </p:spPr>
        <p:txBody>
          <a:bodyPr wrap="none" anchor="ctr"/>
          <a:lstStyle/>
          <a:p>
            <a:pPr>
              <a:defRPr/>
            </a:pPr>
            <a:endParaRPr kumimoji="0" lang="en-US" altLang="ja-JP" sz="1800">
              <a:solidFill>
                <a:schemeClr val="tx1"/>
              </a:solidFill>
              <a:ea typeface="ＭＳ Ｐ明朝" pitchFamily="18" charset="-128"/>
            </a:endParaRPr>
          </a:p>
        </p:txBody>
      </p:sp>
      <p:sp>
        <p:nvSpPr>
          <p:cNvPr id="1029" name="正方形/長方形 18"/>
          <p:cNvSpPr>
            <a:spLocks noChangeArrowheads="1"/>
          </p:cNvSpPr>
          <p:nvPr/>
        </p:nvSpPr>
        <p:spPr bwMode="white">
          <a:xfrm>
            <a:off x="8991600" y="0"/>
            <a:ext cx="152400" cy="6858000"/>
          </a:xfrm>
          <a:prstGeom prst="rect">
            <a:avLst/>
          </a:prstGeom>
          <a:solidFill>
            <a:srgbClr val="FFFFFF"/>
          </a:solidFill>
          <a:ln w="9525" algn="ctr">
            <a:noFill/>
            <a:miter lim="800000"/>
            <a:headEnd/>
            <a:tailEnd/>
          </a:ln>
        </p:spPr>
        <p:txBody>
          <a:bodyPr wrap="none" anchor="ctr"/>
          <a:lstStyle/>
          <a:p>
            <a:pPr>
              <a:defRPr/>
            </a:pPr>
            <a:endParaRPr kumimoji="0" lang="en-US" altLang="ja-JP" sz="1800">
              <a:solidFill>
                <a:schemeClr val="tx1"/>
              </a:solidFill>
              <a:ea typeface="ＭＳ Ｐ明朝" pitchFamily="18" charset="-128"/>
            </a:endParaRPr>
          </a:p>
        </p:txBody>
      </p:sp>
      <p:sp>
        <p:nvSpPr>
          <p:cNvPr id="9" name="正方形/長方形 8"/>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sz="1800" dirty="0">
              <a:solidFill>
                <a:schemeClr val="tx1"/>
              </a:solidFill>
              <a:latin typeface="+mn-lt"/>
              <a:ea typeface="+mn-ea"/>
            </a:endParaRPr>
          </a:p>
        </p:txBody>
      </p:sp>
      <p:sp>
        <p:nvSpPr>
          <p:cNvPr id="8" name="正方形/長方形 7"/>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sz="1800" dirty="0">
              <a:solidFill>
                <a:schemeClr val="tx1"/>
              </a:solidFill>
              <a:latin typeface="+mn-lt"/>
              <a:ea typeface="+mn-ea"/>
            </a:endParaRPr>
          </a:p>
        </p:txBody>
      </p:sp>
      <p:sp>
        <p:nvSpPr>
          <p:cNvPr id="10" name="直線コネクタ 9"/>
          <p:cNvSpPr>
            <a:spLocks noChangeShapeType="1"/>
          </p:cNvSpPr>
          <p:nvPr/>
        </p:nvSpPr>
        <p:spPr bwMode="auto">
          <a:xfrm>
            <a:off x="152400" y="1276350"/>
            <a:ext cx="8832850"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kumimoji="0" lang="en-US" sz="1800" dirty="0">
              <a:solidFill>
                <a:schemeClr val="tx1"/>
              </a:solidFill>
              <a:latin typeface="+mn-lt"/>
              <a:ea typeface="+mn-ea"/>
            </a:endParaRPr>
          </a:p>
        </p:txBody>
      </p:sp>
      <p:sp>
        <p:nvSpPr>
          <p:cNvPr id="12" name="円/楕円 11"/>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sz="1800" dirty="0"/>
          </a:p>
        </p:txBody>
      </p:sp>
      <p:sp>
        <p:nvSpPr>
          <p:cNvPr id="15" name="円/楕円 14"/>
          <p:cNvSpPr/>
          <p:nvPr/>
        </p:nvSpPr>
        <p:spPr>
          <a:xfrm>
            <a:off x="4362450" y="1050925"/>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sz="1800" dirty="0"/>
          </a:p>
        </p:txBody>
      </p:sp>
      <p:sp>
        <p:nvSpPr>
          <p:cNvPr id="1035" name="正方形/長方形 19"/>
          <p:cNvSpPr>
            <a:spLocks noChangeArrowheads="1"/>
          </p:cNvSpPr>
          <p:nvPr/>
        </p:nvSpPr>
        <p:spPr bwMode="white">
          <a:xfrm>
            <a:off x="0" y="6705600"/>
            <a:ext cx="9144000" cy="152400"/>
          </a:xfrm>
          <a:prstGeom prst="rect">
            <a:avLst/>
          </a:prstGeom>
          <a:solidFill>
            <a:srgbClr val="FFFFFF"/>
          </a:solidFill>
          <a:ln w="9525" algn="ctr">
            <a:noFill/>
            <a:miter lim="800000"/>
            <a:headEnd/>
            <a:tailEnd/>
          </a:ln>
        </p:spPr>
        <p:txBody>
          <a:bodyPr wrap="none" anchor="ctr"/>
          <a:lstStyle/>
          <a:p>
            <a:pPr>
              <a:defRPr/>
            </a:pPr>
            <a:endParaRPr kumimoji="0" lang="en-US" altLang="ja-JP" sz="1800">
              <a:solidFill>
                <a:schemeClr val="tx1"/>
              </a:solidFill>
              <a:ea typeface="ＭＳ Ｐ明朝" pitchFamily="18" charset="-128"/>
            </a:endParaRPr>
          </a:p>
        </p:txBody>
      </p:sp>
      <p:sp>
        <p:nvSpPr>
          <p:cNvPr id="1036" name="正方形/長方形 20"/>
          <p:cNvSpPr>
            <a:spLocks noChangeArrowheads="1"/>
          </p:cNvSpPr>
          <p:nvPr/>
        </p:nvSpPr>
        <p:spPr bwMode="white">
          <a:xfrm>
            <a:off x="8991600" y="3175"/>
            <a:ext cx="152400" cy="6858000"/>
          </a:xfrm>
          <a:prstGeom prst="rect">
            <a:avLst/>
          </a:prstGeom>
          <a:solidFill>
            <a:srgbClr val="FFFFFF"/>
          </a:solidFill>
          <a:ln w="9525" algn="ctr">
            <a:noFill/>
            <a:miter lim="800000"/>
            <a:headEnd/>
            <a:tailEnd/>
          </a:ln>
        </p:spPr>
        <p:txBody>
          <a:bodyPr wrap="none" anchor="ctr"/>
          <a:lstStyle/>
          <a:p>
            <a:pPr>
              <a:defRPr/>
            </a:pPr>
            <a:endParaRPr kumimoji="0" lang="en-US" altLang="ja-JP" sz="1800">
              <a:solidFill>
                <a:schemeClr val="tx1"/>
              </a:solidFill>
              <a:ea typeface="ＭＳ Ｐ明朝" pitchFamily="18" charset="-128"/>
            </a:endParaRPr>
          </a:p>
        </p:txBody>
      </p:sp>
      <p:sp>
        <p:nvSpPr>
          <p:cNvPr id="1037" name="正方形/長方形 21"/>
          <p:cNvSpPr>
            <a:spLocks noChangeArrowheads="1"/>
          </p:cNvSpPr>
          <p:nvPr/>
        </p:nvSpPr>
        <p:spPr bwMode="white">
          <a:xfrm>
            <a:off x="0" y="0"/>
            <a:ext cx="152400" cy="6858000"/>
          </a:xfrm>
          <a:prstGeom prst="rect">
            <a:avLst/>
          </a:prstGeom>
          <a:solidFill>
            <a:srgbClr val="FFFFFF"/>
          </a:solidFill>
          <a:ln w="9525" algn="ctr">
            <a:noFill/>
            <a:miter lim="800000"/>
            <a:headEnd/>
            <a:tailEnd/>
          </a:ln>
        </p:spPr>
        <p:txBody>
          <a:bodyPr wrap="none" anchor="ctr"/>
          <a:lstStyle/>
          <a:p>
            <a:pPr>
              <a:defRPr/>
            </a:pPr>
            <a:endParaRPr kumimoji="0" lang="en-US" altLang="ja-JP" sz="1800">
              <a:solidFill>
                <a:schemeClr val="tx1"/>
              </a:solidFill>
              <a:ea typeface="ＭＳ Ｐ明朝" pitchFamily="18" charset="-128"/>
            </a:endParaRPr>
          </a:p>
        </p:txBody>
      </p:sp>
      <p:sp>
        <p:nvSpPr>
          <p:cNvPr id="1038" name="正方形/長方形 23"/>
          <p:cNvSpPr>
            <a:spLocks noChangeArrowheads="1"/>
          </p:cNvSpPr>
          <p:nvPr/>
        </p:nvSpPr>
        <p:spPr bwMode="white">
          <a:xfrm>
            <a:off x="0" y="0"/>
            <a:ext cx="9144000" cy="2514600"/>
          </a:xfrm>
          <a:prstGeom prst="rect">
            <a:avLst/>
          </a:prstGeom>
          <a:solidFill>
            <a:srgbClr val="FFFFFF"/>
          </a:solidFill>
          <a:ln w="9525" algn="ctr">
            <a:noFill/>
            <a:miter lim="800000"/>
            <a:headEnd/>
            <a:tailEnd/>
          </a:ln>
        </p:spPr>
        <p:txBody>
          <a:bodyPr wrap="none" anchor="ctr"/>
          <a:lstStyle/>
          <a:p>
            <a:pPr>
              <a:defRPr/>
            </a:pPr>
            <a:endParaRPr kumimoji="0" lang="en-US" altLang="ja-JP" sz="1800">
              <a:solidFill>
                <a:schemeClr val="tx1"/>
              </a:solidFill>
              <a:ea typeface="ＭＳ Ｐ明朝" pitchFamily="18" charset="-128"/>
            </a:endParaRPr>
          </a:p>
        </p:txBody>
      </p:sp>
      <p:sp>
        <p:nvSpPr>
          <p:cNvPr id="26" name="直線コネクタ 25"/>
          <p:cNvSpPr>
            <a:spLocks noChangeShapeType="1"/>
          </p:cNvSpPr>
          <p:nvPr/>
        </p:nvSpPr>
        <p:spPr bwMode="auto">
          <a:xfrm>
            <a:off x="155575" y="241935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kumimoji="0" lang="en-US" sz="1800" dirty="0">
              <a:solidFill>
                <a:schemeClr val="tx1"/>
              </a:solidFill>
              <a:latin typeface="+mn-lt"/>
              <a:ea typeface="+mn-ea"/>
            </a:endParaRPr>
          </a:p>
        </p:txBody>
      </p:sp>
      <p:sp>
        <p:nvSpPr>
          <p:cNvPr id="27" name="正方形/長方形 26"/>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sz="1800" dirty="0">
              <a:solidFill>
                <a:schemeClr val="tx1"/>
              </a:solidFill>
              <a:latin typeface="+mn-lt"/>
              <a:ea typeface="+mn-ea"/>
            </a:endParaRPr>
          </a:p>
        </p:txBody>
      </p:sp>
      <p:sp>
        <p:nvSpPr>
          <p:cNvPr id="28" name="円/楕円 27"/>
          <p:cNvSpPr/>
          <p:nvPr/>
        </p:nvSpPr>
        <p:spPr>
          <a:xfrm>
            <a:off x="4267200" y="211455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sz="1800" dirty="0"/>
          </a:p>
        </p:txBody>
      </p:sp>
      <p:sp>
        <p:nvSpPr>
          <p:cNvPr id="29" name="円/楕円 28"/>
          <p:cNvSpPr/>
          <p:nvPr/>
        </p:nvSpPr>
        <p:spPr>
          <a:xfrm>
            <a:off x="4362450" y="2209800"/>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sz="1800" dirty="0"/>
          </a:p>
        </p:txBody>
      </p:sp>
      <p:sp>
        <p:nvSpPr>
          <p:cNvPr id="1043" name="タイトル プレースホルダ 21"/>
          <p:cNvSpPr>
            <a:spLocks noGrp="1"/>
          </p:cNvSpPr>
          <p:nvPr>
            <p:ph type="title"/>
          </p:nvPr>
        </p:nvSpPr>
        <p:spPr bwMode="auto">
          <a:xfrm>
            <a:off x="301625" y="228600"/>
            <a:ext cx="8534400" cy="75882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ja-JP" altLang="en-US" smtClean="0"/>
              <a:t>マスタ タイトルの書式設定</a:t>
            </a:r>
            <a:endParaRPr lang="en-US" smtClean="0"/>
          </a:p>
        </p:txBody>
      </p:sp>
      <p:sp>
        <p:nvSpPr>
          <p:cNvPr id="1044" name="テキスト プレースホルダ 12"/>
          <p:cNvSpPr>
            <a:spLocks noGrp="1"/>
          </p:cNvSpPr>
          <p:nvPr>
            <p:ph type="body" idx="1"/>
          </p:nvPr>
        </p:nvSpPr>
        <p:spPr bwMode="auto">
          <a:xfrm>
            <a:off x="301625" y="1524000"/>
            <a:ext cx="8534400" cy="45989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smtClean="0"/>
          </a:p>
        </p:txBody>
      </p:sp>
      <p:sp>
        <p:nvSpPr>
          <p:cNvPr id="32" name="スライド番号プレースホルダ 28"/>
          <p:cNvSpPr>
            <a:spLocks noGrp="1"/>
          </p:cNvSpPr>
          <p:nvPr>
            <p:ph type="sldNum" sz="quarter" idx="4"/>
          </p:nvPr>
        </p:nvSpPr>
        <p:spPr>
          <a:xfrm>
            <a:off x="4343400" y="2198688"/>
            <a:ext cx="457200" cy="441325"/>
          </a:xfrm>
          <a:prstGeom prst="rect">
            <a:avLst/>
          </a:prstGeom>
        </p:spPr>
        <p:txBody>
          <a:bodyPr vert="horz" wrap="square" lIns="45720" tIns="45720" rIns="45720" bIns="45720" numCol="1" anchor="ctr" anchorCtr="0" compatLnSpc="1">
            <a:prstTxWarp prst="textNoShape">
              <a:avLst/>
            </a:prstTxWarp>
            <a:normAutofit/>
          </a:bodyPr>
          <a:lstStyle>
            <a:lvl1pPr algn="ctr" eaLnBrk="1" hangingPunct="1">
              <a:lnSpc>
                <a:spcPct val="100000"/>
              </a:lnSpc>
              <a:spcBef>
                <a:spcPct val="0"/>
              </a:spcBef>
              <a:buClrTx/>
              <a:buFontTx/>
              <a:buNone/>
              <a:defRPr sz="1600">
                <a:solidFill>
                  <a:srgbClr val="7B9899"/>
                </a:solidFill>
                <a:ea typeface="ＭＳ Ｐ明朝" pitchFamily="18" charset="-128"/>
              </a:defRPr>
            </a:lvl1pPr>
          </a:lstStyle>
          <a:p>
            <a:pPr>
              <a:defRPr/>
            </a:pPr>
            <a:fld id="{06B2B046-62F1-4BEB-8797-C0788D3A73B5}" type="slidenum">
              <a:rPr lang="ja-JP" altLang="en-US"/>
              <a:pPr>
                <a:defRPr/>
              </a:pPr>
              <a:t>&lt;#&gt;</a:t>
            </a:fld>
            <a:endParaRPr lang="en-US" altLang="ja-JP"/>
          </a:p>
        </p:txBody>
      </p:sp>
      <p:sp>
        <p:nvSpPr>
          <p:cNvPr id="1047" name="正方形/長方形 29"/>
          <p:cNvSpPr>
            <a:spLocks noChangeArrowheads="1"/>
          </p:cNvSpPr>
          <p:nvPr userDrawn="1"/>
        </p:nvSpPr>
        <p:spPr bwMode="auto">
          <a:xfrm>
            <a:off x="6588125" y="6381750"/>
            <a:ext cx="2359025" cy="276225"/>
          </a:xfrm>
          <a:prstGeom prst="rect">
            <a:avLst/>
          </a:prstGeom>
          <a:noFill/>
          <a:ln w="9525">
            <a:noFill/>
            <a:miter lim="800000"/>
            <a:headEnd/>
            <a:tailEnd/>
          </a:ln>
        </p:spPr>
        <p:txBody>
          <a:bodyPr>
            <a:spAutoFit/>
          </a:bodyPr>
          <a:lstStyle/>
          <a:p>
            <a:pPr algn="r">
              <a:defRPr/>
            </a:pPr>
            <a:r>
              <a:rPr lang="ja-JP" altLang="en-US" sz="1200" b="1" dirty="0">
                <a:ea typeface="ＭＳ Ｐゴシック" pitchFamily="50" charset="-128"/>
              </a:rPr>
              <a:t>リナックスコミュニティーの実像</a:t>
            </a:r>
          </a:p>
        </p:txBody>
      </p:sp>
      <p:sp>
        <p:nvSpPr>
          <p:cNvPr id="31" name="フッター プレースホルダ 5"/>
          <p:cNvSpPr txBox="1">
            <a:spLocks/>
          </p:cNvSpPr>
          <p:nvPr userDrawn="1"/>
        </p:nvSpPr>
        <p:spPr bwMode="auto">
          <a:xfrm>
            <a:off x="138113" y="6407150"/>
            <a:ext cx="3581400" cy="365125"/>
          </a:xfrm>
          <a:prstGeom prst="rect">
            <a:avLst/>
          </a:prstGeom>
          <a:noFill/>
          <a:ln w="9525">
            <a:noFill/>
            <a:miter lim="800000"/>
            <a:headEnd/>
            <a:tailEnd/>
          </a:ln>
        </p:spPr>
        <p:txBody>
          <a:bodyPr/>
          <a:lstStyle>
            <a:lvl1pPr eaLnBrk="0" hangingPunct="0">
              <a:defRPr kumimoji="1" sz="2400">
                <a:solidFill>
                  <a:srgbClr val="777777"/>
                </a:solidFill>
                <a:latin typeface="Calibri" pitchFamily="34" charset="0"/>
                <a:ea typeface="ＭＳ Ｐゴシック" pitchFamily="50" charset="-128"/>
              </a:defRPr>
            </a:lvl1pPr>
            <a:lvl2pPr marL="742950" indent="-285750" eaLnBrk="0" hangingPunct="0">
              <a:defRPr kumimoji="1" sz="2400">
                <a:solidFill>
                  <a:srgbClr val="777777"/>
                </a:solidFill>
                <a:latin typeface="Calibri" pitchFamily="34" charset="0"/>
                <a:ea typeface="ＭＳ Ｐゴシック" pitchFamily="50" charset="-128"/>
              </a:defRPr>
            </a:lvl2pPr>
            <a:lvl3pPr marL="1143000" indent="-228600" eaLnBrk="0" hangingPunct="0">
              <a:defRPr kumimoji="1" sz="2400">
                <a:solidFill>
                  <a:srgbClr val="777777"/>
                </a:solidFill>
                <a:latin typeface="Calibri" pitchFamily="34" charset="0"/>
                <a:ea typeface="ＭＳ Ｐゴシック" pitchFamily="50" charset="-128"/>
              </a:defRPr>
            </a:lvl3pPr>
            <a:lvl4pPr marL="1600200" indent="-228600" eaLnBrk="0" hangingPunct="0">
              <a:defRPr kumimoji="1" sz="2400">
                <a:solidFill>
                  <a:srgbClr val="777777"/>
                </a:solidFill>
                <a:latin typeface="Calibri" pitchFamily="34" charset="0"/>
                <a:ea typeface="ＭＳ Ｐゴシック" pitchFamily="50" charset="-128"/>
              </a:defRPr>
            </a:lvl4pPr>
            <a:lvl5pPr marL="2057400" indent="-228600" eaLnBrk="0" hangingPunct="0">
              <a:defRPr kumimoji="1" sz="2400">
                <a:solidFill>
                  <a:srgbClr val="777777"/>
                </a:solidFill>
                <a:latin typeface="Calibri" pitchFamily="34" charset="0"/>
                <a:ea typeface="ＭＳ Ｐゴシック" pitchFamily="50" charset="-128"/>
              </a:defRPr>
            </a:lvl5pPr>
            <a:lvl6pPr marL="2514600" indent="-228600" algn="ctr" eaLnBrk="0" fontAlgn="base" hangingPunct="0">
              <a:spcBef>
                <a:spcPct val="0"/>
              </a:spcBef>
              <a:spcAft>
                <a:spcPct val="0"/>
              </a:spcAft>
              <a:defRPr kumimoji="1" sz="2400">
                <a:solidFill>
                  <a:srgbClr val="777777"/>
                </a:solidFill>
                <a:latin typeface="Calibri" pitchFamily="34" charset="0"/>
                <a:ea typeface="ＭＳ Ｐゴシック" pitchFamily="50" charset="-128"/>
              </a:defRPr>
            </a:lvl6pPr>
            <a:lvl7pPr marL="2971800" indent="-228600" algn="ctr" eaLnBrk="0" fontAlgn="base" hangingPunct="0">
              <a:spcBef>
                <a:spcPct val="0"/>
              </a:spcBef>
              <a:spcAft>
                <a:spcPct val="0"/>
              </a:spcAft>
              <a:defRPr kumimoji="1" sz="2400">
                <a:solidFill>
                  <a:srgbClr val="777777"/>
                </a:solidFill>
                <a:latin typeface="Calibri" pitchFamily="34" charset="0"/>
                <a:ea typeface="ＭＳ Ｐゴシック" pitchFamily="50" charset="-128"/>
              </a:defRPr>
            </a:lvl7pPr>
            <a:lvl8pPr marL="3429000" indent="-228600" algn="ctr" eaLnBrk="0" fontAlgn="base" hangingPunct="0">
              <a:spcBef>
                <a:spcPct val="0"/>
              </a:spcBef>
              <a:spcAft>
                <a:spcPct val="0"/>
              </a:spcAft>
              <a:defRPr kumimoji="1" sz="2400">
                <a:solidFill>
                  <a:srgbClr val="777777"/>
                </a:solidFill>
                <a:latin typeface="Calibri" pitchFamily="34" charset="0"/>
                <a:ea typeface="ＭＳ Ｐゴシック" pitchFamily="50" charset="-128"/>
              </a:defRPr>
            </a:lvl8pPr>
            <a:lvl9pPr marL="3886200" indent="-228600" algn="ctr" eaLnBrk="0" fontAlgn="base" hangingPunct="0">
              <a:spcBef>
                <a:spcPct val="0"/>
              </a:spcBef>
              <a:spcAft>
                <a:spcPct val="0"/>
              </a:spcAft>
              <a:defRPr kumimoji="1" sz="2400">
                <a:solidFill>
                  <a:srgbClr val="777777"/>
                </a:solidFill>
                <a:latin typeface="Calibri" pitchFamily="34" charset="0"/>
                <a:ea typeface="ＭＳ Ｐゴシック" pitchFamily="50" charset="-128"/>
              </a:defRPr>
            </a:lvl9pPr>
          </a:lstStyle>
          <a:p>
            <a:pPr eaLnBrk="1" hangingPunct="1">
              <a:defRPr/>
            </a:pPr>
            <a:r>
              <a:rPr lang="en-US" altLang="ja-JP" sz="1100" b="1" dirty="0" smtClean="0">
                <a:solidFill>
                  <a:srgbClr val="5F5F5F"/>
                </a:solidFill>
                <a:latin typeface="HG丸ｺﾞｼｯｸM-PRO" pitchFamily="50" charset="-128"/>
                <a:ea typeface="HG丸ｺﾞｼｯｸM-PRO" pitchFamily="50" charset="-128"/>
              </a:rPr>
              <a:t>OSS </a:t>
            </a:r>
            <a:r>
              <a:rPr lang="ja-JP" altLang="en-US" sz="1100" b="1" dirty="0" smtClean="0">
                <a:solidFill>
                  <a:srgbClr val="5F5F5F"/>
                </a:solidFill>
                <a:latin typeface="HG丸ｺﾞｼｯｸM-PRO" pitchFamily="50" charset="-128"/>
                <a:ea typeface="HG丸ｺﾞｼｯｸM-PRO" pitchFamily="50" charset="-128"/>
              </a:rPr>
              <a:t>エクゼクティブフォーラム </a:t>
            </a:r>
            <a:r>
              <a:rPr lang="en-US" altLang="ja-JP" sz="1100" b="1" dirty="0" smtClean="0">
                <a:solidFill>
                  <a:srgbClr val="5F5F5F"/>
                </a:solidFill>
                <a:latin typeface="HG丸ｺﾞｼｯｸM-PRO" pitchFamily="50" charset="-128"/>
                <a:ea typeface="HG丸ｺﾞｼｯｸM-PRO" pitchFamily="50" charset="-128"/>
              </a:rPr>
              <a:t>: 2011-12-21</a:t>
            </a:r>
            <a:endParaRPr lang="ja-JP" altLang="en-US" sz="1100" b="1" dirty="0">
              <a:solidFill>
                <a:srgbClr val="5F5F5F"/>
              </a:solidFill>
              <a:latin typeface="HG丸ｺﾞｼｯｸM-PRO" pitchFamily="50" charset="-128"/>
              <a:ea typeface="HG丸ｺﾞｼｯｸM-PRO" pitchFamily="50" charset="-128"/>
            </a:endParaRPr>
          </a:p>
        </p:txBody>
      </p:sp>
    </p:spTree>
  </p:cSld>
  <p:clrMap bg1="lt1" tx1="dk1" bg2="lt2" tx2="dk2" accent1="accent1" accent2="accent2" accent3="accent3" accent4="accent4" accent5="accent5" accent6="accent6" hlink="hlink" folHlink="folHlink"/>
  <p:sldLayoutIdLst>
    <p:sldLayoutId id="2147483674" r:id="rId1"/>
    <p:sldLayoutId id="2147483673" r:id="rId2"/>
    <p:sldLayoutId id="2147483672" r:id="rId3"/>
    <p:sldLayoutId id="2147483671" r:id="rId4"/>
    <p:sldLayoutId id="2147483670" r:id="rId5"/>
    <p:sldLayoutId id="2147483669" r:id="rId6"/>
    <p:sldLayoutId id="2147483668" r:id="rId7"/>
    <p:sldLayoutId id="2147483667" r:id="rId8"/>
    <p:sldLayoutId id="2147483666" r:id="rId9"/>
    <p:sldLayoutId id="2147483665" r:id="rId10"/>
    <p:sldLayoutId id="2147483664" r:id="rId11"/>
  </p:sldLayoutIdLst>
  <p:timing>
    <p:tnLst>
      <p:par>
        <p:cTn id="1" dur="indefinite" restart="never" nodeType="tmRoot"/>
      </p:par>
    </p:tnLst>
  </p:timing>
  <p:hf hdr="0" ftr="0" dt="0"/>
  <p:txStyles>
    <p:titleStyle>
      <a:lvl1pPr algn="ctr" rtl="0" eaLnBrk="0" fontAlgn="base" hangingPunct="0">
        <a:spcBef>
          <a:spcPct val="0"/>
        </a:spcBef>
        <a:spcAft>
          <a:spcPct val="0"/>
        </a:spcAft>
        <a:defRPr kumimoji="1" sz="3300">
          <a:solidFill>
            <a:srgbClr val="0070C0"/>
          </a:solidFill>
          <a:latin typeface="HG丸ｺﾞｼｯｸM-PRO" pitchFamily="50" charset="-128"/>
          <a:ea typeface="HG丸ｺﾞｼｯｸM-PRO" pitchFamily="50" charset="-128"/>
          <a:cs typeface="+mj-cs"/>
        </a:defRPr>
      </a:lvl1pPr>
      <a:lvl2pPr algn="ctr" rtl="0" eaLnBrk="0" fontAlgn="base" hangingPunct="0">
        <a:spcBef>
          <a:spcPct val="0"/>
        </a:spcBef>
        <a:spcAft>
          <a:spcPct val="0"/>
        </a:spcAft>
        <a:defRPr kumimoji="1" sz="3300">
          <a:solidFill>
            <a:srgbClr val="0070C0"/>
          </a:solidFill>
          <a:latin typeface="HG丸ｺﾞｼｯｸM-PRO" pitchFamily="50" charset="-128"/>
          <a:ea typeface="HG丸ｺﾞｼｯｸM-PRO" pitchFamily="50" charset="-128"/>
        </a:defRPr>
      </a:lvl2pPr>
      <a:lvl3pPr algn="ctr" rtl="0" eaLnBrk="0" fontAlgn="base" hangingPunct="0">
        <a:spcBef>
          <a:spcPct val="0"/>
        </a:spcBef>
        <a:spcAft>
          <a:spcPct val="0"/>
        </a:spcAft>
        <a:defRPr kumimoji="1" sz="3300">
          <a:solidFill>
            <a:srgbClr val="0070C0"/>
          </a:solidFill>
          <a:latin typeface="HG丸ｺﾞｼｯｸM-PRO" pitchFamily="50" charset="-128"/>
          <a:ea typeface="HG丸ｺﾞｼｯｸM-PRO" pitchFamily="50" charset="-128"/>
        </a:defRPr>
      </a:lvl3pPr>
      <a:lvl4pPr algn="ctr" rtl="0" eaLnBrk="0" fontAlgn="base" hangingPunct="0">
        <a:spcBef>
          <a:spcPct val="0"/>
        </a:spcBef>
        <a:spcAft>
          <a:spcPct val="0"/>
        </a:spcAft>
        <a:defRPr kumimoji="1" sz="3300">
          <a:solidFill>
            <a:srgbClr val="0070C0"/>
          </a:solidFill>
          <a:latin typeface="HG丸ｺﾞｼｯｸM-PRO" pitchFamily="50" charset="-128"/>
          <a:ea typeface="HG丸ｺﾞｼｯｸM-PRO" pitchFamily="50" charset="-128"/>
        </a:defRPr>
      </a:lvl4pPr>
      <a:lvl5pPr algn="ctr" rtl="0" eaLnBrk="0" fontAlgn="base" hangingPunct="0">
        <a:spcBef>
          <a:spcPct val="0"/>
        </a:spcBef>
        <a:spcAft>
          <a:spcPct val="0"/>
        </a:spcAft>
        <a:defRPr kumimoji="1" sz="3300">
          <a:solidFill>
            <a:srgbClr val="0070C0"/>
          </a:solidFill>
          <a:latin typeface="HG丸ｺﾞｼｯｸM-PRO" pitchFamily="50" charset="-128"/>
          <a:ea typeface="HG丸ｺﾞｼｯｸM-PRO" pitchFamily="50" charset="-128"/>
        </a:defRPr>
      </a:lvl5pPr>
      <a:lvl6pPr marL="4572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6pPr>
      <a:lvl7pPr marL="9144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7pPr>
      <a:lvl8pPr marL="13716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8pPr>
      <a:lvl9pPr marL="18288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9pPr>
    </p:titleStyle>
    <p:bodyStyle>
      <a:lvl1pPr marL="273050" indent="-273050" algn="l" rtl="0" eaLnBrk="0" fontAlgn="base" hangingPunct="0">
        <a:spcBef>
          <a:spcPct val="20000"/>
        </a:spcBef>
        <a:spcAft>
          <a:spcPct val="0"/>
        </a:spcAft>
        <a:buClr>
          <a:schemeClr val="accent1"/>
        </a:buClr>
        <a:buSzPct val="85000"/>
        <a:buFont typeface="Wingdings 2" pitchFamily="18" charset="2"/>
        <a:buChar char=""/>
        <a:defRPr kumimoji="1" sz="2700">
          <a:solidFill>
            <a:srgbClr val="0070C0"/>
          </a:solidFill>
          <a:latin typeface="HG丸ｺﾞｼｯｸM-PRO" pitchFamily="50" charset="-128"/>
          <a:ea typeface="HG丸ｺﾞｼｯｸM-PRO" pitchFamily="50" charset="-128"/>
          <a:cs typeface="+mn-cs"/>
        </a:defRPr>
      </a:lvl1pPr>
      <a:lvl2pPr marL="547688" indent="-273050" algn="l" rtl="0" eaLnBrk="0" fontAlgn="base" hangingPunct="0">
        <a:spcBef>
          <a:spcPct val="20000"/>
        </a:spcBef>
        <a:spcAft>
          <a:spcPct val="0"/>
        </a:spcAft>
        <a:buClr>
          <a:schemeClr val="accent2"/>
        </a:buClr>
        <a:buSzPct val="70000"/>
        <a:buFont typeface="Wingdings" pitchFamily="2" charset="2"/>
        <a:buChar char=""/>
        <a:defRPr kumimoji="1" sz="2200">
          <a:solidFill>
            <a:srgbClr val="0070C0"/>
          </a:solidFill>
          <a:latin typeface="HG丸ｺﾞｼｯｸM-PRO" pitchFamily="50" charset="-128"/>
          <a:ea typeface="HG丸ｺﾞｼｯｸM-PRO" pitchFamily="50" charset="-128"/>
        </a:defRPr>
      </a:lvl2pPr>
      <a:lvl3pPr marL="822325" indent="-228600" algn="l" rtl="0" eaLnBrk="0" fontAlgn="base" hangingPunct="0">
        <a:spcBef>
          <a:spcPct val="20000"/>
        </a:spcBef>
        <a:spcAft>
          <a:spcPct val="0"/>
        </a:spcAft>
        <a:buClr>
          <a:srgbClr val="8CADAE"/>
        </a:buClr>
        <a:buSzPct val="75000"/>
        <a:buFont typeface="Wingdings 2" pitchFamily="18" charset="2"/>
        <a:buChar char=""/>
        <a:defRPr kumimoji="1" sz="2000">
          <a:solidFill>
            <a:srgbClr val="0070C0"/>
          </a:solidFill>
          <a:latin typeface="HG丸ｺﾞｼｯｸM-PRO" pitchFamily="50" charset="-128"/>
          <a:ea typeface="HG丸ｺﾞｼｯｸM-PRO" pitchFamily="50" charset="-128"/>
        </a:defRPr>
      </a:lvl3pPr>
      <a:lvl4pPr marL="1096963" indent="-228600" algn="l" rtl="0" eaLnBrk="0" fontAlgn="base" hangingPunct="0">
        <a:spcBef>
          <a:spcPct val="20000"/>
        </a:spcBef>
        <a:spcAft>
          <a:spcPct val="0"/>
        </a:spcAft>
        <a:buClr>
          <a:srgbClr val="8C7B70"/>
        </a:buClr>
        <a:buSzPct val="70000"/>
        <a:buFont typeface="Wingdings" pitchFamily="2" charset="2"/>
        <a:buChar char=""/>
        <a:defRPr kumimoji="1" sz="2000">
          <a:solidFill>
            <a:srgbClr val="0070C0"/>
          </a:solidFill>
          <a:latin typeface="HG丸ｺﾞｼｯｸM-PRO" pitchFamily="50" charset="-128"/>
          <a:ea typeface="HG丸ｺﾞｼｯｸM-PRO" pitchFamily="50" charset="-128"/>
        </a:defRPr>
      </a:lvl4pPr>
      <a:lvl5pPr marL="1371600" indent="-228600" algn="l" rtl="0" eaLnBrk="0" fontAlgn="base" hangingPunct="0">
        <a:spcBef>
          <a:spcPct val="20000"/>
        </a:spcBef>
        <a:spcAft>
          <a:spcPct val="0"/>
        </a:spcAft>
        <a:buClr>
          <a:srgbClr val="8FB08C"/>
        </a:buClr>
        <a:buChar char="•"/>
        <a:defRPr kumimoji="1">
          <a:solidFill>
            <a:srgbClr val="0070C0"/>
          </a:solidFill>
          <a:latin typeface="HG丸ｺﾞｼｯｸM-PRO" pitchFamily="50" charset="-128"/>
          <a:ea typeface="HG丸ｺﾞｼｯｸM-PRO" pitchFamily="50" charset="-128"/>
        </a:defRPr>
      </a:lvl5pPr>
      <a:lvl6pPr marL="1828800" indent="-228600" algn="l" rtl="0" eaLnBrk="0" fontAlgn="base" hangingPunct="0">
        <a:spcBef>
          <a:spcPct val="20000"/>
        </a:spcBef>
        <a:spcAft>
          <a:spcPct val="0"/>
        </a:spcAft>
        <a:buClr>
          <a:srgbClr val="8FB08C"/>
        </a:buClr>
        <a:buChar char="•"/>
        <a:defRPr kumimoji="1">
          <a:solidFill>
            <a:schemeClr val="tx1"/>
          </a:solidFill>
          <a:latin typeface="+mn-lt"/>
          <a:ea typeface="+mn-ea"/>
        </a:defRPr>
      </a:lvl6pPr>
      <a:lvl7pPr marL="2286000" indent="-228600" algn="l" rtl="0" eaLnBrk="0" fontAlgn="base" hangingPunct="0">
        <a:spcBef>
          <a:spcPct val="20000"/>
        </a:spcBef>
        <a:spcAft>
          <a:spcPct val="0"/>
        </a:spcAft>
        <a:buClr>
          <a:srgbClr val="8FB08C"/>
        </a:buClr>
        <a:buChar char="•"/>
        <a:defRPr kumimoji="1">
          <a:solidFill>
            <a:schemeClr val="tx1"/>
          </a:solidFill>
          <a:latin typeface="+mn-lt"/>
          <a:ea typeface="+mn-ea"/>
        </a:defRPr>
      </a:lvl7pPr>
      <a:lvl8pPr marL="2743200" indent="-228600" algn="l" rtl="0" eaLnBrk="0" fontAlgn="base" hangingPunct="0">
        <a:spcBef>
          <a:spcPct val="20000"/>
        </a:spcBef>
        <a:spcAft>
          <a:spcPct val="0"/>
        </a:spcAft>
        <a:buClr>
          <a:srgbClr val="8FB08C"/>
        </a:buClr>
        <a:buChar char="•"/>
        <a:defRPr kumimoji="1">
          <a:solidFill>
            <a:schemeClr val="tx1"/>
          </a:solidFill>
          <a:latin typeface="+mn-lt"/>
          <a:ea typeface="+mn-ea"/>
        </a:defRPr>
      </a:lvl8pPr>
      <a:lvl9pPr marL="3200400" indent="-228600" algn="l" rtl="0" eaLnBrk="0" fontAlgn="base" hangingPunct="0">
        <a:spcBef>
          <a:spcPct val="20000"/>
        </a:spcBef>
        <a:spcAft>
          <a:spcPct val="0"/>
        </a:spcAft>
        <a:buClr>
          <a:srgbClr val="8FB08C"/>
        </a:buClr>
        <a:buChar char="•"/>
        <a:defRPr kumimoji="1">
          <a:solidFill>
            <a:schemeClr val="tx1"/>
          </a:solidFill>
          <a:latin typeface="+mn-lt"/>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DDE3E7"/>
        </a:solidFill>
        <a:effectLst/>
      </p:bgPr>
    </p:bg>
    <p:spTree>
      <p:nvGrpSpPr>
        <p:cNvPr id="1" name=""/>
        <p:cNvGrpSpPr/>
        <p:nvPr/>
      </p:nvGrpSpPr>
      <p:grpSpPr>
        <a:xfrm>
          <a:off x="0" y="0"/>
          <a:ext cx="0" cy="0"/>
          <a:chOff x="0" y="0"/>
          <a:chExt cx="0" cy="0"/>
        </a:xfrm>
      </p:grpSpPr>
      <p:sp>
        <p:nvSpPr>
          <p:cNvPr id="2050" name="正方形/長方形 16"/>
          <p:cNvSpPr>
            <a:spLocks noChangeArrowheads="1"/>
          </p:cNvSpPr>
          <p:nvPr/>
        </p:nvSpPr>
        <p:spPr bwMode="white">
          <a:xfrm>
            <a:off x="0" y="6381750"/>
            <a:ext cx="9144000" cy="476250"/>
          </a:xfrm>
          <a:prstGeom prst="rect">
            <a:avLst/>
          </a:prstGeom>
          <a:solidFill>
            <a:srgbClr val="FFFFFF"/>
          </a:solidFill>
          <a:ln w="9525" algn="ctr">
            <a:noFill/>
            <a:miter lim="800000"/>
            <a:headEnd/>
            <a:tailEnd/>
          </a:ln>
        </p:spPr>
        <p:txBody>
          <a:bodyPr wrap="none" anchor="ctr"/>
          <a:lstStyle/>
          <a:p>
            <a:pPr>
              <a:defRPr/>
            </a:pPr>
            <a:endParaRPr kumimoji="0" lang="en-US" altLang="ja-JP" sz="1800">
              <a:solidFill>
                <a:schemeClr val="tx1"/>
              </a:solidFill>
              <a:ea typeface="ＭＳ Ｐ明朝" pitchFamily="18" charset="-128"/>
            </a:endParaRPr>
          </a:p>
        </p:txBody>
      </p:sp>
      <p:sp>
        <p:nvSpPr>
          <p:cNvPr id="2051" name="正方形/長方形 15"/>
          <p:cNvSpPr>
            <a:spLocks noChangeArrowheads="1"/>
          </p:cNvSpPr>
          <p:nvPr/>
        </p:nvSpPr>
        <p:spPr bwMode="white">
          <a:xfrm>
            <a:off x="0" y="0"/>
            <a:ext cx="9144000" cy="1393825"/>
          </a:xfrm>
          <a:prstGeom prst="rect">
            <a:avLst/>
          </a:prstGeom>
          <a:solidFill>
            <a:srgbClr val="FFFFFF"/>
          </a:solidFill>
          <a:ln w="9525" algn="ctr">
            <a:noFill/>
            <a:miter lim="800000"/>
            <a:headEnd/>
            <a:tailEnd/>
          </a:ln>
        </p:spPr>
        <p:txBody>
          <a:bodyPr wrap="none" anchor="ctr"/>
          <a:lstStyle/>
          <a:p>
            <a:pPr>
              <a:defRPr/>
            </a:pPr>
            <a:endParaRPr kumimoji="0" lang="en-US" altLang="ja-JP" sz="1800">
              <a:solidFill>
                <a:schemeClr val="tx1"/>
              </a:solidFill>
              <a:ea typeface="ＭＳ Ｐ明朝" pitchFamily="18" charset="-128"/>
            </a:endParaRPr>
          </a:p>
        </p:txBody>
      </p:sp>
      <p:sp>
        <p:nvSpPr>
          <p:cNvPr id="2052" name="正方形/長方形 17"/>
          <p:cNvSpPr>
            <a:spLocks noChangeArrowheads="1"/>
          </p:cNvSpPr>
          <p:nvPr/>
        </p:nvSpPr>
        <p:spPr bwMode="white">
          <a:xfrm>
            <a:off x="0" y="0"/>
            <a:ext cx="152400" cy="6858000"/>
          </a:xfrm>
          <a:prstGeom prst="rect">
            <a:avLst/>
          </a:prstGeom>
          <a:solidFill>
            <a:srgbClr val="FFFFFF"/>
          </a:solidFill>
          <a:ln w="9525" algn="ctr">
            <a:noFill/>
            <a:miter lim="800000"/>
            <a:headEnd/>
            <a:tailEnd/>
          </a:ln>
        </p:spPr>
        <p:txBody>
          <a:bodyPr wrap="none" anchor="ctr"/>
          <a:lstStyle/>
          <a:p>
            <a:pPr>
              <a:defRPr/>
            </a:pPr>
            <a:endParaRPr kumimoji="0" lang="en-US" altLang="ja-JP" sz="1800">
              <a:solidFill>
                <a:schemeClr val="tx1"/>
              </a:solidFill>
              <a:ea typeface="ＭＳ Ｐ明朝" pitchFamily="18" charset="-128"/>
            </a:endParaRPr>
          </a:p>
        </p:txBody>
      </p:sp>
      <p:sp>
        <p:nvSpPr>
          <p:cNvPr id="2053" name="正方形/長方形 18"/>
          <p:cNvSpPr>
            <a:spLocks noChangeArrowheads="1"/>
          </p:cNvSpPr>
          <p:nvPr/>
        </p:nvSpPr>
        <p:spPr bwMode="white">
          <a:xfrm>
            <a:off x="8991600" y="0"/>
            <a:ext cx="152400" cy="6858000"/>
          </a:xfrm>
          <a:prstGeom prst="rect">
            <a:avLst/>
          </a:prstGeom>
          <a:solidFill>
            <a:srgbClr val="FFFFFF"/>
          </a:solidFill>
          <a:ln w="9525" algn="ctr">
            <a:noFill/>
            <a:miter lim="800000"/>
            <a:headEnd/>
            <a:tailEnd/>
          </a:ln>
        </p:spPr>
        <p:txBody>
          <a:bodyPr wrap="none" anchor="ctr"/>
          <a:lstStyle/>
          <a:p>
            <a:pPr>
              <a:defRPr/>
            </a:pPr>
            <a:endParaRPr kumimoji="0" lang="en-US" altLang="ja-JP" sz="1800">
              <a:solidFill>
                <a:schemeClr val="tx1"/>
              </a:solidFill>
              <a:ea typeface="ＭＳ Ｐ明朝" pitchFamily="18" charset="-128"/>
            </a:endParaRPr>
          </a:p>
        </p:txBody>
      </p:sp>
      <p:sp>
        <p:nvSpPr>
          <p:cNvPr id="8" name="正方形/長方形 7"/>
          <p:cNvSpPr>
            <a:spLocks noChangeArrowheads="1"/>
          </p:cNvSpPr>
          <p:nvPr/>
        </p:nvSpPr>
        <p:spPr bwMode="auto">
          <a:xfrm>
            <a:off x="152400" y="155575"/>
            <a:ext cx="8832850" cy="6081713"/>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sz="1800" dirty="0">
              <a:solidFill>
                <a:schemeClr val="tx1"/>
              </a:solidFill>
              <a:latin typeface="+mn-lt"/>
              <a:ea typeface="+mn-ea"/>
            </a:endParaRPr>
          </a:p>
        </p:txBody>
      </p:sp>
      <p:sp>
        <p:nvSpPr>
          <p:cNvPr id="10" name="直線コネクタ 9"/>
          <p:cNvSpPr>
            <a:spLocks noChangeShapeType="1"/>
          </p:cNvSpPr>
          <p:nvPr/>
        </p:nvSpPr>
        <p:spPr bwMode="auto">
          <a:xfrm>
            <a:off x="152400" y="1276350"/>
            <a:ext cx="8832850"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kumimoji="0" lang="en-US" sz="1800" dirty="0">
              <a:solidFill>
                <a:schemeClr val="tx1"/>
              </a:solidFill>
              <a:latin typeface="+mn-lt"/>
              <a:ea typeface="+mn-ea"/>
            </a:endParaRPr>
          </a:p>
        </p:txBody>
      </p:sp>
      <p:sp>
        <p:nvSpPr>
          <p:cNvPr id="12" name="円/楕円 11"/>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sz="1800" dirty="0"/>
          </a:p>
        </p:txBody>
      </p:sp>
      <p:sp>
        <p:nvSpPr>
          <p:cNvPr id="15" name="円/楕円 14"/>
          <p:cNvSpPr/>
          <p:nvPr/>
        </p:nvSpPr>
        <p:spPr>
          <a:xfrm>
            <a:off x="4362450" y="1050925"/>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sz="1800" dirty="0"/>
          </a:p>
        </p:txBody>
      </p:sp>
      <p:sp>
        <p:nvSpPr>
          <p:cNvPr id="23" name="スライド番号プレースホルダ 22"/>
          <p:cNvSpPr>
            <a:spLocks noGrp="1"/>
          </p:cNvSpPr>
          <p:nvPr>
            <p:ph type="sldNum" sz="quarter" idx="4"/>
          </p:nvPr>
        </p:nvSpPr>
        <p:spPr>
          <a:xfrm>
            <a:off x="4343400" y="1039813"/>
            <a:ext cx="457200" cy="441325"/>
          </a:xfrm>
          <a:prstGeom prst="rect">
            <a:avLst/>
          </a:prstGeom>
        </p:spPr>
        <p:txBody>
          <a:bodyPr vert="horz" wrap="square" lIns="45720" tIns="45720" rIns="45720" bIns="45720" numCol="1" anchor="ctr" anchorCtr="0" compatLnSpc="1">
            <a:prstTxWarp prst="textNoShape">
              <a:avLst/>
            </a:prstTxWarp>
            <a:normAutofit/>
          </a:bodyPr>
          <a:lstStyle>
            <a:lvl1pPr algn="ctr">
              <a:defRPr sz="1600">
                <a:solidFill>
                  <a:srgbClr val="333333"/>
                </a:solidFill>
                <a:ea typeface="ＭＳ Ｐ明朝" pitchFamily="18" charset="-128"/>
              </a:defRPr>
            </a:lvl1pPr>
          </a:lstStyle>
          <a:p>
            <a:pPr>
              <a:defRPr/>
            </a:pPr>
            <a:fld id="{583657DB-9949-4C02-A5B5-45AF972AA636}" type="slidenum">
              <a:rPr lang="ja-JP" altLang="en-US"/>
              <a:pPr>
                <a:defRPr/>
              </a:pPr>
              <a:t>&lt;#&gt;</a:t>
            </a:fld>
            <a:endParaRPr lang="en-US" altLang="ja-JP"/>
          </a:p>
        </p:txBody>
      </p:sp>
      <p:sp>
        <p:nvSpPr>
          <p:cNvPr id="13323" name="タイトル プレースホルダ 21"/>
          <p:cNvSpPr>
            <a:spLocks noGrp="1"/>
          </p:cNvSpPr>
          <p:nvPr>
            <p:ph type="title"/>
          </p:nvPr>
        </p:nvSpPr>
        <p:spPr bwMode="auto">
          <a:xfrm>
            <a:off x="301625" y="228600"/>
            <a:ext cx="8534400" cy="75882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ja-JP" altLang="en-US" smtClean="0"/>
              <a:t>マスタ タイトルの書式設定</a:t>
            </a:r>
            <a:endParaRPr lang="en-US" smtClean="0"/>
          </a:p>
        </p:txBody>
      </p:sp>
      <p:sp>
        <p:nvSpPr>
          <p:cNvPr id="13324" name="テキスト プレースホルダ 12"/>
          <p:cNvSpPr>
            <a:spLocks noGrp="1"/>
          </p:cNvSpPr>
          <p:nvPr>
            <p:ph type="body" idx="1"/>
          </p:nvPr>
        </p:nvSpPr>
        <p:spPr bwMode="auto">
          <a:xfrm>
            <a:off x="301625" y="1638300"/>
            <a:ext cx="8534400" cy="4598988"/>
          </a:xfrm>
          <a:prstGeom prst="rect">
            <a:avLst/>
          </a:prstGeom>
          <a:noFill/>
          <a:ln w="9525">
            <a:noFill/>
            <a:miter lim="800000"/>
            <a:headEnd/>
            <a:tailEnd/>
          </a:ln>
        </p:spPr>
        <p:txBody>
          <a:bodyPr vert="horz" wrap="square" lIns="54000" tIns="10800" rIns="54000" bIns="1080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smtClean="0"/>
          </a:p>
        </p:txBody>
      </p:sp>
      <p:sp>
        <p:nvSpPr>
          <p:cNvPr id="18" name="フッター プレースホルダ 5"/>
          <p:cNvSpPr txBox="1">
            <a:spLocks/>
          </p:cNvSpPr>
          <p:nvPr userDrawn="1"/>
        </p:nvSpPr>
        <p:spPr bwMode="auto">
          <a:xfrm>
            <a:off x="138113" y="6407150"/>
            <a:ext cx="3581400" cy="365125"/>
          </a:xfrm>
          <a:prstGeom prst="rect">
            <a:avLst/>
          </a:prstGeom>
          <a:noFill/>
          <a:ln w="9525">
            <a:noFill/>
            <a:miter lim="800000"/>
            <a:headEnd/>
            <a:tailEnd/>
          </a:ln>
        </p:spPr>
        <p:txBody>
          <a:bodyPr/>
          <a:lstStyle>
            <a:lvl1pPr eaLnBrk="0" hangingPunct="0">
              <a:defRPr kumimoji="1" sz="2400">
                <a:solidFill>
                  <a:srgbClr val="777777"/>
                </a:solidFill>
                <a:latin typeface="Calibri" pitchFamily="34" charset="0"/>
                <a:ea typeface="ＭＳ Ｐゴシック" pitchFamily="50" charset="-128"/>
              </a:defRPr>
            </a:lvl1pPr>
            <a:lvl2pPr marL="742950" indent="-285750" eaLnBrk="0" hangingPunct="0">
              <a:defRPr kumimoji="1" sz="2400">
                <a:solidFill>
                  <a:srgbClr val="777777"/>
                </a:solidFill>
                <a:latin typeface="Calibri" pitchFamily="34" charset="0"/>
                <a:ea typeface="ＭＳ Ｐゴシック" pitchFamily="50" charset="-128"/>
              </a:defRPr>
            </a:lvl2pPr>
            <a:lvl3pPr marL="1143000" indent="-228600" eaLnBrk="0" hangingPunct="0">
              <a:defRPr kumimoji="1" sz="2400">
                <a:solidFill>
                  <a:srgbClr val="777777"/>
                </a:solidFill>
                <a:latin typeface="Calibri" pitchFamily="34" charset="0"/>
                <a:ea typeface="ＭＳ Ｐゴシック" pitchFamily="50" charset="-128"/>
              </a:defRPr>
            </a:lvl3pPr>
            <a:lvl4pPr marL="1600200" indent="-228600" eaLnBrk="0" hangingPunct="0">
              <a:defRPr kumimoji="1" sz="2400">
                <a:solidFill>
                  <a:srgbClr val="777777"/>
                </a:solidFill>
                <a:latin typeface="Calibri" pitchFamily="34" charset="0"/>
                <a:ea typeface="ＭＳ Ｐゴシック" pitchFamily="50" charset="-128"/>
              </a:defRPr>
            </a:lvl4pPr>
            <a:lvl5pPr marL="2057400" indent="-228600" eaLnBrk="0" hangingPunct="0">
              <a:defRPr kumimoji="1" sz="2400">
                <a:solidFill>
                  <a:srgbClr val="777777"/>
                </a:solidFill>
                <a:latin typeface="Calibri" pitchFamily="34" charset="0"/>
                <a:ea typeface="ＭＳ Ｐゴシック" pitchFamily="50" charset="-128"/>
              </a:defRPr>
            </a:lvl5pPr>
            <a:lvl6pPr marL="2514600" indent="-228600" algn="ctr" eaLnBrk="0" fontAlgn="base" hangingPunct="0">
              <a:spcBef>
                <a:spcPct val="0"/>
              </a:spcBef>
              <a:spcAft>
                <a:spcPct val="0"/>
              </a:spcAft>
              <a:defRPr kumimoji="1" sz="2400">
                <a:solidFill>
                  <a:srgbClr val="777777"/>
                </a:solidFill>
                <a:latin typeface="Calibri" pitchFamily="34" charset="0"/>
                <a:ea typeface="ＭＳ Ｐゴシック" pitchFamily="50" charset="-128"/>
              </a:defRPr>
            </a:lvl6pPr>
            <a:lvl7pPr marL="2971800" indent="-228600" algn="ctr" eaLnBrk="0" fontAlgn="base" hangingPunct="0">
              <a:spcBef>
                <a:spcPct val="0"/>
              </a:spcBef>
              <a:spcAft>
                <a:spcPct val="0"/>
              </a:spcAft>
              <a:defRPr kumimoji="1" sz="2400">
                <a:solidFill>
                  <a:srgbClr val="777777"/>
                </a:solidFill>
                <a:latin typeface="Calibri" pitchFamily="34" charset="0"/>
                <a:ea typeface="ＭＳ Ｐゴシック" pitchFamily="50" charset="-128"/>
              </a:defRPr>
            </a:lvl7pPr>
            <a:lvl8pPr marL="3429000" indent="-228600" algn="ctr" eaLnBrk="0" fontAlgn="base" hangingPunct="0">
              <a:spcBef>
                <a:spcPct val="0"/>
              </a:spcBef>
              <a:spcAft>
                <a:spcPct val="0"/>
              </a:spcAft>
              <a:defRPr kumimoji="1" sz="2400">
                <a:solidFill>
                  <a:srgbClr val="777777"/>
                </a:solidFill>
                <a:latin typeface="Calibri" pitchFamily="34" charset="0"/>
                <a:ea typeface="ＭＳ Ｐゴシック" pitchFamily="50" charset="-128"/>
              </a:defRPr>
            </a:lvl8pPr>
            <a:lvl9pPr marL="3886200" indent="-228600" algn="ctr" eaLnBrk="0" fontAlgn="base" hangingPunct="0">
              <a:spcBef>
                <a:spcPct val="0"/>
              </a:spcBef>
              <a:spcAft>
                <a:spcPct val="0"/>
              </a:spcAft>
              <a:defRPr kumimoji="1" sz="2400">
                <a:solidFill>
                  <a:srgbClr val="777777"/>
                </a:solidFill>
                <a:latin typeface="Calibri" pitchFamily="34" charset="0"/>
                <a:ea typeface="ＭＳ Ｐゴシック" pitchFamily="50" charset="-128"/>
              </a:defRPr>
            </a:lvl9pPr>
          </a:lstStyle>
          <a:p>
            <a:pPr eaLnBrk="1" hangingPunct="1">
              <a:defRPr/>
            </a:pPr>
            <a:r>
              <a:rPr lang="en-US" altLang="ja-JP" sz="1100" b="1" dirty="0" smtClean="0">
                <a:solidFill>
                  <a:srgbClr val="5F5F5F"/>
                </a:solidFill>
                <a:latin typeface="HG丸ｺﾞｼｯｸM-PRO" pitchFamily="50" charset="-128"/>
                <a:ea typeface="HG丸ｺﾞｼｯｸM-PRO" pitchFamily="50" charset="-128"/>
              </a:rPr>
              <a:t>OSS </a:t>
            </a:r>
            <a:r>
              <a:rPr lang="ja-JP" altLang="en-US" sz="1100" b="1" dirty="0" smtClean="0">
                <a:solidFill>
                  <a:srgbClr val="5F5F5F"/>
                </a:solidFill>
                <a:latin typeface="HG丸ｺﾞｼｯｸM-PRO" pitchFamily="50" charset="-128"/>
                <a:ea typeface="HG丸ｺﾞｼｯｸM-PRO" pitchFamily="50" charset="-128"/>
              </a:rPr>
              <a:t>エクゼクティブフォーラム </a:t>
            </a:r>
            <a:r>
              <a:rPr lang="en-US" altLang="ja-JP" sz="1100" b="1" dirty="0" smtClean="0">
                <a:solidFill>
                  <a:srgbClr val="5F5F5F"/>
                </a:solidFill>
                <a:latin typeface="HG丸ｺﾞｼｯｸM-PRO" pitchFamily="50" charset="-128"/>
                <a:ea typeface="HG丸ｺﾞｼｯｸM-PRO" pitchFamily="50" charset="-128"/>
              </a:rPr>
              <a:t>: 2011-12-21</a:t>
            </a:r>
            <a:endParaRPr lang="ja-JP" altLang="en-US" sz="1100" b="1" dirty="0">
              <a:solidFill>
                <a:srgbClr val="5F5F5F"/>
              </a:solidFill>
              <a:latin typeface="HG丸ｺﾞｼｯｸM-PRO" pitchFamily="50" charset="-128"/>
              <a:ea typeface="HG丸ｺﾞｼｯｸM-PRO" pitchFamily="50" charset="-128"/>
            </a:endParaRPr>
          </a:p>
        </p:txBody>
      </p:sp>
      <p:sp>
        <p:nvSpPr>
          <p:cNvPr id="20" name="正方形/長方形 29"/>
          <p:cNvSpPr>
            <a:spLocks noChangeArrowheads="1"/>
          </p:cNvSpPr>
          <p:nvPr userDrawn="1"/>
        </p:nvSpPr>
        <p:spPr bwMode="auto">
          <a:xfrm>
            <a:off x="6588125" y="6381750"/>
            <a:ext cx="2359025" cy="276225"/>
          </a:xfrm>
          <a:prstGeom prst="rect">
            <a:avLst/>
          </a:prstGeom>
          <a:noFill/>
          <a:ln w="9525">
            <a:noFill/>
            <a:miter lim="800000"/>
            <a:headEnd/>
            <a:tailEnd/>
          </a:ln>
        </p:spPr>
        <p:txBody>
          <a:bodyPr>
            <a:spAutoFit/>
          </a:bodyPr>
          <a:lstStyle/>
          <a:p>
            <a:pPr algn="r">
              <a:defRPr/>
            </a:pPr>
            <a:r>
              <a:rPr lang="ja-JP" altLang="en-US" sz="1200" b="1" dirty="0">
                <a:ea typeface="ＭＳ Ｐゴシック" pitchFamily="50" charset="-128"/>
              </a:rPr>
              <a:t>リナックスコミュニティーの実像</a:t>
            </a:r>
          </a:p>
        </p:txBody>
      </p:sp>
    </p:spTree>
  </p:cSld>
  <p:clrMap bg1="lt1" tx1="dk1" bg2="lt2" tx2="dk2" accent1="accent1" accent2="accent2" accent3="accent3" accent4="accent4" accent5="accent5" accent6="accent6" hlink="hlink" folHlink="folHlink"/>
  <p:sldLayoutIdLst>
    <p:sldLayoutId id="2147483685" r:id="rId1"/>
    <p:sldLayoutId id="2147483684" r:id="rId2"/>
    <p:sldLayoutId id="2147483683" r:id="rId3"/>
    <p:sldLayoutId id="2147483682" r:id="rId4"/>
    <p:sldLayoutId id="2147483681" r:id="rId5"/>
    <p:sldLayoutId id="2147483680" r:id="rId6"/>
    <p:sldLayoutId id="2147483679" r:id="rId7"/>
    <p:sldLayoutId id="2147483678" r:id="rId8"/>
    <p:sldLayoutId id="2147483677" r:id="rId9"/>
    <p:sldLayoutId id="2147483676" r:id="rId10"/>
    <p:sldLayoutId id="2147483675" r:id="rId11"/>
  </p:sldLayoutIdLst>
  <p:timing>
    <p:tnLst>
      <p:par>
        <p:cTn id="1" dur="indefinite" restart="never" nodeType="tmRoot"/>
      </p:par>
    </p:tnLst>
  </p:timing>
  <p:hf hdr="0" ftr="0" dt="0"/>
  <p:txStyles>
    <p:titleStyle>
      <a:lvl1pPr algn="ctr" rtl="0" eaLnBrk="0" fontAlgn="base" hangingPunct="0">
        <a:spcBef>
          <a:spcPct val="0"/>
        </a:spcBef>
        <a:spcAft>
          <a:spcPct val="0"/>
        </a:spcAft>
        <a:defRPr kumimoji="1" sz="3300">
          <a:solidFill>
            <a:srgbClr val="7F7F7F"/>
          </a:solidFill>
          <a:latin typeface="HG丸ｺﾞｼｯｸM-PRO" pitchFamily="50" charset="-128"/>
          <a:ea typeface="HG丸ｺﾞｼｯｸM-PRO" pitchFamily="50" charset="-128"/>
          <a:cs typeface="+mj-cs"/>
        </a:defRPr>
      </a:lvl1pPr>
      <a:lvl2pPr algn="ctr" rtl="0" eaLnBrk="0" fontAlgn="base" hangingPunct="0">
        <a:spcBef>
          <a:spcPct val="0"/>
        </a:spcBef>
        <a:spcAft>
          <a:spcPct val="0"/>
        </a:spcAft>
        <a:defRPr kumimoji="1" sz="3300">
          <a:solidFill>
            <a:srgbClr val="7F7F7F"/>
          </a:solidFill>
          <a:latin typeface="HG丸ｺﾞｼｯｸM-PRO" pitchFamily="50" charset="-128"/>
          <a:ea typeface="HG丸ｺﾞｼｯｸM-PRO" pitchFamily="50" charset="-128"/>
        </a:defRPr>
      </a:lvl2pPr>
      <a:lvl3pPr algn="ctr" rtl="0" eaLnBrk="0" fontAlgn="base" hangingPunct="0">
        <a:spcBef>
          <a:spcPct val="0"/>
        </a:spcBef>
        <a:spcAft>
          <a:spcPct val="0"/>
        </a:spcAft>
        <a:defRPr kumimoji="1" sz="3300">
          <a:solidFill>
            <a:srgbClr val="7F7F7F"/>
          </a:solidFill>
          <a:latin typeface="HG丸ｺﾞｼｯｸM-PRO" pitchFamily="50" charset="-128"/>
          <a:ea typeface="HG丸ｺﾞｼｯｸM-PRO" pitchFamily="50" charset="-128"/>
        </a:defRPr>
      </a:lvl3pPr>
      <a:lvl4pPr algn="ctr" rtl="0" eaLnBrk="0" fontAlgn="base" hangingPunct="0">
        <a:spcBef>
          <a:spcPct val="0"/>
        </a:spcBef>
        <a:spcAft>
          <a:spcPct val="0"/>
        </a:spcAft>
        <a:defRPr kumimoji="1" sz="3300">
          <a:solidFill>
            <a:srgbClr val="7F7F7F"/>
          </a:solidFill>
          <a:latin typeface="HG丸ｺﾞｼｯｸM-PRO" pitchFamily="50" charset="-128"/>
          <a:ea typeface="HG丸ｺﾞｼｯｸM-PRO" pitchFamily="50" charset="-128"/>
        </a:defRPr>
      </a:lvl4pPr>
      <a:lvl5pPr algn="ctr" rtl="0" eaLnBrk="0" fontAlgn="base" hangingPunct="0">
        <a:spcBef>
          <a:spcPct val="0"/>
        </a:spcBef>
        <a:spcAft>
          <a:spcPct val="0"/>
        </a:spcAft>
        <a:defRPr kumimoji="1" sz="3300">
          <a:solidFill>
            <a:srgbClr val="7F7F7F"/>
          </a:solidFill>
          <a:latin typeface="HG丸ｺﾞｼｯｸM-PRO" pitchFamily="50" charset="-128"/>
          <a:ea typeface="HG丸ｺﾞｼｯｸM-PRO" pitchFamily="50" charset="-128"/>
        </a:defRPr>
      </a:lvl5pPr>
      <a:lvl6pPr marL="4572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6pPr>
      <a:lvl7pPr marL="9144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7pPr>
      <a:lvl8pPr marL="13716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8pPr>
      <a:lvl9pPr marL="1828800" algn="ctr" rtl="0" eaLnBrk="0" fontAlgn="base" hangingPunct="0">
        <a:spcBef>
          <a:spcPct val="0"/>
        </a:spcBef>
        <a:spcAft>
          <a:spcPct val="0"/>
        </a:spcAft>
        <a:defRPr kumimoji="1" sz="3300">
          <a:solidFill>
            <a:srgbClr val="7B9899"/>
          </a:solidFill>
          <a:latin typeface="Calibri" pitchFamily="34" charset="0"/>
          <a:ea typeface="ＭＳ Ｐゴシック" pitchFamily="50" charset="-128"/>
        </a:defRPr>
      </a:lvl9pPr>
    </p:titleStyle>
    <p:bodyStyle>
      <a:lvl1pPr marL="323850" indent="-323850" algn="l" rtl="0" eaLnBrk="0" fontAlgn="base" hangingPunct="0">
        <a:spcBef>
          <a:spcPct val="20000"/>
        </a:spcBef>
        <a:spcAft>
          <a:spcPct val="0"/>
        </a:spcAft>
        <a:buClr>
          <a:srgbClr val="0066FF"/>
        </a:buClr>
        <a:buFont typeface="Wingdings" pitchFamily="2" charset="2"/>
        <a:buChar char="n"/>
        <a:defRPr kumimoji="1" sz="2600">
          <a:solidFill>
            <a:srgbClr val="0070C0"/>
          </a:solidFill>
          <a:latin typeface="HG丸ｺﾞｼｯｸM-PRO" pitchFamily="50" charset="-128"/>
          <a:ea typeface="HG丸ｺﾞｼｯｸM-PRO" pitchFamily="50" charset="-128"/>
          <a:cs typeface="+mn-cs"/>
        </a:defRPr>
      </a:lvl1pPr>
      <a:lvl2pPr marL="719138" indent="-273050" algn="l" rtl="0" eaLnBrk="0" fontAlgn="base" hangingPunct="0">
        <a:spcBef>
          <a:spcPct val="20000"/>
        </a:spcBef>
        <a:spcAft>
          <a:spcPct val="0"/>
        </a:spcAft>
        <a:buClr>
          <a:srgbClr val="0066FF"/>
        </a:buClr>
        <a:buFont typeface="Wingdings" pitchFamily="2" charset="2"/>
        <a:buChar char="n"/>
        <a:defRPr kumimoji="1" sz="2400">
          <a:solidFill>
            <a:srgbClr val="0070C0"/>
          </a:solidFill>
          <a:latin typeface="HG丸ｺﾞｼｯｸM-PRO" pitchFamily="50" charset="-128"/>
          <a:ea typeface="HG丸ｺﾞｼｯｸM-PRO" pitchFamily="50" charset="-128"/>
        </a:defRPr>
      </a:lvl2pPr>
      <a:lvl3pPr marL="1171575" indent="-273050" algn="l" rtl="0" eaLnBrk="0" fontAlgn="base" hangingPunct="0">
        <a:spcBef>
          <a:spcPct val="20000"/>
        </a:spcBef>
        <a:spcAft>
          <a:spcPct val="0"/>
        </a:spcAft>
        <a:buClr>
          <a:srgbClr val="0066FF"/>
        </a:buClr>
        <a:buFont typeface="Wingdings" pitchFamily="2" charset="2"/>
        <a:buChar char="n"/>
        <a:defRPr kumimoji="1" sz="2400">
          <a:solidFill>
            <a:srgbClr val="0070C0"/>
          </a:solidFill>
          <a:latin typeface="HG丸ｺﾞｼｯｸM-PRO" pitchFamily="50" charset="-128"/>
          <a:ea typeface="HG丸ｺﾞｼｯｸM-PRO" pitchFamily="50" charset="-128"/>
        </a:defRPr>
      </a:lvl3pPr>
      <a:lvl4pPr marL="1543050" indent="-192088" algn="l" rtl="0" eaLnBrk="0" fontAlgn="base" hangingPunct="0">
        <a:spcBef>
          <a:spcPct val="20000"/>
        </a:spcBef>
        <a:spcAft>
          <a:spcPct val="0"/>
        </a:spcAft>
        <a:buClr>
          <a:srgbClr val="0066FF"/>
        </a:buClr>
        <a:buFont typeface="Wingdings" pitchFamily="2" charset="2"/>
        <a:buChar char="n"/>
        <a:defRPr kumimoji="1" sz="2400">
          <a:solidFill>
            <a:srgbClr val="0070C0"/>
          </a:solidFill>
          <a:latin typeface="HG丸ｺﾞｼｯｸM-PRO" pitchFamily="50" charset="-128"/>
          <a:ea typeface="HG丸ｺﾞｼｯｸM-PRO" pitchFamily="50" charset="-128"/>
        </a:defRPr>
      </a:lvl4pPr>
      <a:lvl5pPr marL="1951038" indent="-228600" algn="l" rtl="0" eaLnBrk="0" fontAlgn="base" hangingPunct="0">
        <a:spcBef>
          <a:spcPct val="20000"/>
        </a:spcBef>
        <a:spcAft>
          <a:spcPct val="0"/>
        </a:spcAft>
        <a:buClr>
          <a:srgbClr val="0066FF"/>
        </a:buClr>
        <a:buFont typeface="Wingdings" pitchFamily="2" charset="2"/>
        <a:buChar char="n"/>
        <a:defRPr kumimoji="1" sz="2400">
          <a:solidFill>
            <a:srgbClr val="0070C0"/>
          </a:solidFill>
          <a:latin typeface="HG丸ｺﾞｼｯｸM-PRO" pitchFamily="50" charset="-128"/>
          <a:ea typeface="HG丸ｺﾞｼｯｸM-PRO" pitchFamily="50" charset="-128"/>
        </a:defRPr>
      </a:lvl5pPr>
      <a:lvl6pPr marL="1828800" indent="-228600" algn="l" rtl="0" eaLnBrk="0" fontAlgn="base" hangingPunct="0">
        <a:lnSpc>
          <a:spcPct val="75000"/>
        </a:lnSpc>
        <a:spcBef>
          <a:spcPct val="20000"/>
        </a:spcBef>
        <a:spcAft>
          <a:spcPct val="0"/>
        </a:spcAft>
        <a:buClr>
          <a:srgbClr val="5A0BCF"/>
        </a:buClr>
        <a:buFont typeface="Wingdings" pitchFamily="2" charset="2"/>
        <a:buChar char="n"/>
        <a:defRPr kumimoji="1" sz="2400">
          <a:solidFill>
            <a:srgbClr val="777777"/>
          </a:solidFill>
          <a:latin typeface="+mn-lt"/>
          <a:ea typeface="+mn-ea"/>
        </a:defRPr>
      </a:lvl6pPr>
      <a:lvl7pPr marL="2286000" indent="-228600" algn="l" rtl="0" eaLnBrk="0" fontAlgn="base" hangingPunct="0">
        <a:lnSpc>
          <a:spcPct val="75000"/>
        </a:lnSpc>
        <a:spcBef>
          <a:spcPct val="20000"/>
        </a:spcBef>
        <a:spcAft>
          <a:spcPct val="0"/>
        </a:spcAft>
        <a:buClr>
          <a:srgbClr val="5A0BCF"/>
        </a:buClr>
        <a:buFont typeface="Wingdings" pitchFamily="2" charset="2"/>
        <a:buChar char="n"/>
        <a:defRPr kumimoji="1" sz="2400">
          <a:solidFill>
            <a:srgbClr val="777777"/>
          </a:solidFill>
          <a:latin typeface="+mn-lt"/>
          <a:ea typeface="+mn-ea"/>
        </a:defRPr>
      </a:lvl7pPr>
      <a:lvl8pPr marL="2743200" indent="-228600" algn="l" rtl="0" eaLnBrk="0" fontAlgn="base" hangingPunct="0">
        <a:lnSpc>
          <a:spcPct val="75000"/>
        </a:lnSpc>
        <a:spcBef>
          <a:spcPct val="20000"/>
        </a:spcBef>
        <a:spcAft>
          <a:spcPct val="0"/>
        </a:spcAft>
        <a:buClr>
          <a:srgbClr val="5A0BCF"/>
        </a:buClr>
        <a:buFont typeface="Wingdings" pitchFamily="2" charset="2"/>
        <a:buChar char="n"/>
        <a:defRPr kumimoji="1" sz="2400">
          <a:solidFill>
            <a:srgbClr val="777777"/>
          </a:solidFill>
          <a:latin typeface="+mn-lt"/>
          <a:ea typeface="+mn-ea"/>
        </a:defRPr>
      </a:lvl8pPr>
      <a:lvl9pPr marL="3200400" indent="-228600" algn="l" rtl="0" eaLnBrk="0" fontAlgn="base" hangingPunct="0">
        <a:lnSpc>
          <a:spcPct val="75000"/>
        </a:lnSpc>
        <a:spcBef>
          <a:spcPct val="20000"/>
        </a:spcBef>
        <a:spcAft>
          <a:spcPct val="0"/>
        </a:spcAft>
        <a:buClr>
          <a:srgbClr val="5A0BCF"/>
        </a:buClr>
        <a:buFont typeface="Wingdings" pitchFamily="2" charset="2"/>
        <a:buChar char="n"/>
        <a:defRPr kumimoji="1" sz="2400">
          <a:solidFill>
            <a:srgbClr val="777777"/>
          </a:solidFill>
          <a:latin typeface="+mn-lt"/>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7.gif"/><Relationship Id="rId13" Type="http://schemas.openxmlformats.org/officeDocument/2006/relationships/image" Target="../media/image12.gif"/><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3.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gif"/><Relationship Id="rId4" Type="http://schemas.openxmlformats.org/officeDocument/2006/relationships/image" Target="../media/image3.png"/><Relationship Id="rId9" Type="http://schemas.openxmlformats.org/officeDocument/2006/relationships/image" Target="../media/image8.gi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www.kernel.org/" TargetMode="Externa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lwn.net/Articles/460597/" TargetMode="External"/><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hyperlink" Target="http://tree.celinuxforum.org/CelfPubWiki/JapanTechnicalJamboree19" TargetMode="External"/><Relationship Id="rId2" Type="http://schemas.openxmlformats.org/officeDocument/2006/relationships/image" Target="../media/image23.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https://events.linuxfoundation.org/archive/2011/embedded-linux-conference-europe/schedule" TargetMode="External"/><Relationship Id="rId1" Type="http://schemas.openxmlformats.org/officeDocument/2006/relationships/slideLayout" Target="../slideLayouts/slideLayout13.xml"/><Relationship Id="rId4" Type="http://schemas.openxmlformats.org/officeDocument/2006/relationships/image" Target="../media/image29.jpeg"/></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hyperlink" Target="https://events.linuxfoundation.org/events/linuxcon-japan" TargetMode="External"/><Relationship Id="rId2" Type="http://schemas.openxmlformats.org/officeDocument/2006/relationships/image" Target="../media/image31.jpe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hyperlink" Target="https://events.linuxfoundation.org/events/linuxcon-japan" TargetMode="External"/><Relationship Id="rId2" Type="http://schemas.openxmlformats.org/officeDocument/2006/relationships/image" Target="../media/image32.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スライド番号プレースホルダ 28"/>
          <p:cNvSpPr>
            <a:spLocks noGrp="1"/>
          </p:cNvSpPr>
          <p:nvPr>
            <p:ph type="sldNum" sz="quarter" idx="10"/>
          </p:nvPr>
        </p:nvSpPr>
        <p:spPr bwMode="auto">
          <a:noFill/>
          <a:ln>
            <a:miter lim="800000"/>
            <a:headEnd/>
            <a:tailEnd/>
          </a:ln>
        </p:spPr>
        <p:txBody>
          <a:bodyPr/>
          <a:lstStyle/>
          <a:p>
            <a:fld id="{59B4A708-35F5-4102-A209-38A6A4FB4D2E}" type="slidenum">
              <a:rPr lang="ja-JP" altLang="en-US" smtClean="0"/>
              <a:pPr/>
              <a:t>1</a:t>
            </a:fld>
            <a:endParaRPr lang="en-US" altLang="ja-JP" smtClean="0"/>
          </a:p>
        </p:txBody>
      </p:sp>
      <p:sp>
        <p:nvSpPr>
          <p:cNvPr id="27650" name="スライド番号プレースホルダ 1"/>
          <p:cNvSpPr txBox="1">
            <a:spLocks noGrp="1"/>
          </p:cNvSpPr>
          <p:nvPr/>
        </p:nvSpPr>
        <p:spPr bwMode="auto">
          <a:xfrm>
            <a:off x="4343400" y="2198688"/>
            <a:ext cx="457200" cy="441325"/>
          </a:xfrm>
          <a:prstGeom prst="rect">
            <a:avLst/>
          </a:prstGeom>
          <a:noFill/>
          <a:ln w="9525">
            <a:noFill/>
            <a:miter lim="800000"/>
            <a:headEnd/>
            <a:tailEnd/>
          </a:ln>
        </p:spPr>
        <p:txBody>
          <a:bodyPr lIns="45720" rIns="45720" anchor="ctr"/>
          <a:lstStyle/>
          <a:p>
            <a:pPr algn="ctr"/>
            <a:fld id="{345F78BF-4321-479D-BA51-3CF03135ADDC}" type="slidenum">
              <a:rPr lang="ja-JP" altLang="en-US" sz="1600">
                <a:solidFill>
                  <a:srgbClr val="7B9899"/>
                </a:solidFill>
                <a:ea typeface="ＭＳ Ｐ明朝" pitchFamily="18" charset="-128"/>
              </a:rPr>
              <a:pPr algn="ctr"/>
              <a:t>1</a:t>
            </a:fld>
            <a:endParaRPr lang="en-US" altLang="ja-JP" sz="1600">
              <a:solidFill>
                <a:srgbClr val="7B9899"/>
              </a:solidFill>
              <a:ea typeface="ＭＳ Ｐ明朝" pitchFamily="18" charset="-128"/>
            </a:endParaRPr>
          </a:p>
        </p:txBody>
      </p:sp>
      <p:sp>
        <p:nvSpPr>
          <p:cNvPr id="3" name="サブタイトル 2"/>
          <p:cNvSpPr>
            <a:spLocks noGrp="1"/>
          </p:cNvSpPr>
          <p:nvPr>
            <p:ph type="subTitle" idx="4294967295"/>
          </p:nvPr>
        </p:nvSpPr>
        <p:spPr>
          <a:xfrm>
            <a:off x="1428750" y="4643438"/>
            <a:ext cx="6400800" cy="681037"/>
          </a:xfrm>
        </p:spPr>
        <p:txBody>
          <a:bodyPr>
            <a:normAutofit/>
          </a:bodyPr>
          <a:lstStyle/>
          <a:p>
            <a:pPr marL="0" indent="0" algn="ctr" eaLnBrk="1" hangingPunct="1">
              <a:lnSpc>
                <a:spcPct val="60000"/>
              </a:lnSpc>
              <a:buFont typeface="Wingdings 2" pitchFamily="18" charset="2"/>
              <a:buNone/>
            </a:pPr>
            <a:r>
              <a:rPr lang="en-US" altLang="ja-JP" sz="2000" b="1" smtClean="0">
                <a:latin typeface="Calibri" pitchFamily="34" charset="0"/>
              </a:rPr>
              <a:t>HISAO MUNAKATA</a:t>
            </a:r>
          </a:p>
          <a:p>
            <a:pPr marL="0" indent="0" algn="ctr" eaLnBrk="1" hangingPunct="1">
              <a:lnSpc>
                <a:spcPct val="75000"/>
              </a:lnSpc>
              <a:buFont typeface="Wingdings 2" pitchFamily="18" charset="2"/>
              <a:buNone/>
            </a:pPr>
            <a:r>
              <a:rPr lang="en-US" altLang="ja-JP" sz="2000" b="1" smtClean="0">
                <a:latin typeface="Calibri" pitchFamily="34" charset="0"/>
              </a:rPr>
              <a:t>The Linux Foundation CE working group</a:t>
            </a:r>
            <a:br>
              <a:rPr lang="en-US" altLang="ja-JP" sz="2000" b="1" smtClean="0">
                <a:latin typeface="Calibri" pitchFamily="34" charset="0"/>
              </a:rPr>
            </a:br>
            <a:r>
              <a:rPr lang="en-US" altLang="ja-JP" sz="2000" b="1" smtClean="0">
                <a:latin typeface="Calibri" pitchFamily="34" charset="0"/>
              </a:rPr>
              <a:t>Architecture Gr. Co-chair </a:t>
            </a:r>
            <a:br>
              <a:rPr lang="en-US" altLang="ja-JP" sz="2000" b="1" smtClean="0">
                <a:latin typeface="Calibri" pitchFamily="34" charset="0"/>
              </a:rPr>
            </a:br>
            <a:r>
              <a:rPr lang="en-US" altLang="ja-JP" sz="1500" b="1" smtClean="0">
                <a:latin typeface="Calibri" pitchFamily="34" charset="0"/>
              </a:rPr>
              <a:t>hisao.munakata.vt(at)renesas.com</a:t>
            </a:r>
            <a:endParaRPr lang="ja-JP" altLang="en-US" sz="1500" b="1" smtClean="0">
              <a:latin typeface="Calibri" pitchFamily="34" charset="0"/>
            </a:endParaRPr>
          </a:p>
        </p:txBody>
      </p:sp>
      <p:sp>
        <p:nvSpPr>
          <p:cNvPr id="27652" name="タイトル 1"/>
          <p:cNvSpPr>
            <a:spLocks noGrp="1"/>
          </p:cNvSpPr>
          <p:nvPr>
            <p:ph type="ctrTitle" idx="4294967295"/>
          </p:nvPr>
        </p:nvSpPr>
        <p:spPr>
          <a:xfrm>
            <a:off x="695325" y="457200"/>
            <a:ext cx="7772400" cy="1752600"/>
          </a:xfrm>
        </p:spPr>
        <p:txBody>
          <a:bodyPr/>
          <a:lstStyle/>
          <a:p>
            <a:pPr eaLnBrk="1" hangingPunct="1">
              <a:lnSpc>
                <a:spcPts val="3900"/>
              </a:lnSpc>
            </a:pPr>
            <a:r>
              <a:rPr lang="ja-JP" altLang="en-US" b="1" smtClean="0"/>
              <a:t>リナックスコミュニティーの実像</a:t>
            </a:r>
            <a:r>
              <a:rPr lang="en-US" altLang="ja-JP" b="1" u="sng" smtClean="0"/>
              <a:t/>
            </a:r>
            <a:br>
              <a:rPr lang="en-US" altLang="ja-JP" b="1" u="sng" smtClean="0"/>
            </a:br>
            <a:endParaRPr lang="en-US" altLang="ja-JP" b="1" u="sng"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スライド番号プレースホルダ 22"/>
          <p:cNvSpPr>
            <a:spLocks noGrp="1"/>
          </p:cNvSpPr>
          <p:nvPr>
            <p:ph type="sldNum" sz="quarter" idx="10"/>
          </p:nvPr>
        </p:nvSpPr>
        <p:spPr bwMode="auto">
          <a:noFill/>
          <a:ln>
            <a:miter lim="800000"/>
            <a:headEnd/>
            <a:tailEnd/>
          </a:ln>
        </p:spPr>
        <p:txBody>
          <a:bodyPr/>
          <a:lstStyle/>
          <a:p>
            <a:fld id="{2497D745-A948-478F-AC7F-8EAF106DE05A}" type="slidenum">
              <a:rPr lang="ja-JP" altLang="en-US" smtClean="0"/>
              <a:pPr/>
              <a:t>2</a:t>
            </a:fld>
            <a:endParaRPr lang="en-US" altLang="ja-JP" smtClean="0"/>
          </a:p>
        </p:txBody>
      </p:sp>
      <p:sp>
        <p:nvSpPr>
          <p:cNvPr id="28674" name="Rectangle 2"/>
          <p:cNvSpPr>
            <a:spLocks noGrp="1"/>
          </p:cNvSpPr>
          <p:nvPr>
            <p:ph type="title"/>
          </p:nvPr>
        </p:nvSpPr>
        <p:spPr/>
        <p:txBody>
          <a:bodyPr/>
          <a:lstStyle/>
          <a:p>
            <a:r>
              <a:rPr lang="ja-JP" altLang="en-US" smtClean="0"/>
              <a:t>免　責</a:t>
            </a:r>
            <a:endParaRPr lang="en-US" altLang="ja-JP" smtClean="0"/>
          </a:p>
        </p:txBody>
      </p:sp>
      <p:sp>
        <p:nvSpPr>
          <p:cNvPr id="4100" name="Rectangle 5"/>
          <p:cNvSpPr>
            <a:spLocks noChangeArrowheads="1"/>
          </p:cNvSpPr>
          <p:nvPr/>
        </p:nvSpPr>
        <p:spPr bwMode="auto">
          <a:xfrm>
            <a:off x="323850" y="1773238"/>
            <a:ext cx="8424863" cy="3076575"/>
          </a:xfrm>
          <a:prstGeom prst="rect">
            <a:avLst/>
          </a:prstGeom>
          <a:noFill/>
          <a:ln w="9525" algn="ctr">
            <a:noFill/>
            <a:miter lim="800000"/>
            <a:headEnd/>
            <a:tailEnd/>
          </a:ln>
        </p:spPr>
        <p:txBody>
          <a:bodyPr lIns="0" tIns="0" rIns="0" bIns="0">
            <a:spAutoFit/>
          </a:bodyPr>
          <a:lstStyle/>
          <a:p>
            <a:pPr>
              <a:defRPr/>
            </a:pPr>
            <a:r>
              <a:rPr lang="ja-JP" altLang="en-US" sz="2000" dirty="0">
                <a:latin typeface="HG丸ｺﾞｼｯｸM-PRO" pitchFamily="50" charset="-128"/>
                <a:ea typeface="HG丸ｺﾞｼｯｸM-PRO" pitchFamily="50" charset="-128"/>
              </a:rPr>
              <a:t>本講演で申し上げることはオープンソースを活用した製品開発の支援を行ってきた講演者個人の意見であり、明示的にも暗黙にも私の雇用者の</a:t>
            </a:r>
            <a:endParaRPr lang="en-US" altLang="ja-JP" sz="2000" dirty="0">
              <a:latin typeface="HG丸ｺﾞｼｯｸM-PRO" pitchFamily="50" charset="-128"/>
              <a:ea typeface="HG丸ｺﾞｼｯｸM-PRO" pitchFamily="50" charset="-128"/>
            </a:endParaRPr>
          </a:p>
          <a:p>
            <a:pPr>
              <a:defRPr/>
            </a:pPr>
            <a:r>
              <a:rPr lang="ja-JP" altLang="en-US" sz="2000" dirty="0">
                <a:latin typeface="HG丸ｺﾞｼｯｸM-PRO" pitchFamily="50" charset="-128"/>
                <a:ea typeface="HG丸ｺﾞｼｯｸM-PRO" pitchFamily="50" charset="-128"/>
              </a:rPr>
              <a:t>ルネサスの見解や約束を表明したものではありません。本講演の内容に</a:t>
            </a:r>
            <a:r>
              <a:rPr lang="en-US" altLang="ja-JP" sz="2000" dirty="0">
                <a:latin typeface="HG丸ｺﾞｼｯｸM-PRO" pitchFamily="50" charset="-128"/>
                <a:ea typeface="HG丸ｺﾞｼｯｸM-PRO" pitchFamily="50" charset="-128"/>
              </a:rPr>
              <a:t/>
            </a:r>
            <a:br>
              <a:rPr lang="en-US" altLang="ja-JP" sz="2000" dirty="0">
                <a:latin typeface="HG丸ｺﾞｼｯｸM-PRO" pitchFamily="50" charset="-128"/>
                <a:ea typeface="HG丸ｺﾞｼｯｸM-PRO" pitchFamily="50" charset="-128"/>
              </a:rPr>
            </a:br>
            <a:r>
              <a:rPr lang="ja-JP" altLang="en-US" sz="2000" dirty="0">
                <a:latin typeface="HG丸ｺﾞｼｯｸM-PRO" pitchFamily="50" charset="-128"/>
                <a:ea typeface="HG丸ｺﾞｼｯｸM-PRO" pitchFamily="50" charset="-128"/>
              </a:rPr>
              <a:t>関するご意見、反対意見、提案などがありましたら表紙ページの講演者</a:t>
            </a:r>
            <a:r>
              <a:rPr lang="en-US" altLang="ja-JP" sz="2000" dirty="0">
                <a:latin typeface="HG丸ｺﾞｼｯｸM-PRO" pitchFamily="50" charset="-128"/>
                <a:ea typeface="HG丸ｺﾞｼｯｸM-PRO" pitchFamily="50" charset="-128"/>
              </a:rPr>
              <a:t/>
            </a:r>
            <a:br>
              <a:rPr lang="en-US" altLang="ja-JP" sz="2000" dirty="0">
                <a:latin typeface="HG丸ｺﾞｼｯｸM-PRO" pitchFamily="50" charset="-128"/>
                <a:ea typeface="HG丸ｺﾞｼｯｸM-PRO" pitchFamily="50" charset="-128"/>
              </a:rPr>
            </a:br>
            <a:r>
              <a:rPr lang="ja-JP" altLang="en-US" sz="2000" dirty="0">
                <a:latin typeface="HG丸ｺﾞｼｯｸM-PRO" pitchFamily="50" charset="-128"/>
                <a:ea typeface="HG丸ｺﾞｼｯｸM-PRO" pitchFamily="50" charset="-128"/>
              </a:rPr>
              <a:t>のメールアドレスあてに直接ご連絡いただけると幸いです。</a:t>
            </a:r>
            <a:endParaRPr lang="en-US" altLang="ja-JP" sz="2000" dirty="0">
              <a:latin typeface="HG丸ｺﾞｼｯｸM-PRO" pitchFamily="50" charset="-128"/>
              <a:ea typeface="HG丸ｺﾞｼｯｸM-PRO" pitchFamily="50" charset="-128"/>
            </a:endParaRPr>
          </a:p>
          <a:p>
            <a:pPr>
              <a:defRPr/>
            </a:pPr>
            <a:endParaRPr lang="en-US" altLang="ja-JP" sz="2000" dirty="0">
              <a:latin typeface="HG丸ｺﾞｼｯｸM-PRO" pitchFamily="50" charset="-128"/>
              <a:ea typeface="HG丸ｺﾞｼｯｸM-PRO" pitchFamily="50" charset="-128"/>
            </a:endParaRPr>
          </a:p>
          <a:p>
            <a:pPr>
              <a:defRPr/>
            </a:pPr>
            <a:r>
              <a:rPr lang="ja-JP" altLang="en-US" sz="2000" dirty="0">
                <a:latin typeface="HG丸ｺﾞｼｯｸM-PRO" pitchFamily="50" charset="-128"/>
                <a:ea typeface="HG丸ｺﾞｼｯｸM-PRO" pitchFamily="50" charset="-128"/>
              </a:rPr>
              <a:t>また本講演の主要なコンテンツは</a:t>
            </a:r>
            <a:r>
              <a:rPr lang="en-US" altLang="ja-JP" sz="2000" dirty="0">
                <a:latin typeface="HG丸ｺﾞｼｯｸM-PRO" pitchFamily="50" charset="-128"/>
                <a:ea typeface="HG丸ｺﾞｼｯｸM-PRO" pitchFamily="50" charset="-128"/>
              </a:rPr>
              <a:t>NEC</a:t>
            </a:r>
            <a:r>
              <a:rPr lang="ja-JP" altLang="en-US" sz="2000" dirty="0">
                <a:latin typeface="HG丸ｺﾞｼｯｸM-PRO" pitchFamily="50" charset="-128"/>
                <a:ea typeface="HG丸ｺﾞｼｯｸM-PRO" pitchFamily="50" charset="-128"/>
              </a:rPr>
              <a:t> </a:t>
            </a:r>
            <a:r>
              <a:rPr lang="en-US" altLang="ja-JP" sz="2000" dirty="0">
                <a:latin typeface="HG丸ｺﾞｼｯｸM-PRO" pitchFamily="50" charset="-128"/>
                <a:ea typeface="HG丸ｺﾞｼｯｸM-PRO" pitchFamily="50" charset="-128"/>
              </a:rPr>
              <a:t>OSS</a:t>
            </a:r>
            <a:r>
              <a:rPr lang="ja-JP" altLang="en-US" sz="2000" dirty="0">
                <a:latin typeface="HG丸ｺﾞｼｯｸM-PRO" pitchFamily="50" charset="-128"/>
                <a:ea typeface="HG丸ｺﾞｼｯｸM-PRO" pitchFamily="50" charset="-128"/>
              </a:rPr>
              <a:t>推進センター長の柴田次一氏が</a:t>
            </a:r>
            <a:r>
              <a:rPr lang="en-US" altLang="ja-JP" sz="2000" dirty="0">
                <a:latin typeface="HG丸ｺﾞｼｯｸM-PRO" pitchFamily="50" charset="-128"/>
                <a:ea typeface="HG丸ｺﾞｼｯｸM-PRO" pitchFamily="50" charset="-128"/>
              </a:rPr>
              <a:t>2011</a:t>
            </a:r>
            <a:r>
              <a:rPr lang="ja-JP" altLang="en-US" sz="2000" dirty="0">
                <a:latin typeface="HG丸ｺﾞｼｯｸM-PRO" pitchFamily="50" charset="-128"/>
                <a:ea typeface="HG丸ｺﾞｼｯｸM-PRO" pitchFamily="50" charset="-128"/>
              </a:rPr>
              <a:t>年</a:t>
            </a:r>
            <a:r>
              <a:rPr lang="en-US" altLang="ja-JP" sz="2000" dirty="0">
                <a:latin typeface="HG丸ｺﾞｼｯｸM-PRO" pitchFamily="50" charset="-128"/>
                <a:ea typeface="HG丸ｺﾞｼｯｸM-PRO" pitchFamily="50" charset="-128"/>
              </a:rPr>
              <a:t>11</a:t>
            </a:r>
            <a:r>
              <a:rPr lang="ja-JP" altLang="en-US" sz="2000" dirty="0">
                <a:latin typeface="HG丸ｺﾞｼｯｸM-PRO" pitchFamily="50" charset="-128"/>
                <a:ea typeface="HG丸ｺﾞｼｯｸM-PRO" pitchFamily="50" charset="-128"/>
              </a:rPr>
              <a:t>月</a:t>
            </a:r>
            <a:r>
              <a:rPr lang="en-US" altLang="ja-JP" sz="2000" dirty="0">
                <a:latin typeface="HG丸ｺﾞｼｯｸM-PRO" pitchFamily="50" charset="-128"/>
                <a:ea typeface="HG丸ｺﾞｼｯｸM-PRO" pitchFamily="50" charset="-128"/>
              </a:rPr>
              <a:t>28</a:t>
            </a:r>
            <a:r>
              <a:rPr lang="ja-JP" altLang="en-US" sz="2000" dirty="0">
                <a:latin typeface="HG丸ｺﾞｼｯｸM-PRO" pitchFamily="50" charset="-128"/>
                <a:ea typeface="HG丸ｺﾞｼｯｸM-PRO" pitchFamily="50" charset="-128"/>
              </a:rPr>
              <a:t>日に横浜で開催された</a:t>
            </a:r>
            <a:r>
              <a:rPr lang="en-US" altLang="ja-JP" sz="2000" dirty="0">
                <a:latin typeface="HG丸ｺﾞｼｯｸM-PRO" pitchFamily="50" charset="-128"/>
                <a:ea typeface="HG丸ｺﾞｼｯｸM-PRO" pitchFamily="50" charset="-128"/>
              </a:rPr>
              <a:t>Automotive</a:t>
            </a:r>
            <a:r>
              <a:rPr lang="ja-JP" altLang="en-US" sz="2000" dirty="0">
                <a:latin typeface="HG丸ｺﾞｼｯｸM-PRO" pitchFamily="50" charset="-128"/>
                <a:ea typeface="HG丸ｺﾞｼｯｸM-PRO" pitchFamily="50" charset="-128"/>
              </a:rPr>
              <a:t> </a:t>
            </a:r>
            <a:r>
              <a:rPr lang="en-US" altLang="ja-JP" sz="2000" dirty="0">
                <a:latin typeface="HG丸ｺﾞｼｯｸM-PRO" pitchFamily="50" charset="-128"/>
                <a:ea typeface="HG丸ｺﾞｼｯｸM-PRO" pitchFamily="50" charset="-128"/>
              </a:rPr>
              <a:t>Linux</a:t>
            </a:r>
            <a:r>
              <a:rPr lang="ja-JP" altLang="en-US" sz="2000" dirty="0">
                <a:latin typeface="HG丸ｺﾞｼｯｸM-PRO" pitchFamily="50" charset="-128"/>
                <a:ea typeface="HG丸ｺﾞｼｯｸM-PRO" pitchFamily="50" charset="-128"/>
              </a:rPr>
              <a:t> </a:t>
            </a:r>
            <a:r>
              <a:rPr lang="en-US" altLang="ja-JP" sz="2000" dirty="0">
                <a:latin typeface="HG丸ｺﾞｼｯｸM-PRO" pitchFamily="50" charset="-128"/>
                <a:ea typeface="HG丸ｺﾞｼｯｸM-PRO" pitchFamily="50" charset="-128"/>
              </a:rPr>
              <a:t>Summit</a:t>
            </a:r>
            <a:r>
              <a:rPr lang="ja-JP" altLang="en-US" sz="2000" dirty="0">
                <a:latin typeface="HG丸ｺﾞｼｯｸM-PRO" pitchFamily="50" charset="-128"/>
                <a:ea typeface="HG丸ｺﾞｼｯｸM-PRO" pitchFamily="50" charset="-128"/>
              </a:rPr>
              <a:t> で講演された資料を本人の了解のもと引用させて頂いております。今回</a:t>
            </a:r>
            <a:r>
              <a:rPr lang="en-US" altLang="ja-JP" sz="2000" dirty="0">
                <a:latin typeface="HG丸ｺﾞｼｯｸM-PRO" pitchFamily="50" charset="-128"/>
                <a:ea typeface="HG丸ｺﾞｼｯｸM-PRO" pitchFamily="50" charset="-128"/>
              </a:rPr>
              <a:t/>
            </a:r>
            <a:br>
              <a:rPr lang="en-US" altLang="ja-JP" sz="2000" dirty="0">
                <a:latin typeface="HG丸ｺﾞｼｯｸM-PRO" pitchFamily="50" charset="-128"/>
                <a:ea typeface="HG丸ｺﾞｼｯｸM-PRO" pitchFamily="50" charset="-128"/>
              </a:rPr>
            </a:br>
            <a:r>
              <a:rPr lang="ja-JP" altLang="en-US" sz="2000" dirty="0">
                <a:latin typeface="HG丸ｺﾞｼｯｸM-PRO" pitchFamily="50" charset="-128"/>
                <a:ea typeface="HG丸ｺﾞｼｯｸM-PRO" pitchFamily="50" charset="-128"/>
              </a:rPr>
              <a:t>引用させて頂いた内容に関するお問い合わせも講演者あてご連絡ください。</a:t>
            </a:r>
            <a:endParaRPr lang="en-US" altLang="ja-JP" sz="2000" kern="0" dirty="0">
              <a:solidFill>
                <a:srgbClr val="0070C0"/>
              </a:solidFill>
              <a:latin typeface="HG丸ｺﾞｼｯｸM-PRO" pitchFamily="50" charset="-128"/>
              <a:ea typeface="HG丸ｺﾞｼｯｸM-PRO" pitchFamily="50" charset="-128"/>
            </a:endParaRPr>
          </a:p>
        </p:txBody>
      </p:sp>
      <p:sp>
        <p:nvSpPr>
          <p:cNvPr id="28676" name="テキスト ボックス 1"/>
          <p:cNvSpPr txBox="1">
            <a:spLocks noChangeArrowheads="1"/>
          </p:cNvSpPr>
          <p:nvPr/>
        </p:nvSpPr>
        <p:spPr bwMode="auto">
          <a:xfrm>
            <a:off x="179388" y="5808663"/>
            <a:ext cx="8569325" cy="517525"/>
          </a:xfrm>
          <a:prstGeom prst="rect">
            <a:avLst/>
          </a:prstGeom>
          <a:noFill/>
          <a:ln w="9525">
            <a:noFill/>
            <a:miter lim="800000"/>
            <a:headEnd/>
            <a:tailEnd/>
          </a:ln>
        </p:spPr>
        <p:txBody>
          <a:bodyPr>
            <a:spAutoFit/>
          </a:bodyPr>
          <a:lstStyle/>
          <a:p>
            <a:pPr marL="180975" indent="-180975">
              <a:buFont typeface="Wingdings" pitchFamily="2" charset="2"/>
              <a:buChar char="n"/>
            </a:pPr>
            <a:r>
              <a:rPr lang="en-US" altLang="ja-JP" sz="1400">
                <a:latin typeface="AR P丸ゴシック体M印刷標準字体"/>
                <a:ea typeface="AR P丸ゴシック体M印刷標準字体"/>
                <a:cs typeface="AR P丸ゴシック体M印刷標準字体"/>
              </a:rPr>
              <a:t>Linux </a:t>
            </a:r>
            <a:r>
              <a:rPr lang="ja-JP" altLang="en-US" sz="1400">
                <a:latin typeface="AR P丸ゴシック体M印刷標準字体"/>
                <a:ea typeface="AR P丸ゴシック体M印刷標準字体"/>
                <a:cs typeface="AR P丸ゴシック体M印刷標準字体"/>
              </a:rPr>
              <a:t>は、</a:t>
            </a:r>
            <a:r>
              <a:rPr lang="en-US" altLang="ja-JP" sz="1400">
                <a:latin typeface="AR P丸ゴシック体M印刷標準字体"/>
                <a:ea typeface="AR P丸ゴシック体M印刷標準字体"/>
                <a:cs typeface="AR P丸ゴシック体M印刷標準字体"/>
              </a:rPr>
              <a:t>Linus Torvalds </a:t>
            </a:r>
            <a:r>
              <a:rPr lang="ja-JP" altLang="en-US" sz="1400">
                <a:latin typeface="AR P丸ゴシック体M印刷標準字体"/>
                <a:ea typeface="AR P丸ゴシック体M印刷標準字体"/>
                <a:cs typeface="AR P丸ゴシック体M印刷標準字体"/>
              </a:rPr>
              <a:t>氏の日本およびその他の国における登録商標または商標です。</a:t>
            </a:r>
          </a:p>
          <a:p>
            <a:pPr marL="180975" indent="-180975">
              <a:buFont typeface="Wingdings" pitchFamily="2" charset="2"/>
              <a:buChar char="n"/>
            </a:pPr>
            <a:r>
              <a:rPr lang="ja-JP" altLang="en-US" sz="1200">
                <a:latin typeface="AR P丸ゴシック体M印刷標準字体"/>
                <a:ea typeface="AR P丸ゴシック体M印刷標準字体"/>
                <a:cs typeface="AR P丸ゴシック体M印刷標準字体"/>
              </a:rPr>
              <a:t>本文中で引用したその他の会社名、システム名、製品名、ロゴなどは一般に各社の登録商標または商標です</a:t>
            </a:r>
            <a:r>
              <a:rPr lang="ja-JP" altLang="en-US" sz="1400">
                <a:latin typeface="AR P丸ゴシック体M印刷標準字体"/>
                <a:ea typeface="AR P丸ゴシック体M印刷標準字体"/>
                <a:cs typeface="AR P丸ゴシック体M印刷標準字体"/>
              </a:rPr>
              <a:t>。</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697" name="グループ化 26"/>
          <p:cNvGrpSpPr>
            <a:grpSpLocks/>
          </p:cNvGrpSpPr>
          <p:nvPr/>
        </p:nvGrpSpPr>
        <p:grpSpPr bwMode="auto">
          <a:xfrm>
            <a:off x="684213" y="1052513"/>
            <a:ext cx="6696075" cy="3527425"/>
            <a:chOff x="683568" y="1556792"/>
            <a:chExt cx="6696744" cy="3528392"/>
          </a:xfrm>
        </p:grpSpPr>
        <p:cxnSp>
          <p:nvCxnSpPr>
            <p:cNvPr id="29723" name="直線コネクタ 18"/>
            <p:cNvCxnSpPr>
              <a:cxnSpLocks noChangeShapeType="1"/>
            </p:cNvCxnSpPr>
            <p:nvPr/>
          </p:nvCxnSpPr>
          <p:spPr bwMode="auto">
            <a:xfrm flipV="1">
              <a:off x="683568" y="4797152"/>
              <a:ext cx="2664296" cy="288032"/>
            </a:xfrm>
            <a:prstGeom prst="line">
              <a:avLst/>
            </a:prstGeom>
            <a:noFill/>
            <a:ln w="76200" algn="ctr">
              <a:solidFill>
                <a:srgbClr val="00B050"/>
              </a:solidFill>
              <a:round/>
              <a:headEnd/>
              <a:tailEnd/>
            </a:ln>
          </p:spPr>
        </p:cxnSp>
        <p:cxnSp>
          <p:nvCxnSpPr>
            <p:cNvPr id="29724" name="直線矢印コネクタ 23"/>
            <p:cNvCxnSpPr>
              <a:cxnSpLocks noChangeShapeType="1"/>
            </p:cNvCxnSpPr>
            <p:nvPr/>
          </p:nvCxnSpPr>
          <p:spPr bwMode="auto">
            <a:xfrm flipV="1">
              <a:off x="3347864" y="4005064"/>
              <a:ext cx="1872208" cy="792088"/>
            </a:xfrm>
            <a:prstGeom prst="straightConnector1">
              <a:avLst/>
            </a:prstGeom>
            <a:noFill/>
            <a:ln w="76200" algn="ctr">
              <a:solidFill>
                <a:srgbClr val="00B050"/>
              </a:solidFill>
              <a:round/>
              <a:headEnd/>
              <a:tailEnd/>
            </a:ln>
          </p:spPr>
        </p:cxnSp>
        <p:cxnSp>
          <p:nvCxnSpPr>
            <p:cNvPr id="29725" name="直線矢印コネクタ 25"/>
            <p:cNvCxnSpPr>
              <a:cxnSpLocks noChangeShapeType="1"/>
            </p:cNvCxnSpPr>
            <p:nvPr/>
          </p:nvCxnSpPr>
          <p:spPr bwMode="auto">
            <a:xfrm flipV="1">
              <a:off x="5220072" y="1556792"/>
              <a:ext cx="2160240" cy="2448272"/>
            </a:xfrm>
            <a:prstGeom prst="straightConnector1">
              <a:avLst/>
            </a:prstGeom>
            <a:noFill/>
            <a:ln w="76200" algn="ctr">
              <a:solidFill>
                <a:srgbClr val="00B050"/>
              </a:solidFill>
              <a:round/>
              <a:headEnd/>
              <a:tailEnd type="arrow" w="med" len="med"/>
            </a:ln>
          </p:spPr>
        </p:cxnSp>
      </p:grpSp>
      <p:cxnSp>
        <p:nvCxnSpPr>
          <p:cNvPr id="29" name="直線コネクタ 28"/>
          <p:cNvCxnSpPr/>
          <p:nvPr/>
        </p:nvCxnSpPr>
        <p:spPr bwMode="auto">
          <a:xfrm flipH="1">
            <a:off x="3309938" y="1268413"/>
            <a:ext cx="1587" cy="3727450"/>
          </a:xfrm>
          <a:prstGeom prst="line">
            <a:avLst/>
          </a:prstGeom>
          <a:noFill/>
          <a:ln w="9525" cap="flat" cmpd="sng" algn="ctr">
            <a:solidFill>
              <a:schemeClr val="bg2">
                <a:lumMod val="25000"/>
              </a:schemeClr>
            </a:solidFill>
            <a:prstDash val="dash"/>
            <a:round/>
            <a:headEnd type="none" w="med" len="med"/>
            <a:tailEnd type="none" w="med" len="med"/>
          </a:ln>
          <a:effectLst/>
        </p:spPr>
      </p:cxnSp>
      <p:cxnSp>
        <p:nvCxnSpPr>
          <p:cNvPr id="30" name="直線コネクタ 29"/>
          <p:cNvCxnSpPr>
            <a:endCxn id="23" idx="0"/>
          </p:cNvCxnSpPr>
          <p:nvPr/>
        </p:nvCxnSpPr>
        <p:spPr bwMode="auto">
          <a:xfrm>
            <a:off x="5219700" y="1268413"/>
            <a:ext cx="0" cy="3744912"/>
          </a:xfrm>
          <a:prstGeom prst="line">
            <a:avLst/>
          </a:prstGeom>
          <a:noFill/>
          <a:ln w="9525" cap="flat" cmpd="sng" algn="ctr">
            <a:solidFill>
              <a:schemeClr val="bg2">
                <a:lumMod val="25000"/>
              </a:schemeClr>
            </a:solidFill>
            <a:prstDash val="dash"/>
            <a:round/>
            <a:headEnd type="none" w="med" len="med"/>
            <a:tailEnd type="none" w="med" len="med"/>
          </a:ln>
          <a:effectLst/>
        </p:spPr>
      </p:cxnSp>
      <p:sp>
        <p:nvSpPr>
          <p:cNvPr id="29700" name="スライド番号プレースホルダ 22"/>
          <p:cNvSpPr>
            <a:spLocks noGrp="1"/>
          </p:cNvSpPr>
          <p:nvPr>
            <p:ph type="sldNum" sz="quarter" idx="10"/>
          </p:nvPr>
        </p:nvSpPr>
        <p:spPr bwMode="auto">
          <a:noFill/>
          <a:ln>
            <a:miter lim="800000"/>
            <a:headEnd/>
            <a:tailEnd/>
          </a:ln>
        </p:spPr>
        <p:txBody>
          <a:bodyPr/>
          <a:lstStyle/>
          <a:p>
            <a:fld id="{9B31E89F-8501-46B7-AFFA-C6EA1312E46C}" type="slidenum">
              <a:rPr lang="ja-JP" altLang="en-US" smtClean="0"/>
              <a:pPr/>
              <a:t>3</a:t>
            </a:fld>
            <a:endParaRPr lang="en-US" altLang="ja-JP" smtClean="0"/>
          </a:p>
        </p:txBody>
      </p:sp>
      <p:sp>
        <p:nvSpPr>
          <p:cNvPr id="29701" name="Rectangle 2"/>
          <p:cNvSpPr>
            <a:spLocks noGrp="1"/>
          </p:cNvSpPr>
          <p:nvPr>
            <p:ph type="title"/>
          </p:nvPr>
        </p:nvSpPr>
        <p:spPr/>
        <p:txBody>
          <a:bodyPr/>
          <a:lstStyle/>
          <a:p>
            <a:r>
              <a:rPr lang="ja-JP" altLang="en-US" smtClean="0"/>
              <a:t>私の問題意識</a:t>
            </a:r>
            <a:endParaRPr lang="en-US" altLang="ja-JP" smtClean="0"/>
          </a:p>
        </p:txBody>
      </p:sp>
      <p:sp>
        <p:nvSpPr>
          <p:cNvPr id="44" name="Rectangle 3"/>
          <p:cNvSpPr txBox="1">
            <a:spLocks/>
          </p:cNvSpPr>
          <p:nvPr/>
        </p:nvSpPr>
        <p:spPr bwMode="auto">
          <a:xfrm>
            <a:off x="125413" y="5699125"/>
            <a:ext cx="8832850" cy="360363"/>
          </a:xfrm>
          <a:prstGeom prst="rect">
            <a:avLst/>
          </a:prstGeom>
          <a:noFill/>
          <a:ln w="9525">
            <a:noFill/>
            <a:miter lim="800000"/>
            <a:headEnd/>
            <a:tailEnd/>
          </a:ln>
        </p:spPr>
        <p:txBody>
          <a:bodyPr lIns="54000" tIns="10800" rIns="54000" bIns="10800" anchor="ctr"/>
          <a:lstStyle/>
          <a:p>
            <a:pPr algn="dist">
              <a:lnSpc>
                <a:spcPts val="2000"/>
              </a:lnSpc>
              <a:defRPr/>
            </a:pPr>
            <a:r>
              <a:rPr lang="ja-JP" altLang="en-US" sz="1800" kern="0" dirty="0">
                <a:solidFill>
                  <a:srgbClr val="002060"/>
                </a:solidFill>
                <a:latin typeface="HG丸ｺﾞｼｯｸM-PRO" pitchFamily="50" charset="-128"/>
                <a:ea typeface="HG丸ｺﾞｼｯｸM-PRO" pitchFamily="50" charset="-128"/>
              </a:rPr>
              <a:t>最近のデジタル家電製品の多くはリナックスがなければ成立しなくなっている。</a:t>
            </a:r>
            <a:r>
              <a:rPr lang="en-US" altLang="ja-JP" sz="1800" kern="0" dirty="0">
                <a:solidFill>
                  <a:srgbClr val="002060"/>
                </a:solidFill>
                <a:latin typeface="HG丸ｺﾞｼｯｸM-PRO" pitchFamily="50" charset="-128"/>
                <a:ea typeface="HG丸ｺﾞｼｯｸM-PRO" pitchFamily="50" charset="-128"/>
              </a:rPr>
              <a:t/>
            </a:r>
            <a:br>
              <a:rPr lang="en-US" altLang="ja-JP" sz="1800" kern="0" dirty="0">
                <a:solidFill>
                  <a:srgbClr val="002060"/>
                </a:solidFill>
                <a:latin typeface="HG丸ｺﾞｼｯｸM-PRO" pitchFamily="50" charset="-128"/>
                <a:ea typeface="HG丸ｺﾞｼｯｸM-PRO" pitchFamily="50" charset="-128"/>
              </a:rPr>
            </a:br>
            <a:r>
              <a:rPr lang="ja-JP" altLang="en-US" sz="1800" kern="0" dirty="0">
                <a:solidFill>
                  <a:srgbClr val="002060"/>
                </a:solidFill>
                <a:latin typeface="HG丸ｺﾞｼｯｸM-PRO" pitchFamily="50" charset="-128"/>
                <a:ea typeface="HG丸ｺﾞｼｯｸM-PRO" pitchFamily="50" charset="-128"/>
              </a:rPr>
              <a:t>組込み業界でも </a:t>
            </a:r>
            <a:r>
              <a:rPr lang="ja-JP" altLang="en-US" sz="1800" b="1" kern="0" dirty="0">
                <a:solidFill>
                  <a:srgbClr val="FF0000"/>
                </a:solidFill>
                <a:latin typeface="HG丸ｺﾞｼｯｸM-PRO" pitchFamily="50" charset="-128"/>
                <a:ea typeface="HG丸ｺﾞｼｯｸM-PRO" pitchFamily="50" charset="-128"/>
              </a:rPr>
              <a:t>ソフトウエア規模複雑度が非常に高くなっているのに対して開発</a:t>
            </a:r>
            <a:r>
              <a:rPr lang="en-US" altLang="ja-JP" sz="1800" b="1" kern="0" dirty="0">
                <a:solidFill>
                  <a:srgbClr val="FF0000"/>
                </a:solidFill>
                <a:latin typeface="HG丸ｺﾞｼｯｸM-PRO" pitchFamily="50" charset="-128"/>
                <a:ea typeface="HG丸ｺﾞｼｯｸM-PRO" pitchFamily="50" charset="-128"/>
              </a:rPr>
              <a:t/>
            </a:r>
            <a:br>
              <a:rPr lang="en-US" altLang="ja-JP" sz="1800" b="1" kern="0" dirty="0">
                <a:solidFill>
                  <a:srgbClr val="FF0000"/>
                </a:solidFill>
                <a:latin typeface="HG丸ｺﾞｼｯｸM-PRO" pitchFamily="50" charset="-128"/>
                <a:ea typeface="HG丸ｺﾞｼｯｸM-PRO" pitchFamily="50" charset="-128"/>
              </a:rPr>
            </a:br>
            <a:r>
              <a:rPr lang="ja-JP" altLang="en-US" sz="1800" b="1" kern="0" dirty="0">
                <a:solidFill>
                  <a:srgbClr val="FF0000"/>
                </a:solidFill>
                <a:latin typeface="HG丸ｺﾞｼｯｸM-PRO" pitchFamily="50" charset="-128"/>
                <a:ea typeface="HG丸ｺﾞｼｯｸM-PRO" pitchFamily="50" charset="-128"/>
              </a:rPr>
              <a:t>（支援）体制の整備が追い付いていない </a:t>
            </a:r>
            <a:r>
              <a:rPr lang="ja-JP" altLang="en-US" sz="1800" kern="0" dirty="0">
                <a:solidFill>
                  <a:srgbClr val="002060"/>
                </a:solidFill>
                <a:latin typeface="HG丸ｺﾞｼｯｸM-PRO" pitchFamily="50" charset="-128"/>
                <a:ea typeface="HG丸ｺﾞｼｯｸM-PRO" pitchFamily="50" charset="-128"/>
              </a:rPr>
              <a:t>のではないか？ どう解決したらよいのか ？</a:t>
            </a:r>
            <a:endParaRPr lang="en-US" altLang="ja-JP" sz="2000" kern="0" dirty="0">
              <a:solidFill>
                <a:srgbClr val="002060"/>
              </a:solidFill>
              <a:latin typeface="HG丸ｺﾞｼｯｸM-PRO" pitchFamily="50" charset="-128"/>
              <a:ea typeface="HG丸ｺﾞｼｯｸM-PRO" pitchFamily="50" charset="-128"/>
            </a:endParaRPr>
          </a:p>
        </p:txBody>
      </p:sp>
      <p:cxnSp>
        <p:nvCxnSpPr>
          <p:cNvPr id="9" name="直線コネクタ 8"/>
          <p:cNvCxnSpPr/>
          <p:nvPr/>
        </p:nvCxnSpPr>
        <p:spPr bwMode="auto">
          <a:xfrm>
            <a:off x="1187450" y="1195388"/>
            <a:ext cx="0" cy="4105275"/>
          </a:xfrm>
          <a:prstGeom prst="line">
            <a:avLst/>
          </a:prstGeom>
          <a:noFill/>
          <a:ln w="9525" cap="flat" cmpd="sng" algn="ctr">
            <a:solidFill>
              <a:schemeClr val="bg2">
                <a:lumMod val="25000"/>
              </a:schemeClr>
            </a:solidFill>
            <a:prstDash val="solid"/>
            <a:round/>
            <a:headEnd type="none" w="med" len="med"/>
            <a:tailEnd type="none" w="med" len="med"/>
          </a:ln>
          <a:effectLst/>
        </p:spPr>
      </p:cxnSp>
      <p:cxnSp>
        <p:nvCxnSpPr>
          <p:cNvPr id="11" name="直線コネクタ 10"/>
          <p:cNvCxnSpPr/>
          <p:nvPr/>
        </p:nvCxnSpPr>
        <p:spPr bwMode="auto">
          <a:xfrm>
            <a:off x="539750" y="4940300"/>
            <a:ext cx="7777163" cy="0"/>
          </a:xfrm>
          <a:prstGeom prst="line">
            <a:avLst/>
          </a:prstGeom>
          <a:noFill/>
          <a:ln w="9525" cap="flat" cmpd="sng" algn="ctr">
            <a:solidFill>
              <a:schemeClr val="bg2">
                <a:lumMod val="25000"/>
              </a:schemeClr>
            </a:solidFill>
            <a:prstDash val="solid"/>
            <a:round/>
            <a:headEnd type="none" w="med" len="med"/>
            <a:tailEnd type="arrow"/>
          </a:ln>
          <a:effectLst/>
        </p:spPr>
      </p:cxnSp>
      <p:pic>
        <p:nvPicPr>
          <p:cNvPr id="29705" name="図 4" descr="facebook.jpg"/>
          <p:cNvPicPr>
            <a:picLocks noChangeAspect="1"/>
          </p:cNvPicPr>
          <p:nvPr/>
        </p:nvPicPr>
        <p:blipFill>
          <a:blip r:embed="rId2"/>
          <a:srcRect/>
          <a:stretch>
            <a:fillRect/>
          </a:stretch>
        </p:blipFill>
        <p:spPr bwMode="auto">
          <a:xfrm>
            <a:off x="7524750" y="3889375"/>
            <a:ext cx="811213" cy="811213"/>
          </a:xfrm>
          <a:prstGeom prst="rect">
            <a:avLst/>
          </a:prstGeom>
          <a:noFill/>
          <a:ln w="9525">
            <a:noFill/>
            <a:miter lim="800000"/>
            <a:headEnd/>
            <a:tailEnd/>
          </a:ln>
        </p:spPr>
      </p:pic>
      <p:pic>
        <p:nvPicPr>
          <p:cNvPr id="29706" name="図 5" descr="twitter11.png"/>
          <p:cNvPicPr>
            <a:picLocks noChangeAspect="1"/>
          </p:cNvPicPr>
          <p:nvPr/>
        </p:nvPicPr>
        <p:blipFill>
          <a:blip r:embed="rId3"/>
          <a:srcRect/>
          <a:stretch>
            <a:fillRect/>
          </a:stretch>
        </p:blipFill>
        <p:spPr bwMode="auto">
          <a:xfrm>
            <a:off x="6443663" y="3817938"/>
            <a:ext cx="1120775" cy="1122362"/>
          </a:xfrm>
          <a:prstGeom prst="rect">
            <a:avLst/>
          </a:prstGeom>
          <a:noFill/>
          <a:ln w="9525">
            <a:noFill/>
            <a:miter lim="800000"/>
            <a:headEnd/>
            <a:tailEnd/>
          </a:ln>
        </p:spPr>
      </p:pic>
      <p:pic>
        <p:nvPicPr>
          <p:cNvPr id="29707" name="図 12" descr="youtube-logo2.gif"/>
          <p:cNvPicPr>
            <a:picLocks noChangeAspect="1"/>
          </p:cNvPicPr>
          <p:nvPr/>
        </p:nvPicPr>
        <p:blipFill>
          <a:blip r:embed="rId4"/>
          <a:srcRect/>
          <a:stretch>
            <a:fillRect/>
          </a:stretch>
        </p:blipFill>
        <p:spPr bwMode="auto">
          <a:xfrm>
            <a:off x="6116638" y="2784475"/>
            <a:ext cx="1735137" cy="1225550"/>
          </a:xfrm>
          <a:prstGeom prst="rect">
            <a:avLst/>
          </a:prstGeom>
          <a:noFill/>
          <a:ln w="9525">
            <a:noFill/>
            <a:miter lim="800000"/>
            <a:headEnd/>
            <a:tailEnd/>
          </a:ln>
        </p:spPr>
      </p:pic>
      <p:pic>
        <p:nvPicPr>
          <p:cNvPr id="29708" name="図 38" descr="skype.gif"/>
          <p:cNvPicPr>
            <a:picLocks noChangeAspect="1"/>
          </p:cNvPicPr>
          <p:nvPr/>
        </p:nvPicPr>
        <p:blipFill>
          <a:blip r:embed="rId5"/>
          <a:srcRect/>
          <a:stretch>
            <a:fillRect/>
          </a:stretch>
        </p:blipFill>
        <p:spPr bwMode="auto">
          <a:xfrm>
            <a:off x="5508625" y="3889375"/>
            <a:ext cx="1014413" cy="898525"/>
          </a:xfrm>
          <a:prstGeom prst="rect">
            <a:avLst/>
          </a:prstGeom>
          <a:noFill/>
          <a:ln w="9525">
            <a:noFill/>
            <a:miter lim="800000"/>
            <a:headEnd/>
            <a:tailEnd/>
          </a:ln>
        </p:spPr>
      </p:pic>
      <p:pic>
        <p:nvPicPr>
          <p:cNvPr id="29709" name="図 39" descr="地デジ.gif"/>
          <p:cNvPicPr>
            <a:picLocks noChangeAspect="1"/>
          </p:cNvPicPr>
          <p:nvPr/>
        </p:nvPicPr>
        <p:blipFill>
          <a:blip r:embed="rId6"/>
          <a:srcRect/>
          <a:stretch>
            <a:fillRect/>
          </a:stretch>
        </p:blipFill>
        <p:spPr bwMode="auto">
          <a:xfrm>
            <a:off x="4067175" y="2159000"/>
            <a:ext cx="976313" cy="882650"/>
          </a:xfrm>
          <a:prstGeom prst="rect">
            <a:avLst/>
          </a:prstGeom>
          <a:noFill/>
          <a:ln w="9525">
            <a:noFill/>
            <a:miter lim="800000"/>
            <a:headEnd/>
            <a:tailEnd/>
          </a:ln>
        </p:spPr>
      </p:pic>
      <p:pic>
        <p:nvPicPr>
          <p:cNvPr id="29710" name="図 42" descr="netfront.GIF"/>
          <p:cNvPicPr>
            <a:picLocks noChangeAspect="1"/>
          </p:cNvPicPr>
          <p:nvPr/>
        </p:nvPicPr>
        <p:blipFill>
          <a:blip r:embed="rId7"/>
          <a:srcRect/>
          <a:stretch>
            <a:fillRect/>
          </a:stretch>
        </p:blipFill>
        <p:spPr bwMode="auto">
          <a:xfrm>
            <a:off x="3563938" y="3167063"/>
            <a:ext cx="1268412" cy="333375"/>
          </a:xfrm>
          <a:prstGeom prst="rect">
            <a:avLst/>
          </a:prstGeom>
          <a:noFill/>
          <a:ln w="9525">
            <a:noFill/>
            <a:miter lim="800000"/>
            <a:headEnd/>
            <a:tailEnd/>
          </a:ln>
        </p:spPr>
      </p:pic>
      <p:pic>
        <p:nvPicPr>
          <p:cNvPr id="29711" name="図 20" descr="arib.GIF"/>
          <p:cNvPicPr>
            <a:picLocks noChangeAspect="1"/>
          </p:cNvPicPr>
          <p:nvPr/>
        </p:nvPicPr>
        <p:blipFill>
          <a:blip r:embed="rId8"/>
          <a:srcRect/>
          <a:stretch>
            <a:fillRect/>
          </a:stretch>
        </p:blipFill>
        <p:spPr bwMode="auto">
          <a:xfrm>
            <a:off x="3348038" y="2303463"/>
            <a:ext cx="622300" cy="581025"/>
          </a:xfrm>
          <a:prstGeom prst="rect">
            <a:avLst/>
          </a:prstGeom>
          <a:noFill/>
          <a:ln w="9525">
            <a:noFill/>
            <a:miter lim="800000"/>
            <a:headEnd/>
            <a:tailEnd/>
          </a:ln>
        </p:spPr>
      </p:pic>
      <p:sp>
        <p:nvSpPr>
          <p:cNvPr id="22" name="テキスト ボックス 21"/>
          <p:cNvSpPr txBox="1"/>
          <p:nvPr/>
        </p:nvSpPr>
        <p:spPr>
          <a:xfrm>
            <a:off x="2843213" y="4995863"/>
            <a:ext cx="865187" cy="441325"/>
          </a:xfrm>
          <a:prstGeom prst="rect">
            <a:avLst/>
          </a:prstGeom>
          <a:noFill/>
        </p:spPr>
        <p:txBody>
          <a:bodyPr lIns="72000" tIns="36000" rIns="72000" bIns="36000" anchor="ctr">
            <a:spAutoFit/>
          </a:bodyPr>
          <a:lstStyle/>
          <a:p>
            <a:pPr algn="ctr">
              <a:defRPr/>
            </a:pPr>
            <a:r>
              <a:rPr lang="en-US" altLang="ja-JP" dirty="0">
                <a:solidFill>
                  <a:schemeClr val="tx1">
                    <a:lumMod val="95000"/>
                    <a:lumOff val="5000"/>
                  </a:schemeClr>
                </a:solidFill>
                <a:cs typeface="Calibri" pitchFamily="34" charset="0"/>
              </a:rPr>
              <a:t>2005</a:t>
            </a:r>
            <a:endParaRPr lang="ja-JP" altLang="en-US" dirty="0">
              <a:solidFill>
                <a:schemeClr val="tx1">
                  <a:lumMod val="95000"/>
                  <a:lumOff val="5000"/>
                </a:schemeClr>
              </a:solidFill>
              <a:cs typeface="Calibri" pitchFamily="34" charset="0"/>
            </a:endParaRPr>
          </a:p>
        </p:txBody>
      </p:sp>
      <p:sp>
        <p:nvSpPr>
          <p:cNvPr id="23" name="テキスト ボックス 22"/>
          <p:cNvSpPr txBox="1"/>
          <p:nvPr/>
        </p:nvSpPr>
        <p:spPr>
          <a:xfrm>
            <a:off x="4787900" y="5013325"/>
            <a:ext cx="863600" cy="441325"/>
          </a:xfrm>
          <a:prstGeom prst="rect">
            <a:avLst/>
          </a:prstGeom>
          <a:noFill/>
        </p:spPr>
        <p:txBody>
          <a:bodyPr lIns="72000" tIns="36000" rIns="72000" bIns="36000" anchor="ctr">
            <a:spAutoFit/>
          </a:bodyPr>
          <a:lstStyle/>
          <a:p>
            <a:pPr algn="ctr">
              <a:defRPr/>
            </a:pPr>
            <a:r>
              <a:rPr lang="en-US" altLang="ja-JP" dirty="0">
                <a:solidFill>
                  <a:schemeClr val="tx1">
                    <a:lumMod val="95000"/>
                    <a:lumOff val="5000"/>
                  </a:schemeClr>
                </a:solidFill>
                <a:cs typeface="Calibri" pitchFamily="34" charset="0"/>
              </a:rPr>
              <a:t>2010</a:t>
            </a:r>
            <a:endParaRPr lang="ja-JP" altLang="en-US" dirty="0">
              <a:solidFill>
                <a:schemeClr val="tx1">
                  <a:lumMod val="95000"/>
                  <a:lumOff val="5000"/>
                </a:schemeClr>
              </a:solidFill>
              <a:cs typeface="Calibri" pitchFamily="34" charset="0"/>
            </a:endParaRPr>
          </a:p>
        </p:txBody>
      </p:sp>
      <p:pic>
        <p:nvPicPr>
          <p:cNvPr id="29714" name="図 24" descr="gguide.GIF"/>
          <p:cNvPicPr>
            <a:picLocks noChangeAspect="1"/>
          </p:cNvPicPr>
          <p:nvPr/>
        </p:nvPicPr>
        <p:blipFill>
          <a:blip r:embed="rId9"/>
          <a:srcRect/>
          <a:stretch>
            <a:fillRect/>
          </a:stretch>
        </p:blipFill>
        <p:spPr bwMode="auto">
          <a:xfrm>
            <a:off x="1476375" y="2349500"/>
            <a:ext cx="1081088" cy="471488"/>
          </a:xfrm>
          <a:prstGeom prst="rect">
            <a:avLst/>
          </a:prstGeom>
          <a:noFill/>
          <a:ln w="9525">
            <a:noFill/>
            <a:miter lim="800000"/>
            <a:headEnd/>
            <a:tailEnd/>
          </a:ln>
        </p:spPr>
      </p:pic>
      <p:pic>
        <p:nvPicPr>
          <p:cNvPr id="29715" name="図 25" descr="adams.GIF"/>
          <p:cNvPicPr>
            <a:picLocks noChangeAspect="1"/>
          </p:cNvPicPr>
          <p:nvPr/>
        </p:nvPicPr>
        <p:blipFill>
          <a:blip r:embed="rId10"/>
          <a:srcRect/>
          <a:stretch>
            <a:fillRect/>
          </a:stretch>
        </p:blipFill>
        <p:spPr bwMode="auto">
          <a:xfrm>
            <a:off x="1476375" y="2852738"/>
            <a:ext cx="1400175" cy="504825"/>
          </a:xfrm>
          <a:prstGeom prst="rect">
            <a:avLst/>
          </a:prstGeom>
          <a:noFill/>
          <a:ln w="9525">
            <a:noFill/>
            <a:miter lim="800000"/>
            <a:headEnd/>
            <a:tailEnd/>
          </a:ln>
        </p:spPr>
      </p:pic>
      <p:sp>
        <p:nvSpPr>
          <p:cNvPr id="29716" name="テキスト ボックス 31"/>
          <p:cNvSpPr txBox="1">
            <a:spLocks noChangeArrowheads="1"/>
          </p:cNvSpPr>
          <p:nvPr/>
        </p:nvSpPr>
        <p:spPr bwMode="auto">
          <a:xfrm>
            <a:off x="7108825" y="395288"/>
            <a:ext cx="1871663" cy="708025"/>
          </a:xfrm>
          <a:prstGeom prst="rect">
            <a:avLst/>
          </a:prstGeom>
          <a:noFill/>
          <a:ln w="9525">
            <a:noFill/>
            <a:miter lim="800000"/>
            <a:headEnd/>
            <a:tailEnd/>
          </a:ln>
        </p:spPr>
        <p:txBody>
          <a:bodyPr>
            <a:spAutoFit/>
          </a:bodyPr>
          <a:lstStyle/>
          <a:p>
            <a:pPr algn="r"/>
            <a:r>
              <a:rPr lang="ja-JP" altLang="en-US" sz="2000">
                <a:solidFill>
                  <a:srgbClr val="00B050"/>
                </a:solidFill>
                <a:latin typeface="HG丸ｺﾞｼｯｸM-PRO" pitchFamily="50" charset="-128"/>
                <a:ea typeface="HG丸ｺﾞｼｯｸM-PRO" pitchFamily="50" charset="-128"/>
              </a:rPr>
              <a:t>ソフトウエア</a:t>
            </a:r>
            <a:r>
              <a:rPr lang="en-US" altLang="ja-JP" sz="2000">
                <a:solidFill>
                  <a:srgbClr val="00B050"/>
                </a:solidFill>
                <a:latin typeface="HG丸ｺﾞｼｯｸM-PRO" pitchFamily="50" charset="-128"/>
                <a:ea typeface="HG丸ｺﾞｼｯｸM-PRO" pitchFamily="50" charset="-128"/>
              </a:rPr>
              <a:t/>
            </a:r>
            <a:br>
              <a:rPr lang="en-US" altLang="ja-JP" sz="2000">
                <a:solidFill>
                  <a:srgbClr val="00B050"/>
                </a:solidFill>
                <a:latin typeface="HG丸ｺﾞｼｯｸM-PRO" pitchFamily="50" charset="-128"/>
                <a:ea typeface="HG丸ｺﾞｼｯｸM-PRO" pitchFamily="50" charset="-128"/>
              </a:rPr>
            </a:br>
            <a:r>
              <a:rPr lang="ja-JP" altLang="en-US" sz="2000">
                <a:solidFill>
                  <a:srgbClr val="00B050"/>
                </a:solidFill>
                <a:latin typeface="HG丸ｺﾞｼｯｸM-PRO" pitchFamily="50" charset="-128"/>
                <a:ea typeface="HG丸ｺﾞｼｯｸM-PRO" pitchFamily="50" charset="-128"/>
              </a:rPr>
              <a:t>規模・複雑度</a:t>
            </a:r>
          </a:p>
        </p:txBody>
      </p:sp>
      <p:sp>
        <p:nvSpPr>
          <p:cNvPr id="33" name="右矢印 32"/>
          <p:cNvSpPr/>
          <p:nvPr/>
        </p:nvSpPr>
        <p:spPr bwMode="auto">
          <a:xfrm>
            <a:off x="2484438" y="1628775"/>
            <a:ext cx="6480175" cy="576263"/>
          </a:xfrm>
          <a:prstGeom prst="rightArrow">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lIns="0" tIns="0" rIns="0" bIns="0" anchor="b"/>
          <a:lstStyle/>
          <a:p>
            <a:pPr eaLnBrk="0" hangingPunct="0">
              <a:lnSpc>
                <a:spcPct val="75000"/>
              </a:lnSpc>
              <a:spcBef>
                <a:spcPct val="20000"/>
              </a:spcBef>
              <a:buClr>
                <a:srgbClr val="5A0BCF"/>
              </a:buClr>
              <a:defRPr/>
            </a:pPr>
            <a:r>
              <a:rPr lang="ja-JP" altLang="en-US" sz="1800" dirty="0">
                <a:solidFill>
                  <a:srgbClr val="FF0000"/>
                </a:solidFill>
                <a:latin typeface="HG丸ｺﾞｼｯｸM-PRO" pitchFamily="50" charset="-128"/>
                <a:ea typeface="HG丸ｺﾞｼｯｸM-PRO" pitchFamily="50" charset="-128"/>
              </a:rPr>
              <a:t>　　　　　リナックスの製品適用が本格化</a:t>
            </a:r>
            <a:endParaRPr lang="ja-JP" altLang="en-US" sz="1800" dirty="0">
              <a:solidFill>
                <a:schemeClr val="bg1">
                  <a:lumMod val="95000"/>
                </a:schemeClr>
              </a:solidFill>
            </a:endParaRPr>
          </a:p>
        </p:txBody>
      </p:sp>
      <p:pic>
        <p:nvPicPr>
          <p:cNvPr id="29718" name="図 41" descr="html5.GIF"/>
          <p:cNvPicPr>
            <a:picLocks noChangeAspect="1"/>
          </p:cNvPicPr>
          <p:nvPr/>
        </p:nvPicPr>
        <p:blipFill>
          <a:blip r:embed="rId11"/>
          <a:srcRect/>
          <a:stretch>
            <a:fillRect/>
          </a:stretch>
        </p:blipFill>
        <p:spPr bwMode="auto">
          <a:xfrm>
            <a:off x="7740650" y="1268413"/>
            <a:ext cx="877888" cy="1149350"/>
          </a:xfrm>
          <a:prstGeom prst="rect">
            <a:avLst/>
          </a:prstGeom>
          <a:noFill/>
          <a:ln w="9525">
            <a:noFill/>
            <a:miter lim="800000"/>
            <a:headEnd/>
            <a:tailEnd/>
          </a:ln>
        </p:spPr>
      </p:pic>
      <p:pic>
        <p:nvPicPr>
          <p:cNvPr id="29719" name="図 40" descr="google-tv-logo3-l.gif"/>
          <p:cNvPicPr>
            <a:picLocks noChangeAspect="1"/>
          </p:cNvPicPr>
          <p:nvPr/>
        </p:nvPicPr>
        <p:blipFill>
          <a:blip r:embed="rId12"/>
          <a:srcRect/>
          <a:stretch>
            <a:fillRect/>
          </a:stretch>
        </p:blipFill>
        <p:spPr bwMode="auto">
          <a:xfrm>
            <a:off x="6372225" y="1855788"/>
            <a:ext cx="1693863" cy="1293812"/>
          </a:xfrm>
          <a:prstGeom prst="rect">
            <a:avLst/>
          </a:prstGeom>
          <a:noFill/>
          <a:ln w="9525">
            <a:noFill/>
            <a:miter lim="800000"/>
            <a:headEnd/>
            <a:tailEnd/>
          </a:ln>
        </p:spPr>
      </p:pic>
      <p:grpSp>
        <p:nvGrpSpPr>
          <p:cNvPr id="29720" name="グループ化 33"/>
          <p:cNvGrpSpPr>
            <a:grpSpLocks/>
          </p:cNvGrpSpPr>
          <p:nvPr/>
        </p:nvGrpSpPr>
        <p:grpSpPr bwMode="auto">
          <a:xfrm>
            <a:off x="231775" y="3763963"/>
            <a:ext cx="1927225" cy="1400175"/>
            <a:chOff x="232541" y="3763185"/>
            <a:chExt cx="1925950" cy="1401454"/>
          </a:xfrm>
        </p:grpSpPr>
        <p:pic>
          <p:nvPicPr>
            <p:cNvPr id="29721" name="図 1"/>
            <p:cNvPicPr>
              <a:picLocks noChangeAspect="1"/>
            </p:cNvPicPr>
            <p:nvPr/>
          </p:nvPicPr>
          <p:blipFill>
            <a:blip r:embed="rId13"/>
            <a:srcRect/>
            <a:stretch>
              <a:fillRect/>
            </a:stretch>
          </p:blipFill>
          <p:spPr bwMode="auto">
            <a:xfrm>
              <a:off x="232541" y="3763185"/>
              <a:ext cx="1925950" cy="1401454"/>
            </a:xfrm>
            <a:prstGeom prst="rect">
              <a:avLst/>
            </a:prstGeom>
            <a:noFill/>
            <a:ln w="9525">
              <a:noFill/>
              <a:miter lim="800000"/>
              <a:headEnd/>
              <a:tailEnd/>
            </a:ln>
          </p:spPr>
        </p:pic>
        <p:sp>
          <p:nvSpPr>
            <p:cNvPr id="29722" name="テキスト ボックス 2"/>
            <p:cNvSpPr txBox="1">
              <a:spLocks noChangeArrowheads="1"/>
            </p:cNvSpPr>
            <p:nvPr/>
          </p:nvSpPr>
          <p:spPr bwMode="auto">
            <a:xfrm>
              <a:off x="467544" y="4149080"/>
              <a:ext cx="1368152" cy="461665"/>
            </a:xfrm>
            <a:prstGeom prst="rect">
              <a:avLst/>
            </a:prstGeom>
            <a:noFill/>
            <a:ln w="9525">
              <a:noFill/>
              <a:miter lim="800000"/>
              <a:headEnd/>
              <a:tailEnd/>
            </a:ln>
          </p:spPr>
          <p:txBody>
            <a:bodyPr>
              <a:spAutoFit/>
            </a:bodyPr>
            <a:lstStyle/>
            <a:p>
              <a:r>
                <a:rPr lang="en-US" altLang="ja-JP">
                  <a:solidFill>
                    <a:schemeClr val="bg1"/>
                  </a:solidFill>
                </a:rPr>
                <a:t>DTV </a:t>
              </a:r>
              <a:r>
                <a:rPr lang="ja-JP" altLang="en-US">
                  <a:solidFill>
                    <a:schemeClr val="bg1"/>
                  </a:solidFill>
                </a:rPr>
                <a:t>では</a:t>
              </a:r>
            </a:p>
          </p:txBody>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スライド番号プレースホルダ 22"/>
          <p:cNvSpPr>
            <a:spLocks noGrp="1"/>
          </p:cNvSpPr>
          <p:nvPr>
            <p:ph type="sldNum" sz="quarter" idx="10"/>
          </p:nvPr>
        </p:nvSpPr>
        <p:spPr bwMode="auto">
          <a:noFill/>
          <a:ln>
            <a:miter lim="800000"/>
            <a:headEnd/>
            <a:tailEnd/>
          </a:ln>
        </p:spPr>
        <p:txBody>
          <a:bodyPr/>
          <a:lstStyle/>
          <a:p>
            <a:fld id="{FD286799-3C98-4A00-89DF-5B27653C6723}" type="slidenum">
              <a:rPr lang="ja-JP" altLang="en-US" smtClean="0"/>
              <a:pPr/>
              <a:t>4</a:t>
            </a:fld>
            <a:endParaRPr lang="en-US" altLang="ja-JP" smtClean="0"/>
          </a:p>
        </p:txBody>
      </p:sp>
      <p:sp>
        <p:nvSpPr>
          <p:cNvPr id="30722" name="Rectangle 2"/>
          <p:cNvSpPr>
            <a:spLocks noGrp="1"/>
          </p:cNvSpPr>
          <p:nvPr>
            <p:ph type="title"/>
          </p:nvPr>
        </p:nvSpPr>
        <p:spPr/>
        <p:txBody>
          <a:bodyPr/>
          <a:lstStyle/>
          <a:p>
            <a:r>
              <a:rPr lang="ja-JP" altLang="en-US" smtClean="0"/>
              <a:t>本日の話題</a:t>
            </a:r>
            <a:endParaRPr lang="en-US" altLang="ja-JP" smtClean="0"/>
          </a:p>
        </p:txBody>
      </p:sp>
      <p:sp>
        <p:nvSpPr>
          <p:cNvPr id="30723" name="Rectangle 3"/>
          <p:cNvSpPr>
            <a:spLocks noGrp="1"/>
          </p:cNvSpPr>
          <p:nvPr>
            <p:ph type="body" idx="1"/>
          </p:nvPr>
        </p:nvSpPr>
        <p:spPr>
          <a:xfrm>
            <a:off x="301625" y="1638300"/>
            <a:ext cx="8662988" cy="4238625"/>
          </a:xfrm>
        </p:spPr>
        <p:txBody>
          <a:bodyPr/>
          <a:lstStyle/>
          <a:p>
            <a:pPr>
              <a:lnSpc>
                <a:spcPct val="65000"/>
              </a:lnSpc>
            </a:pPr>
            <a:endParaRPr lang="en-US" altLang="ja-JP" smtClean="0"/>
          </a:p>
          <a:p>
            <a:pPr>
              <a:lnSpc>
                <a:spcPct val="65000"/>
              </a:lnSpc>
            </a:pPr>
            <a:endParaRPr lang="en-US" altLang="ja-JP" smtClean="0"/>
          </a:p>
          <a:p>
            <a:pPr>
              <a:lnSpc>
                <a:spcPct val="65000"/>
              </a:lnSpc>
            </a:pPr>
            <a:r>
              <a:rPr lang="ja-JP" altLang="en-US" smtClean="0"/>
              <a:t>リナックス開発コミュニティの実像</a:t>
            </a:r>
            <a:endParaRPr lang="en-US" altLang="ja-JP" smtClean="0"/>
          </a:p>
          <a:p>
            <a:pPr>
              <a:lnSpc>
                <a:spcPct val="65000"/>
              </a:lnSpc>
              <a:buFont typeface="Wingdings" pitchFamily="2" charset="2"/>
              <a:buNone/>
            </a:pPr>
            <a:r>
              <a:rPr lang="ja-JP" altLang="en-US" smtClean="0"/>
              <a:t>　 </a:t>
            </a:r>
            <a:r>
              <a:rPr lang="ja-JP" altLang="en-US" sz="2400" smtClean="0"/>
              <a:t>－ </a:t>
            </a:r>
            <a:r>
              <a:rPr lang="en-US" altLang="ja-JP" sz="2400" smtClean="0"/>
              <a:t>NEC</a:t>
            </a:r>
            <a:r>
              <a:rPr lang="ja-JP" altLang="en-US" sz="2400" smtClean="0"/>
              <a:t> </a:t>
            </a:r>
            <a:r>
              <a:rPr lang="en-US" altLang="ja-JP" sz="2400" smtClean="0"/>
              <a:t>OSS</a:t>
            </a:r>
            <a:r>
              <a:rPr lang="ja-JP" altLang="en-US" sz="2400" smtClean="0"/>
              <a:t>推進センター</a:t>
            </a:r>
            <a:r>
              <a:rPr lang="zh-TW" altLang="en-US" sz="2400" smtClean="0"/>
              <a:t>長 柴田次一氏</a:t>
            </a:r>
            <a:r>
              <a:rPr lang="ja-JP" altLang="en-US" sz="2400" smtClean="0"/>
              <a:t>の講演資料の紹介</a:t>
            </a:r>
            <a:endParaRPr lang="en-US" altLang="ja-JP" sz="2400" smtClean="0"/>
          </a:p>
          <a:p>
            <a:pPr>
              <a:lnSpc>
                <a:spcPct val="65000"/>
              </a:lnSpc>
              <a:buFont typeface="Wingdings" pitchFamily="2" charset="2"/>
              <a:buNone/>
            </a:pPr>
            <a:endParaRPr lang="en-US" altLang="ja-JP" smtClean="0"/>
          </a:p>
          <a:p>
            <a:pPr>
              <a:lnSpc>
                <a:spcPct val="65000"/>
              </a:lnSpc>
            </a:pPr>
            <a:r>
              <a:rPr lang="ja-JP" altLang="en-US" smtClean="0"/>
              <a:t>オープンソース開発の考察</a:t>
            </a:r>
            <a:endParaRPr lang="en-US" altLang="ja-JP" smtClean="0"/>
          </a:p>
          <a:p>
            <a:pPr>
              <a:lnSpc>
                <a:spcPct val="65000"/>
              </a:lnSpc>
            </a:pPr>
            <a:endParaRPr lang="en-US" altLang="ja-JP" smtClean="0"/>
          </a:p>
          <a:p>
            <a:pPr>
              <a:lnSpc>
                <a:spcPct val="65000"/>
              </a:lnSpc>
            </a:pPr>
            <a:r>
              <a:rPr lang="ja-JP" altLang="en-US" smtClean="0"/>
              <a:t>コミュニティ活動との積極的な接点の模索</a:t>
            </a:r>
            <a:endParaRPr lang="en-US" altLang="ja-JP" smtClean="0"/>
          </a:p>
          <a:p>
            <a:pPr>
              <a:lnSpc>
                <a:spcPct val="65000"/>
              </a:lnSpc>
              <a:buFont typeface="Wingdings" pitchFamily="2" charset="2"/>
              <a:buNone/>
            </a:pPr>
            <a:endParaRPr lang="en-US" altLang="ja-JP" smtClean="0"/>
          </a:p>
        </p:txBody>
      </p:sp>
      <p:sp>
        <p:nvSpPr>
          <p:cNvPr id="6" name="Rectangle 3"/>
          <p:cNvSpPr txBox="1">
            <a:spLocks/>
          </p:cNvSpPr>
          <p:nvPr/>
        </p:nvSpPr>
        <p:spPr bwMode="auto">
          <a:xfrm>
            <a:off x="198438" y="5661025"/>
            <a:ext cx="8713787" cy="576263"/>
          </a:xfrm>
          <a:prstGeom prst="rect">
            <a:avLst/>
          </a:prstGeom>
          <a:noFill/>
          <a:ln w="9525">
            <a:noFill/>
            <a:miter lim="800000"/>
            <a:headEnd/>
            <a:tailEnd/>
          </a:ln>
        </p:spPr>
        <p:txBody>
          <a:bodyPr lIns="54000" tIns="10800" rIns="54000" bIns="10800" anchor="ctr"/>
          <a:lstStyle/>
          <a:p>
            <a:pPr marL="323850" indent="-323850" eaLnBrk="0" hangingPunct="0">
              <a:lnSpc>
                <a:spcPct val="65000"/>
              </a:lnSpc>
              <a:spcBef>
                <a:spcPct val="20000"/>
              </a:spcBef>
              <a:buClr>
                <a:srgbClr val="0066FF"/>
              </a:buClr>
              <a:defRPr/>
            </a:pPr>
            <a:r>
              <a:rPr lang="en-US" altLang="ja-JP" sz="1400" kern="0" dirty="0">
                <a:solidFill>
                  <a:srgbClr val="0070C0"/>
                </a:solidFill>
                <a:latin typeface="HG丸ｺﾞｼｯｸM-PRO" pitchFamily="50" charset="-128"/>
                <a:ea typeface="HG丸ｺﾞｼｯｸM-PRO" pitchFamily="50" charset="-128"/>
              </a:rPr>
              <a:t>1:</a:t>
            </a:r>
            <a:r>
              <a:rPr lang="ja-JP" altLang="en-US" sz="1400" kern="0" dirty="0">
                <a:solidFill>
                  <a:srgbClr val="0070C0"/>
                </a:solidFill>
                <a:latin typeface="HG丸ｺﾞｼｯｸM-PRO" pitchFamily="50" charset="-128"/>
                <a:ea typeface="HG丸ｺﾞｼｯｸM-PRO" pitchFamily="50" charset="-128"/>
              </a:rPr>
              <a:t>  </a:t>
            </a:r>
            <a:r>
              <a:rPr lang="en-US" altLang="ja-JP" sz="1400" kern="0" dirty="0">
                <a:solidFill>
                  <a:srgbClr val="0070C0"/>
                </a:solidFill>
                <a:latin typeface="HG丸ｺﾞｼｯｸM-PRO" pitchFamily="50" charset="-128"/>
                <a:ea typeface="HG丸ｺﾞｼｯｸM-PRO" pitchFamily="50" charset="-128"/>
              </a:rPr>
              <a:t>2011</a:t>
            </a:r>
            <a:r>
              <a:rPr lang="ja-JP" altLang="en-US" sz="1400" kern="0" dirty="0">
                <a:solidFill>
                  <a:srgbClr val="0070C0"/>
                </a:solidFill>
                <a:latin typeface="HG丸ｺﾞｼｯｸM-PRO" pitchFamily="50" charset="-128"/>
                <a:ea typeface="HG丸ｺﾞｼｯｸM-PRO" pitchFamily="50" charset="-128"/>
              </a:rPr>
              <a:t>年</a:t>
            </a:r>
            <a:r>
              <a:rPr lang="en-US" altLang="ja-JP" sz="1400" kern="0" dirty="0">
                <a:solidFill>
                  <a:srgbClr val="0070C0"/>
                </a:solidFill>
                <a:latin typeface="HG丸ｺﾞｼｯｸM-PRO" pitchFamily="50" charset="-128"/>
                <a:ea typeface="HG丸ｺﾞｼｯｸM-PRO" pitchFamily="50" charset="-128"/>
              </a:rPr>
              <a:t>1</a:t>
            </a:r>
            <a:r>
              <a:rPr lang="ja-JP" altLang="en-US" sz="1400" kern="0" dirty="0">
                <a:solidFill>
                  <a:srgbClr val="0070C0"/>
                </a:solidFill>
                <a:latin typeface="HG丸ｺﾞｼｯｸM-PRO" pitchFamily="50" charset="-128"/>
                <a:ea typeface="HG丸ｺﾞｼｯｸM-PRO" pitchFamily="50" charset="-128"/>
              </a:rPr>
              <a:t>１月</a:t>
            </a:r>
            <a:r>
              <a:rPr lang="en-US" altLang="ja-JP" sz="1400" kern="0" dirty="0">
                <a:solidFill>
                  <a:srgbClr val="0070C0"/>
                </a:solidFill>
                <a:latin typeface="HG丸ｺﾞｼｯｸM-PRO" pitchFamily="50" charset="-128"/>
                <a:ea typeface="HG丸ｺﾞｼｯｸM-PRO" pitchFamily="50" charset="-128"/>
              </a:rPr>
              <a:t>28</a:t>
            </a:r>
            <a:r>
              <a:rPr lang="ja-JP" altLang="en-US" sz="1400" kern="0" dirty="0">
                <a:solidFill>
                  <a:srgbClr val="0070C0"/>
                </a:solidFill>
                <a:latin typeface="HG丸ｺﾞｼｯｸM-PRO" pitchFamily="50" charset="-128"/>
                <a:ea typeface="HG丸ｺﾞｼｯｸM-PRO" pitchFamily="50" charset="-128"/>
              </a:rPr>
              <a:t>日に横浜で開催された </a:t>
            </a:r>
            <a:r>
              <a:rPr lang="en-US" altLang="ja-JP" sz="1400" kern="0" dirty="0">
                <a:solidFill>
                  <a:srgbClr val="0070C0"/>
                </a:solidFill>
                <a:latin typeface="HG丸ｺﾞｼｯｸM-PRO" pitchFamily="50" charset="-128"/>
                <a:ea typeface="HG丸ｺﾞｼｯｸM-PRO" pitchFamily="50" charset="-128"/>
              </a:rPr>
              <a:t>Automotive Linux Summit </a:t>
            </a:r>
            <a:r>
              <a:rPr lang="ja-JP" altLang="en-US" sz="1400" kern="0" dirty="0" err="1">
                <a:solidFill>
                  <a:srgbClr val="0070C0"/>
                </a:solidFill>
                <a:latin typeface="HG丸ｺﾞｼｯｸM-PRO" pitchFamily="50" charset="-128"/>
                <a:ea typeface="HG丸ｺﾞｼｯｸM-PRO" pitchFamily="50" charset="-128"/>
              </a:rPr>
              <a:t>での</a:t>
            </a:r>
            <a:r>
              <a:rPr lang="ja-JP" altLang="en-US" sz="1400" kern="0" dirty="0">
                <a:solidFill>
                  <a:srgbClr val="0070C0"/>
                </a:solidFill>
                <a:latin typeface="HG丸ｺﾞｼｯｸM-PRO" pitchFamily="50" charset="-128"/>
                <a:ea typeface="HG丸ｺﾞｼｯｸM-PRO" pitchFamily="50" charset="-128"/>
              </a:rPr>
              <a:t>講演資料をご本人の了解</a:t>
            </a:r>
            <a:endParaRPr lang="en-US" altLang="ja-JP" sz="1400" kern="0" dirty="0">
              <a:solidFill>
                <a:srgbClr val="0070C0"/>
              </a:solidFill>
              <a:latin typeface="HG丸ｺﾞｼｯｸM-PRO" pitchFamily="50" charset="-128"/>
              <a:ea typeface="HG丸ｺﾞｼｯｸM-PRO" pitchFamily="50" charset="-128"/>
            </a:endParaRPr>
          </a:p>
          <a:p>
            <a:pPr marL="323850" indent="-323850" eaLnBrk="0" hangingPunct="0">
              <a:lnSpc>
                <a:spcPct val="65000"/>
              </a:lnSpc>
              <a:spcBef>
                <a:spcPct val="20000"/>
              </a:spcBef>
              <a:buClr>
                <a:srgbClr val="0066FF"/>
              </a:buClr>
              <a:defRPr/>
            </a:pPr>
            <a:r>
              <a:rPr lang="ja-JP" altLang="en-US" sz="1400" kern="0" dirty="0">
                <a:solidFill>
                  <a:srgbClr val="0070C0"/>
                </a:solidFill>
                <a:latin typeface="HG丸ｺﾞｼｯｸM-PRO" pitchFamily="50" charset="-128"/>
                <a:ea typeface="HG丸ｺﾞｼｯｸM-PRO" pitchFamily="50" charset="-128"/>
              </a:rPr>
              <a:t>　  のもとに引用させて頂いています。 オリジナル資料は </a:t>
            </a:r>
            <a:r>
              <a:rPr lang="en-US" altLang="ja-JP" sz="1400" kern="0" dirty="0" err="1">
                <a:solidFill>
                  <a:srgbClr val="0070C0"/>
                </a:solidFill>
                <a:latin typeface="HG丸ｺﾞｼｯｸM-PRO" pitchFamily="50" charset="-128"/>
                <a:ea typeface="HG丸ｺﾞｼｯｸM-PRO" pitchFamily="50" charset="-128"/>
              </a:rPr>
              <a:t>LinuxFoundation</a:t>
            </a:r>
            <a:r>
              <a:rPr lang="ja-JP" altLang="en-US" sz="1400" kern="0" dirty="0">
                <a:solidFill>
                  <a:srgbClr val="0070C0"/>
                </a:solidFill>
                <a:latin typeface="HG丸ｺﾞｼｯｸM-PRO" pitchFamily="50" charset="-128"/>
                <a:ea typeface="HG丸ｺﾞｼｯｸM-PRO" pitchFamily="50" charset="-128"/>
              </a:rPr>
              <a:t> のサイトで近日公開の予定。</a:t>
            </a:r>
            <a:endParaRPr lang="en-US" altLang="ja-JP" sz="1400" kern="0" dirty="0">
              <a:solidFill>
                <a:srgbClr val="0070C0"/>
              </a:solidFill>
              <a:latin typeface="HG丸ｺﾞｼｯｸM-PRO" pitchFamily="50" charset="-128"/>
              <a:ea typeface="HG丸ｺﾞｼｯｸM-PRO" pitchFamily="50" charset="-12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スライド番号プレースホルダ 22"/>
          <p:cNvSpPr>
            <a:spLocks noGrp="1"/>
          </p:cNvSpPr>
          <p:nvPr>
            <p:ph type="sldNum" sz="quarter" idx="10"/>
          </p:nvPr>
        </p:nvSpPr>
        <p:spPr bwMode="auto">
          <a:noFill/>
          <a:ln>
            <a:miter lim="800000"/>
            <a:headEnd/>
            <a:tailEnd/>
          </a:ln>
        </p:spPr>
        <p:txBody>
          <a:bodyPr/>
          <a:lstStyle/>
          <a:p>
            <a:fld id="{962FA0F5-6DDB-400C-9768-938D44168613}" type="slidenum">
              <a:rPr lang="ja-JP" altLang="en-US" smtClean="0"/>
              <a:pPr/>
              <a:t>5</a:t>
            </a:fld>
            <a:endParaRPr lang="en-US" altLang="ja-JP" smtClean="0"/>
          </a:p>
        </p:txBody>
      </p:sp>
      <p:sp>
        <p:nvSpPr>
          <p:cNvPr id="31746" name="Rectangle 2"/>
          <p:cNvSpPr>
            <a:spLocks noGrp="1"/>
          </p:cNvSpPr>
          <p:nvPr>
            <p:ph type="title"/>
          </p:nvPr>
        </p:nvSpPr>
        <p:spPr/>
        <p:txBody>
          <a:bodyPr/>
          <a:lstStyle/>
          <a:p>
            <a:r>
              <a:rPr lang="ja-JP" altLang="en-US" smtClean="0"/>
              <a:t>リナックス開発コミュニティの実像のご紹介</a:t>
            </a:r>
            <a:endParaRPr lang="en-US" altLang="ja-JP" smtClean="0"/>
          </a:p>
        </p:txBody>
      </p:sp>
      <p:sp>
        <p:nvSpPr>
          <p:cNvPr id="31747" name="Rectangle 3"/>
          <p:cNvSpPr>
            <a:spLocks noGrp="1"/>
          </p:cNvSpPr>
          <p:nvPr>
            <p:ph type="body" idx="1"/>
          </p:nvPr>
        </p:nvSpPr>
        <p:spPr/>
        <p:txBody>
          <a:bodyPr/>
          <a:lstStyle/>
          <a:p>
            <a:pPr>
              <a:lnSpc>
                <a:spcPct val="65000"/>
              </a:lnSpc>
            </a:pPr>
            <a:endParaRPr lang="en-US" altLang="ja-JP" smtClean="0"/>
          </a:p>
          <a:p>
            <a:pPr>
              <a:lnSpc>
                <a:spcPct val="65000"/>
              </a:lnSpc>
            </a:pPr>
            <a:endParaRPr lang="en-US" altLang="ja-JP" smtClean="0"/>
          </a:p>
          <a:p>
            <a:pPr>
              <a:lnSpc>
                <a:spcPct val="65000"/>
              </a:lnSpc>
              <a:buClr>
                <a:srgbClr val="A6A6A6"/>
              </a:buClr>
              <a:buFont typeface="Wingdings" pitchFamily="2" charset="2"/>
              <a:buNone/>
            </a:pPr>
            <a:endParaRPr lang="en-US" altLang="ja-JP" smtClean="0">
              <a:solidFill>
                <a:srgbClr val="BFBFBF"/>
              </a:solidFill>
            </a:endParaRPr>
          </a:p>
          <a:p>
            <a:pPr>
              <a:lnSpc>
                <a:spcPct val="65000"/>
              </a:lnSpc>
            </a:pPr>
            <a:endParaRPr lang="en-US" altLang="ja-JP" smtClean="0"/>
          </a:p>
          <a:p>
            <a:pPr>
              <a:lnSpc>
                <a:spcPct val="65000"/>
              </a:lnSpc>
            </a:pPr>
            <a:endParaRPr lang="en-US" altLang="ja-JP" smtClean="0"/>
          </a:p>
        </p:txBody>
      </p:sp>
      <p:sp>
        <p:nvSpPr>
          <p:cNvPr id="5" name="Rectangle 3"/>
          <p:cNvSpPr txBox="1">
            <a:spLocks/>
          </p:cNvSpPr>
          <p:nvPr/>
        </p:nvSpPr>
        <p:spPr bwMode="auto">
          <a:xfrm>
            <a:off x="301625" y="1854200"/>
            <a:ext cx="8534400" cy="4238625"/>
          </a:xfrm>
          <a:prstGeom prst="rect">
            <a:avLst/>
          </a:prstGeom>
          <a:noFill/>
          <a:ln w="9525">
            <a:noFill/>
            <a:miter lim="800000"/>
            <a:headEnd/>
            <a:tailEnd/>
          </a:ln>
        </p:spPr>
        <p:txBody>
          <a:bodyPr lIns="54000" tIns="10800" rIns="54000" bIns="10800"/>
          <a:lstStyle/>
          <a:p>
            <a:pPr eaLnBrk="0" hangingPunct="0">
              <a:lnSpc>
                <a:spcPct val="80000"/>
              </a:lnSpc>
              <a:spcBef>
                <a:spcPct val="20000"/>
              </a:spcBef>
              <a:buClr>
                <a:srgbClr val="0066FF"/>
              </a:buClr>
              <a:defRPr/>
            </a:pPr>
            <a:r>
              <a:rPr lang="en-US" altLang="ja-JP" sz="2600" kern="0" dirty="0">
                <a:solidFill>
                  <a:srgbClr val="0070C0"/>
                </a:solidFill>
                <a:latin typeface="HG丸ｺﾞｼｯｸM-PRO" pitchFamily="50" charset="-128"/>
                <a:ea typeface="HG丸ｺﾞｼｯｸM-PRO" pitchFamily="50" charset="-128"/>
              </a:rPr>
              <a:t>2011</a:t>
            </a:r>
            <a:r>
              <a:rPr lang="ja-JP" altLang="en-US" sz="2600" kern="0" dirty="0">
                <a:solidFill>
                  <a:srgbClr val="0070C0"/>
                </a:solidFill>
                <a:latin typeface="HG丸ｺﾞｼｯｸM-PRO" pitchFamily="50" charset="-128"/>
                <a:ea typeface="HG丸ｺﾞｼｯｸM-PRO" pitchFamily="50" charset="-128"/>
              </a:rPr>
              <a:t>年、リナックスは誕生</a:t>
            </a:r>
            <a:r>
              <a:rPr lang="en-US" altLang="ja-JP" sz="2600" kern="0" dirty="0">
                <a:solidFill>
                  <a:srgbClr val="0070C0"/>
                </a:solidFill>
                <a:latin typeface="HG丸ｺﾞｼｯｸM-PRO" pitchFamily="50" charset="-128"/>
                <a:ea typeface="HG丸ｺﾞｼｯｸM-PRO" pitchFamily="50" charset="-128"/>
              </a:rPr>
              <a:t>20</a:t>
            </a:r>
            <a:r>
              <a:rPr lang="ja-JP" altLang="en-US" sz="2600" kern="0" dirty="0">
                <a:solidFill>
                  <a:srgbClr val="0070C0"/>
                </a:solidFill>
                <a:latin typeface="HG丸ｺﾞｼｯｸM-PRO" pitchFamily="50" charset="-128"/>
                <a:ea typeface="HG丸ｺﾞｼｯｸM-PRO" pitchFamily="50" charset="-128"/>
              </a:rPr>
              <a:t>周年を祝いました</a:t>
            </a:r>
            <a:endParaRPr lang="en-US" altLang="ja-JP" sz="2600" kern="0" dirty="0">
              <a:solidFill>
                <a:srgbClr val="0070C0"/>
              </a:solidFill>
              <a:latin typeface="HG丸ｺﾞｼｯｸM-PRO" pitchFamily="50" charset="-128"/>
              <a:ea typeface="HG丸ｺﾞｼｯｸM-PRO" pitchFamily="50" charset="-128"/>
            </a:endParaRPr>
          </a:p>
          <a:p>
            <a:pPr marL="323850" indent="-323850" eaLnBrk="0" hangingPunct="0">
              <a:lnSpc>
                <a:spcPct val="80000"/>
              </a:lnSpc>
              <a:spcBef>
                <a:spcPct val="20000"/>
              </a:spcBef>
              <a:buClr>
                <a:srgbClr val="0066FF"/>
              </a:buClr>
              <a:buFont typeface="Wingdings" pitchFamily="2" charset="2"/>
              <a:buChar char="n"/>
              <a:defRPr/>
            </a:pPr>
            <a:endParaRPr lang="en-US" altLang="ja-JP" sz="2600" kern="0" dirty="0">
              <a:solidFill>
                <a:srgbClr val="0070C0"/>
              </a:solidFill>
              <a:latin typeface="HG丸ｺﾞｼｯｸM-PRO" pitchFamily="50" charset="-128"/>
              <a:ea typeface="HG丸ｺﾞｼｯｸM-PRO" pitchFamily="50" charset="-128"/>
            </a:endParaRPr>
          </a:p>
          <a:p>
            <a:pPr marL="323850" indent="-323850" eaLnBrk="0" hangingPunct="0">
              <a:lnSpc>
                <a:spcPct val="80000"/>
              </a:lnSpc>
              <a:spcBef>
                <a:spcPct val="20000"/>
              </a:spcBef>
              <a:buClr>
                <a:srgbClr val="0066FF"/>
              </a:buClr>
              <a:buFont typeface="Wingdings" pitchFamily="2" charset="2"/>
              <a:buChar char="n"/>
              <a:defRPr/>
            </a:pPr>
            <a:r>
              <a:rPr lang="ja-JP" altLang="en-US" sz="2600" kern="0" dirty="0">
                <a:solidFill>
                  <a:srgbClr val="0070C0"/>
                </a:solidFill>
                <a:latin typeface="HG丸ｺﾞｼｯｸM-PRO" pitchFamily="50" charset="-128"/>
                <a:ea typeface="HG丸ｺﾞｼｯｸM-PRO" pitchFamily="50" charset="-128"/>
              </a:rPr>
              <a:t>リナックス開発トレンドの紹介</a:t>
            </a:r>
            <a:endParaRPr lang="en-US" altLang="ja-JP" sz="2600" kern="0" dirty="0">
              <a:solidFill>
                <a:srgbClr val="0070C0"/>
              </a:solidFill>
              <a:latin typeface="HG丸ｺﾞｼｯｸM-PRO" pitchFamily="50" charset="-128"/>
              <a:ea typeface="HG丸ｺﾞｼｯｸM-PRO" pitchFamily="50" charset="-128"/>
            </a:endParaRPr>
          </a:p>
          <a:p>
            <a:pPr marL="781050" lvl="1" indent="-323850" eaLnBrk="0" hangingPunct="0">
              <a:lnSpc>
                <a:spcPct val="80000"/>
              </a:lnSpc>
              <a:spcBef>
                <a:spcPct val="20000"/>
              </a:spcBef>
              <a:buClr>
                <a:srgbClr val="0066FF"/>
              </a:buClr>
              <a:buFont typeface="Wingdings" pitchFamily="2" charset="2"/>
              <a:buChar char="n"/>
              <a:defRPr/>
            </a:pPr>
            <a:r>
              <a:rPr lang="ja-JP" altLang="en-US" kern="0" dirty="0">
                <a:solidFill>
                  <a:srgbClr val="0070C0"/>
                </a:solidFill>
                <a:latin typeface="HG丸ｺﾞｼｯｸM-PRO" pitchFamily="50" charset="-128"/>
                <a:ea typeface="HG丸ｺﾞｼｯｸM-PRO" pitchFamily="50" charset="-128"/>
              </a:rPr>
              <a:t>コードサイズ変遷、開発者数変遷、リリース実績</a:t>
            </a:r>
            <a:endParaRPr lang="en-US" altLang="ja-JP" kern="0" dirty="0">
              <a:solidFill>
                <a:srgbClr val="0070C0"/>
              </a:solidFill>
              <a:latin typeface="HG丸ｺﾞｼｯｸM-PRO" pitchFamily="50" charset="-128"/>
              <a:ea typeface="HG丸ｺﾞｼｯｸM-PRO" pitchFamily="50" charset="-128"/>
            </a:endParaRPr>
          </a:p>
          <a:p>
            <a:pPr marL="323850" indent="-323850" eaLnBrk="0" hangingPunct="0">
              <a:lnSpc>
                <a:spcPct val="80000"/>
              </a:lnSpc>
              <a:spcBef>
                <a:spcPct val="20000"/>
              </a:spcBef>
              <a:buClr>
                <a:srgbClr val="0066FF"/>
              </a:buClr>
              <a:buFont typeface="Wingdings" pitchFamily="2" charset="2"/>
              <a:buChar char="n"/>
              <a:defRPr/>
            </a:pPr>
            <a:endParaRPr lang="en-US" altLang="ja-JP" sz="2600" kern="0" dirty="0">
              <a:solidFill>
                <a:srgbClr val="0070C0"/>
              </a:solidFill>
              <a:latin typeface="HG丸ｺﾞｼｯｸM-PRO" pitchFamily="50" charset="-128"/>
              <a:ea typeface="HG丸ｺﾞｼｯｸM-PRO" pitchFamily="50" charset="-128"/>
            </a:endParaRPr>
          </a:p>
          <a:p>
            <a:pPr marL="323850" indent="-323850" eaLnBrk="0" hangingPunct="0">
              <a:lnSpc>
                <a:spcPct val="80000"/>
              </a:lnSpc>
              <a:spcBef>
                <a:spcPct val="20000"/>
              </a:spcBef>
              <a:buClr>
                <a:srgbClr val="0066FF"/>
              </a:buClr>
              <a:buFont typeface="Wingdings" pitchFamily="2" charset="2"/>
              <a:buChar char="n"/>
              <a:defRPr/>
            </a:pPr>
            <a:r>
              <a:rPr lang="ja-JP" altLang="en-US" sz="2600" kern="0" dirty="0">
                <a:solidFill>
                  <a:srgbClr val="0070C0"/>
                </a:solidFill>
                <a:latin typeface="HG丸ｺﾞｼｯｸM-PRO" pitchFamily="50" charset="-128"/>
                <a:ea typeface="HG丸ｺﾞｼｯｸM-PRO" pitchFamily="50" charset="-128"/>
              </a:rPr>
              <a:t>リナックス開発プロセスの紹介</a:t>
            </a:r>
            <a:endParaRPr lang="en-US" altLang="ja-JP" sz="2600" kern="0" dirty="0">
              <a:solidFill>
                <a:srgbClr val="0070C0"/>
              </a:solidFill>
              <a:latin typeface="HG丸ｺﾞｼｯｸM-PRO" pitchFamily="50" charset="-128"/>
              <a:ea typeface="HG丸ｺﾞｼｯｸM-PRO" pitchFamily="50" charset="-128"/>
            </a:endParaRPr>
          </a:p>
          <a:p>
            <a:pPr marL="781050" lvl="1" indent="-323850" eaLnBrk="0" hangingPunct="0">
              <a:lnSpc>
                <a:spcPct val="80000"/>
              </a:lnSpc>
              <a:spcBef>
                <a:spcPct val="20000"/>
              </a:spcBef>
              <a:buClr>
                <a:srgbClr val="0066FF"/>
              </a:buClr>
              <a:buFont typeface="Wingdings" pitchFamily="2" charset="2"/>
              <a:buChar char="n"/>
              <a:defRPr/>
            </a:pPr>
            <a:r>
              <a:rPr lang="ja-JP" altLang="en-US" kern="0" dirty="0">
                <a:solidFill>
                  <a:srgbClr val="0070C0"/>
                </a:solidFill>
                <a:latin typeface="HG丸ｺﾞｼｯｸM-PRO" pitchFamily="50" charset="-128"/>
                <a:ea typeface="HG丸ｺﾞｼｯｸM-PRO" pitchFamily="50" charset="-128"/>
              </a:rPr>
              <a:t>レビュープロセス、コード管理</a:t>
            </a:r>
            <a:endParaRPr lang="en-US" altLang="ja-JP" kern="0" dirty="0">
              <a:solidFill>
                <a:srgbClr val="0070C0"/>
              </a:solidFill>
              <a:latin typeface="HG丸ｺﾞｼｯｸM-PRO" pitchFamily="50" charset="-128"/>
              <a:ea typeface="HG丸ｺﾞｼｯｸM-PRO" pitchFamily="50" charset="-128"/>
            </a:endParaRPr>
          </a:p>
          <a:p>
            <a:pPr marL="323850" indent="-323850" eaLnBrk="0" hangingPunct="0">
              <a:lnSpc>
                <a:spcPct val="80000"/>
              </a:lnSpc>
              <a:spcBef>
                <a:spcPct val="20000"/>
              </a:spcBef>
              <a:buClr>
                <a:srgbClr val="0066FF"/>
              </a:buClr>
              <a:buFont typeface="Wingdings" pitchFamily="2" charset="2"/>
              <a:buChar char="n"/>
              <a:defRPr/>
            </a:pPr>
            <a:endParaRPr lang="en-US" altLang="ja-JP" sz="2600" kern="0" dirty="0">
              <a:solidFill>
                <a:srgbClr val="0070C0"/>
              </a:solidFill>
              <a:latin typeface="HG丸ｺﾞｼｯｸM-PRO" pitchFamily="50" charset="-128"/>
              <a:ea typeface="HG丸ｺﾞｼｯｸM-PRO" pitchFamily="50" charset="-128"/>
            </a:endParaRPr>
          </a:p>
          <a:p>
            <a:pPr marL="323850" indent="-323850" eaLnBrk="0" hangingPunct="0">
              <a:lnSpc>
                <a:spcPct val="80000"/>
              </a:lnSpc>
              <a:spcBef>
                <a:spcPct val="20000"/>
              </a:spcBef>
              <a:buClr>
                <a:srgbClr val="0066FF"/>
              </a:buClr>
              <a:buFont typeface="Wingdings" pitchFamily="2" charset="2"/>
              <a:buChar char="n"/>
              <a:defRPr/>
            </a:pPr>
            <a:r>
              <a:rPr lang="ja-JP" altLang="en-US" sz="2600" kern="0" dirty="0">
                <a:solidFill>
                  <a:srgbClr val="0070C0"/>
                </a:solidFill>
                <a:latin typeface="HG丸ｺﾞｼｯｸM-PRO" pitchFamily="50" charset="-128"/>
                <a:ea typeface="HG丸ｺﾞｼｯｸM-PRO" pitchFamily="50" charset="-128"/>
              </a:rPr>
              <a:t>リナックスのソフトウエア構造の紹介</a:t>
            </a:r>
            <a:endParaRPr lang="en-US" altLang="ja-JP" sz="2600" kern="0" dirty="0">
              <a:solidFill>
                <a:srgbClr val="0070C0"/>
              </a:solidFill>
              <a:latin typeface="HG丸ｺﾞｼｯｸM-PRO" pitchFamily="50" charset="-128"/>
              <a:ea typeface="HG丸ｺﾞｼｯｸM-PRO" pitchFamily="50" charset="-128"/>
            </a:endParaRPr>
          </a:p>
          <a:p>
            <a:pPr marL="781050" lvl="1" indent="-323850" eaLnBrk="0" hangingPunct="0">
              <a:lnSpc>
                <a:spcPct val="80000"/>
              </a:lnSpc>
              <a:spcBef>
                <a:spcPct val="20000"/>
              </a:spcBef>
              <a:buClr>
                <a:srgbClr val="0066FF"/>
              </a:buClr>
              <a:buFont typeface="Wingdings" pitchFamily="2" charset="2"/>
              <a:buChar char="n"/>
              <a:defRPr/>
            </a:pPr>
            <a:r>
              <a:rPr lang="ja-JP" altLang="en-US" kern="0" dirty="0">
                <a:solidFill>
                  <a:srgbClr val="0070C0"/>
                </a:solidFill>
                <a:latin typeface="HG丸ｺﾞｼｯｸM-PRO" pitchFamily="50" charset="-128"/>
                <a:ea typeface="HG丸ｺﾞｼｯｸM-PRO" pitchFamily="50" charset="-128"/>
              </a:rPr>
              <a:t>コンフィギュレーション、抽象化</a:t>
            </a:r>
            <a:endParaRPr lang="en-US" altLang="ja-JP" kern="0" dirty="0">
              <a:solidFill>
                <a:srgbClr val="0070C0"/>
              </a:solidFill>
              <a:latin typeface="HG丸ｺﾞｼｯｸM-PRO" pitchFamily="50" charset="-128"/>
              <a:ea typeface="HG丸ｺﾞｼｯｸM-PRO" pitchFamily="50" charset="-128"/>
            </a:endParaRPr>
          </a:p>
        </p:txBody>
      </p:sp>
      <p:pic>
        <p:nvPicPr>
          <p:cNvPr id="31749" name="図 1"/>
          <p:cNvPicPr>
            <a:picLocks noChangeAspect="1"/>
          </p:cNvPicPr>
          <p:nvPr/>
        </p:nvPicPr>
        <p:blipFill>
          <a:blip r:embed="rId2"/>
          <a:srcRect/>
          <a:stretch>
            <a:fillRect/>
          </a:stretch>
        </p:blipFill>
        <p:spPr bwMode="auto">
          <a:xfrm>
            <a:off x="7011988" y="3471863"/>
            <a:ext cx="1801812" cy="27098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スライド番号プレースホルダ 22"/>
          <p:cNvSpPr>
            <a:spLocks noGrp="1"/>
          </p:cNvSpPr>
          <p:nvPr>
            <p:ph type="sldNum" sz="quarter" idx="10"/>
          </p:nvPr>
        </p:nvSpPr>
        <p:spPr bwMode="auto">
          <a:noFill/>
          <a:ln>
            <a:miter lim="800000"/>
            <a:headEnd/>
            <a:tailEnd/>
          </a:ln>
        </p:spPr>
        <p:txBody>
          <a:bodyPr/>
          <a:lstStyle/>
          <a:p>
            <a:fld id="{ABE01C02-EAE0-48E5-8349-F31BBC93F8F3}" type="slidenum">
              <a:rPr lang="ja-JP" altLang="en-US" smtClean="0"/>
              <a:pPr/>
              <a:t>6</a:t>
            </a:fld>
            <a:endParaRPr lang="en-US" altLang="ja-JP" smtClean="0"/>
          </a:p>
        </p:txBody>
      </p:sp>
      <p:sp>
        <p:nvSpPr>
          <p:cNvPr id="32770" name="Rectangle 2"/>
          <p:cNvSpPr>
            <a:spLocks noGrp="1"/>
          </p:cNvSpPr>
          <p:nvPr>
            <p:ph type="title"/>
          </p:nvPr>
        </p:nvSpPr>
        <p:spPr/>
        <p:txBody>
          <a:bodyPr/>
          <a:lstStyle/>
          <a:p>
            <a:r>
              <a:rPr lang="ja-JP" altLang="en-US" smtClean="0"/>
              <a:t>リナックスカーネルサイズの変遷 ［長期］</a:t>
            </a:r>
            <a:endParaRPr lang="en-US" altLang="ja-JP" smtClean="0"/>
          </a:p>
        </p:txBody>
      </p:sp>
      <p:sp>
        <p:nvSpPr>
          <p:cNvPr id="5" name="Rectangle 3"/>
          <p:cNvSpPr txBox="1">
            <a:spLocks/>
          </p:cNvSpPr>
          <p:nvPr/>
        </p:nvSpPr>
        <p:spPr bwMode="auto">
          <a:xfrm>
            <a:off x="250825" y="5951538"/>
            <a:ext cx="8689975" cy="360362"/>
          </a:xfrm>
          <a:prstGeom prst="rect">
            <a:avLst/>
          </a:prstGeom>
          <a:noFill/>
          <a:ln w="9525">
            <a:noFill/>
            <a:miter lim="800000"/>
            <a:headEnd/>
            <a:tailEnd/>
          </a:ln>
        </p:spPr>
        <p:txBody>
          <a:bodyPr lIns="54000" tIns="10800" rIns="54000" bIns="10800" anchor="ctr"/>
          <a:lstStyle/>
          <a:p>
            <a:pPr>
              <a:defRPr/>
            </a:pPr>
            <a:r>
              <a:rPr lang="en-US" altLang="ja-JP" sz="1800" kern="0" dirty="0">
                <a:solidFill>
                  <a:srgbClr val="FF0000"/>
                </a:solidFill>
                <a:latin typeface="HG丸ｺﾞｼｯｸM-PRO" pitchFamily="50" charset="-128"/>
                <a:ea typeface="HG丸ｺﾞｼｯｸM-PRO" pitchFamily="50" charset="-128"/>
              </a:rPr>
              <a:t>20</a:t>
            </a:r>
            <a:r>
              <a:rPr lang="ja-JP" altLang="en-US" sz="1800" kern="0" dirty="0">
                <a:solidFill>
                  <a:srgbClr val="FF0000"/>
                </a:solidFill>
                <a:latin typeface="HG丸ｺﾞｼｯｸM-PRO" pitchFamily="50" charset="-128"/>
                <a:ea typeface="HG丸ｺﾞｼｯｸM-PRO" pitchFamily="50" charset="-128"/>
              </a:rPr>
              <a:t>年の歴史 </a:t>
            </a:r>
            <a:r>
              <a:rPr lang="ja-JP" altLang="en-US" sz="1800" kern="0" dirty="0">
                <a:solidFill>
                  <a:srgbClr val="0070C0"/>
                </a:solidFill>
                <a:latin typeface="HG丸ｺﾞｼｯｸM-PRO" pitchFamily="50" charset="-128"/>
                <a:ea typeface="HG丸ｺﾞｼｯｸM-PRO" pitchFamily="50" charset="-128"/>
              </a:rPr>
              <a:t>の中で </a:t>
            </a:r>
            <a:r>
              <a:rPr lang="ja-JP" altLang="en-US" sz="1800" kern="0" dirty="0">
                <a:solidFill>
                  <a:srgbClr val="FF0000"/>
                </a:solidFill>
                <a:latin typeface="HG丸ｺﾞｼｯｸM-PRO" pitchFamily="50" charset="-128"/>
                <a:ea typeface="HG丸ｺﾞｼｯｸM-PRO" pitchFamily="50" charset="-128"/>
              </a:rPr>
              <a:t>開発プロセス革新 </a:t>
            </a:r>
            <a:r>
              <a:rPr lang="ja-JP" altLang="en-US" sz="1800" kern="0" dirty="0">
                <a:solidFill>
                  <a:srgbClr val="0070C0"/>
                </a:solidFill>
                <a:latin typeface="HG丸ｺﾞｼｯｸM-PRO" pitchFamily="50" charset="-128"/>
                <a:ea typeface="HG丸ｺﾞｼｯｸM-PRO" pitchFamily="50" charset="-128"/>
              </a:rPr>
              <a:t>により生産性を高めながら成長を続けてきた </a:t>
            </a:r>
            <a:endParaRPr lang="en-US" altLang="ja-JP" sz="2600" kern="0" dirty="0">
              <a:solidFill>
                <a:srgbClr val="0070C0"/>
              </a:solidFill>
              <a:latin typeface="HG丸ｺﾞｼｯｸM-PRO" pitchFamily="50" charset="-128"/>
              <a:ea typeface="HG丸ｺﾞｼｯｸM-PRO" pitchFamily="50" charset="-128"/>
            </a:endParaRPr>
          </a:p>
        </p:txBody>
      </p:sp>
      <p:pic>
        <p:nvPicPr>
          <p:cNvPr id="6" name="図 5" descr="サイズ変遷長.JPG"/>
          <p:cNvPicPr>
            <a:picLocks noChangeAspect="1"/>
          </p:cNvPicPr>
          <p:nvPr/>
        </p:nvPicPr>
        <p:blipFill>
          <a:blip r:embed="rId2"/>
          <a:stretch>
            <a:fillRect/>
          </a:stretch>
        </p:blipFill>
        <p:spPr>
          <a:xfrm>
            <a:off x="250825" y="1557338"/>
            <a:ext cx="8569325" cy="4319587"/>
          </a:xfrm>
          <a:prstGeom prst="rect">
            <a:avLst/>
          </a:prstGeom>
          <a:ln>
            <a:noFill/>
          </a:ln>
          <a:effectLst>
            <a:outerShdw blurRad="292100" dist="139700" dir="2700000" algn="tl" rotWithShape="0">
              <a:srgbClr val="333333">
                <a:alpha val="65000"/>
              </a:srgbClr>
            </a:outerShdw>
          </a:effectLst>
        </p:spPr>
      </p:pic>
      <p:sp>
        <p:nvSpPr>
          <p:cNvPr id="2" name="下矢印 1"/>
          <p:cNvSpPr/>
          <p:nvPr/>
        </p:nvSpPr>
        <p:spPr bwMode="auto">
          <a:xfrm>
            <a:off x="3051175" y="3965575"/>
            <a:ext cx="863600" cy="1192213"/>
          </a:xfrm>
          <a:prstGeom prst="downArrow">
            <a:avLst/>
          </a:prstGeom>
          <a:solidFill>
            <a:srgbClr val="FF9933"/>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7" name="下矢印 6"/>
          <p:cNvSpPr/>
          <p:nvPr/>
        </p:nvSpPr>
        <p:spPr bwMode="auto">
          <a:xfrm rot="10800000">
            <a:off x="6732588" y="4149725"/>
            <a:ext cx="863600" cy="1192213"/>
          </a:xfrm>
          <a:prstGeom prst="downArrow">
            <a:avLst/>
          </a:prstGeom>
          <a:solidFill>
            <a:srgbClr val="FF9933"/>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32775" name="テキスト ボックス 2"/>
          <p:cNvSpPr txBox="1">
            <a:spLocks noChangeArrowheads="1"/>
          </p:cNvSpPr>
          <p:nvPr/>
        </p:nvSpPr>
        <p:spPr bwMode="auto">
          <a:xfrm>
            <a:off x="3157538" y="3989388"/>
            <a:ext cx="452437" cy="1095375"/>
          </a:xfrm>
          <a:prstGeom prst="rect">
            <a:avLst/>
          </a:prstGeom>
          <a:noFill/>
          <a:ln w="9525">
            <a:noFill/>
            <a:miter lim="800000"/>
            <a:headEnd/>
            <a:tailEnd/>
          </a:ln>
        </p:spPr>
        <p:txBody>
          <a:bodyPr vert="eaVert" lIns="72000" tIns="36000" rIns="72000" bIns="36000" anchor="ctr">
            <a:spAutoFit/>
          </a:bodyPr>
          <a:lstStyle/>
          <a:p>
            <a:pPr>
              <a:lnSpc>
                <a:spcPts val="1200"/>
              </a:lnSpc>
            </a:pPr>
            <a:r>
              <a:rPr lang="ja-JP" altLang="en-US" sz="1400" b="1">
                <a:solidFill>
                  <a:schemeClr val="bg1"/>
                </a:solidFill>
              </a:rPr>
              <a:t>プロセス革新</a:t>
            </a:r>
            <a:r>
              <a:rPr lang="en-US" altLang="ja-JP" sz="1400" b="1">
                <a:solidFill>
                  <a:schemeClr val="bg1"/>
                </a:solidFill>
              </a:rPr>
              <a:t/>
            </a:r>
            <a:br>
              <a:rPr lang="en-US" altLang="ja-JP" sz="1400" b="1">
                <a:solidFill>
                  <a:schemeClr val="bg1"/>
                </a:solidFill>
              </a:rPr>
            </a:br>
            <a:r>
              <a:rPr lang="ja-JP" altLang="en-US" sz="1400" b="1">
                <a:solidFill>
                  <a:schemeClr val="bg1"/>
                </a:solidFill>
              </a:rPr>
              <a:t> </a:t>
            </a:r>
          </a:p>
        </p:txBody>
      </p:sp>
      <p:sp>
        <p:nvSpPr>
          <p:cNvPr id="32776" name="テキスト ボックス 8"/>
          <p:cNvSpPr txBox="1">
            <a:spLocks noChangeArrowheads="1"/>
          </p:cNvSpPr>
          <p:nvPr/>
        </p:nvSpPr>
        <p:spPr bwMode="auto">
          <a:xfrm>
            <a:off x="6829425" y="4297363"/>
            <a:ext cx="452438" cy="1095375"/>
          </a:xfrm>
          <a:prstGeom prst="rect">
            <a:avLst/>
          </a:prstGeom>
          <a:noFill/>
          <a:ln w="9525">
            <a:noFill/>
            <a:miter lim="800000"/>
            <a:headEnd/>
            <a:tailEnd/>
          </a:ln>
        </p:spPr>
        <p:txBody>
          <a:bodyPr vert="eaVert" lIns="72000" tIns="36000" rIns="72000" bIns="36000" anchor="ctr">
            <a:spAutoFit/>
          </a:bodyPr>
          <a:lstStyle/>
          <a:p>
            <a:pPr>
              <a:lnSpc>
                <a:spcPts val="1200"/>
              </a:lnSpc>
            </a:pPr>
            <a:r>
              <a:rPr lang="ja-JP" altLang="en-US" sz="1400" b="1">
                <a:solidFill>
                  <a:schemeClr val="bg1"/>
                </a:solidFill>
              </a:rPr>
              <a:t>プロセス革新</a:t>
            </a:r>
            <a:r>
              <a:rPr lang="en-US" altLang="ja-JP" sz="1400" b="1">
                <a:solidFill>
                  <a:schemeClr val="bg1"/>
                </a:solidFill>
              </a:rPr>
              <a:t/>
            </a:r>
            <a:br>
              <a:rPr lang="en-US" altLang="ja-JP" sz="1400" b="1">
                <a:solidFill>
                  <a:schemeClr val="bg1"/>
                </a:solidFill>
              </a:rPr>
            </a:br>
            <a:r>
              <a:rPr lang="ja-JP" altLang="en-US" sz="1400" b="1">
                <a:solidFill>
                  <a:schemeClr val="bg1"/>
                </a:solidFill>
              </a:rPr>
              <a:t> </a:t>
            </a:r>
          </a:p>
        </p:txBody>
      </p:sp>
      <p:sp>
        <p:nvSpPr>
          <p:cNvPr id="4" name="円/楕円 3"/>
          <p:cNvSpPr/>
          <p:nvPr/>
        </p:nvSpPr>
        <p:spPr bwMode="auto">
          <a:xfrm>
            <a:off x="7885113" y="2163763"/>
            <a:ext cx="839787" cy="504825"/>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スライド番号プレースホルダ 22"/>
          <p:cNvSpPr>
            <a:spLocks noGrp="1"/>
          </p:cNvSpPr>
          <p:nvPr>
            <p:ph type="sldNum" sz="quarter" idx="10"/>
          </p:nvPr>
        </p:nvSpPr>
        <p:spPr bwMode="auto">
          <a:noFill/>
          <a:ln>
            <a:miter lim="800000"/>
            <a:headEnd/>
            <a:tailEnd/>
          </a:ln>
        </p:spPr>
        <p:txBody>
          <a:bodyPr/>
          <a:lstStyle/>
          <a:p>
            <a:fld id="{F2B09F31-2DCA-45AE-8510-E6D45138CC43}" type="slidenum">
              <a:rPr lang="ja-JP" altLang="en-US" smtClean="0"/>
              <a:pPr/>
              <a:t>7</a:t>
            </a:fld>
            <a:endParaRPr lang="en-US" altLang="ja-JP" smtClean="0"/>
          </a:p>
        </p:txBody>
      </p:sp>
      <p:sp>
        <p:nvSpPr>
          <p:cNvPr id="33794" name="Rectangle 2"/>
          <p:cNvSpPr>
            <a:spLocks noGrp="1"/>
          </p:cNvSpPr>
          <p:nvPr>
            <p:ph type="title"/>
          </p:nvPr>
        </p:nvSpPr>
        <p:spPr/>
        <p:txBody>
          <a:bodyPr/>
          <a:lstStyle/>
          <a:p>
            <a:r>
              <a:rPr lang="ja-JP" altLang="en-US" smtClean="0"/>
              <a:t>リナックスカーネルサイズの変遷 ［直近］</a:t>
            </a:r>
            <a:endParaRPr lang="en-US" altLang="ja-JP" smtClean="0"/>
          </a:p>
        </p:txBody>
      </p:sp>
      <p:sp>
        <p:nvSpPr>
          <p:cNvPr id="5" name="Rectangle 3"/>
          <p:cNvSpPr txBox="1">
            <a:spLocks/>
          </p:cNvSpPr>
          <p:nvPr/>
        </p:nvSpPr>
        <p:spPr bwMode="auto">
          <a:xfrm>
            <a:off x="406400" y="5926138"/>
            <a:ext cx="8534400" cy="360362"/>
          </a:xfrm>
          <a:prstGeom prst="rect">
            <a:avLst/>
          </a:prstGeom>
          <a:noFill/>
          <a:ln w="9525">
            <a:noFill/>
            <a:miter lim="800000"/>
            <a:headEnd/>
            <a:tailEnd/>
          </a:ln>
        </p:spPr>
        <p:txBody>
          <a:bodyPr lIns="54000" tIns="10800" rIns="54000" bIns="10800" anchor="ctr"/>
          <a:lstStyle/>
          <a:p>
            <a:pPr>
              <a:defRPr/>
            </a:pPr>
            <a:r>
              <a:rPr lang="ja-JP" altLang="en-US" sz="1800" kern="0" dirty="0">
                <a:solidFill>
                  <a:srgbClr val="0070C0"/>
                </a:solidFill>
                <a:latin typeface="HG丸ｺﾞｼｯｸM-PRO" pitchFamily="50" charset="-128"/>
                <a:ea typeface="HG丸ｺﾞｼｯｸM-PRO" pitchFamily="50" charset="-128"/>
              </a:rPr>
              <a:t>最新の リナックスカーネル </a:t>
            </a:r>
            <a:r>
              <a:rPr lang="en-US" altLang="ja-JP" sz="1800" kern="0" dirty="0">
                <a:solidFill>
                  <a:srgbClr val="0070C0"/>
                </a:solidFill>
                <a:latin typeface="HG丸ｺﾞｼｯｸM-PRO" pitchFamily="50" charset="-128"/>
                <a:ea typeface="HG丸ｺﾞｼｯｸM-PRO" pitchFamily="50" charset="-128"/>
              </a:rPr>
              <a:t>3.1</a:t>
            </a:r>
            <a:r>
              <a:rPr lang="ja-JP" altLang="en-US" sz="1800" kern="0" dirty="0">
                <a:solidFill>
                  <a:srgbClr val="0070C0"/>
                </a:solidFill>
                <a:latin typeface="HG丸ｺﾞｼｯｸM-PRO" pitchFamily="50" charset="-128"/>
                <a:ea typeface="HG丸ｺﾞｼｯｸM-PRO" pitchFamily="50" charset="-128"/>
              </a:rPr>
              <a:t> は </a:t>
            </a:r>
            <a:r>
              <a:rPr lang="en-US" altLang="ja-JP" sz="1800" b="1" i="1" kern="0" dirty="0">
                <a:solidFill>
                  <a:srgbClr val="FF0000"/>
                </a:solidFill>
                <a:latin typeface="HG丸ｺﾞｼｯｸM-PRO" pitchFamily="50" charset="-128"/>
                <a:ea typeface="HG丸ｺﾞｼｯｸM-PRO" pitchFamily="50" charset="-128"/>
              </a:rPr>
              <a:t>37,085</a:t>
            </a:r>
            <a:r>
              <a:rPr lang="ja-JP" altLang="en-US" sz="1800" b="1" i="1" kern="0" dirty="0">
                <a:solidFill>
                  <a:srgbClr val="FF0000"/>
                </a:solidFill>
                <a:latin typeface="HG丸ｺﾞｼｯｸM-PRO" pitchFamily="50" charset="-128"/>
                <a:ea typeface="HG丸ｺﾞｼｯｸM-PRO" pitchFamily="50" charset="-128"/>
              </a:rPr>
              <a:t> ファイル、</a:t>
            </a:r>
            <a:r>
              <a:rPr lang="en-US" altLang="ja-JP" sz="1800" b="1" i="1" kern="0" dirty="0">
                <a:solidFill>
                  <a:srgbClr val="FF0000"/>
                </a:solidFill>
                <a:latin typeface="HG丸ｺﾞｼｯｸM-PRO" pitchFamily="50" charset="-128"/>
                <a:ea typeface="HG丸ｺﾞｼｯｸM-PRO" pitchFamily="50" charset="-128"/>
              </a:rPr>
              <a:t>14,770,555</a:t>
            </a:r>
            <a:r>
              <a:rPr lang="ja-JP" altLang="en-US" sz="1800" b="1" i="1" kern="0" dirty="0">
                <a:solidFill>
                  <a:srgbClr val="FF0000"/>
                </a:solidFill>
                <a:latin typeface="HG丸ｺﾞｼｯｸM-PRO" pitchFamily="50" charset="-128"/>
                <a:ea typeface="HG丸ｺﾞｼｯｸM-PRO" pitchFamily="50" charset="-128"/>
              </a:rPr>
              <a:t> 行 </a:t>
            </a:r>
            <a:r>
              <a:rPr lang="ja-JP" altLang="en-US" sz="1800" kern="0" dirty="0">
                <a:solidFill>
                  <a:srgbClr val="0070C0"/>
                </a:solidFill>
                <a:latin typeface="HG丸ｺﾞｼｯｸM-PRO" pitchFamily="50" charset="-128"/>
                <a:ea typeface="HG丸ｺﾞｼｯｸM-PRO" pitchFamily="50" charset="-128"/>
              </a:rPr>
              <a:t>の規模 </a:t>
            </a:r>
            <a:endParaRPr lang="en-US" altLang="ja-JP" sz="2600" kern="0" dirty="0">
              <a:solidFill>
                <a:srgbClr val="0070C0"/>
              </a:solidFill>
              <a:latin typeface="HG丸ｺﾞｼｯｸM-PRO" pitchFamily="50" charset="-128"/>
              <a:ea typeface="HG丸ｺﾞｼｯｸM-PRO" pitchFamily="50" charset="-128"/>
            </a:endParaRPr>
          </a:p>
        </p:txBody>
      </p:sp>
      <p:pic>
        <p:nvPicPr>
          <p:cNvPr id="7" name="図 6" descr="サイズ変遷.JPG"/>
          <p:cNvPicPr>
            <a:picLocks noChangeAspect="1"/>
          </p:cNvPicPr>
          <p:nvPr/>
        </p:nvPicPr>
        <p:blipFill>
          <a:blip r:embed="rId2"/>
          <a:stretch>
            <a:fillRect/>
          </a:stretch>
        </p:blipFill>
        <p:spPr>
          <a:xfrm>
            <a:off x="257175" y="1557338"/>
            <a:ext cx="8562975" cy="4259262"/>
          </a:xfrm>
          <a:prstGeom prst="rect">
            <a:avLst/>
          </a:prstGeom>
          <a:ln>
            <a:noFill/>
          </a:ln>
          <a:effectLst>
            <a:outerShdw blurRad="292100" dist="139700" dir="2700000" algn="tl" rotWithShape="0">
              <a:srgbClr val="333333">
                <a:alpha val="65000"/>
              </a:srgbClr>
            </a:outerShdw>
          </a:effectLst>
        </p:spPr>
      </p:pic>
      <p:sp>
        <p:nvSpPr>
          <p:cNvPr id="9" name="円/楕円 8"/>
          <p:cNvSpPr/>
          <p:nvPr/>
        </p:nvSpPr>
        <p:spPr bwMode="auto">
          <a:xfrm>
            <a:off x="7885113" y="2163763"/>
            <a:ext cx="839787" cy="504825"/>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
        <p:nvSpPr>
          <p:cNvPr id="12" name="円/楕円 11"/>
          <p:cNvSpPr/>
          <p:nvPr/>
        </p:nvSpPr>
        <p:spPr bwMode="auto">
          <a:xfrm>
            <a:off x="7019925" y="3068638"/>
            <a:ext cx="720725" cy="288925"/>
          </a:xfrm>
          <a:prstGeom prst="ellipse">
            <a:avLst/>
          </a:prstGeom>
          <a:noFill/>
          <a:ln w="28575" cap="flat" cmpd="sng" algn="ctr">
            <a:solidFill>
              <a:srgbClr val="CC6600"/>
            </a:solidFill>
            <a:prstDash val="sysDash"/>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15" name="円/楕円 14"/>
          <p:cNvSpPr/>
          <p:nvPr/>
        </p:nvSpPr>
        <p:spPr bwMode="auto">
          <a:xfrm>
            <a:off x="4178300" y="3860800"/>
            <a:ext cx="720725" cy="288925"/>
          </a:xfrm>
          <a:prstGeom prst="ellipse">
            <a:avLst/>
          </a:prstGeom>
          <a:noFill/>
          <a:ln w="28575" cap="flat" cmpd="sng" algn="ctr">
            <a:solidFill>
              <a:srgbClr val="CC6600"/>
            </a:solidFill>
            <a:prstDash val="sysDash"/>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スライド番号プレースホルダ 22"/>
          <p:cNvSpPr>
            <a:spLocks noGrp="1"/>
          </p:cNvSpPr>
          <p:nvPr>
            <p:ph type="sldNum" sz="quarter" idx="10"/>
          </p:nvPr>
        </p:nvSpPr>
        <p:spPr bwMode="auto">
          <a:noFill/>
          <a:ln>
            <a:miter lim="800000"/>
            <a:headEnd/>
            <a:tailEnd/>
          </a:ln>
        </p:spPr>
        <p:txBody>
          <a:bodyPr/>
          <a:lstStyle/>
          <a:p>
            <a:fld id="{EDEB9AE8-7C9A-4453-A99E-A1498675DD93}" type="slidenum">
              <a:rPr lang="ja-JP" altLang="en-US" smtClean="0"/>
              <a:pPr/>
              <a:t>8</a:t>
            </a:fld>
            <a:endParaRPr lang="en-US" altLang="ja-JP" smtClean="0"/>
          </a:p>
        </p:txBody>
      </p:sp>
      <p:sp>
        <p:nvSpPr>
          <p:cNvPr id="34818" name="Rectangle 2"/>
          <p:cNvSpPr>
            <a:spLocks noGrp="1"/>
          </p:cNvSpPr>
          <p:nvPr>
            <p:ph type="title"/>
          </p:nvPr>
        </p:nvSpPr>
        <p:spPr/>
        <p:txBody>
          <a:bodyPr/>
          <a:lstStyle/>
          <a:p>
            <a:r>
              <a:rPr lang="ja-JP" altLang="en-US" smtClean="0"/>
              <a:t>パッチ投稿数（＝開発者数）の変遷</a:t>
            </a:r>
            <a:endParaRPr lang="en-US" altLang="ja-JP" smtClean="0"/>
          </a:p>
        </p:txBody>
      </p:sp>
      <p:sp>
        <p:nvSpPr>
          <p:cNvPr id="5" name="Rectangle 3"/>
          <p:cNvSpPr txBox="1">
            <a:spLocks/>
          </p:cNvSpPr>
          <p:nvPr/>
        </p:nvSpPr>
        <p:spPr bwMode="auto">
          <a:xfrm>
            <a:off x="338138" y="6021388"/>
            <a:ext cx="8534400" cy="360362"/>
          </a:xfrm>
          <a:prstGeom prst="rect">
            <a:avLst/>
          </a:prstGeom>
          <a:noFill/>
          <a:ln w="9525">
            <a:noFill/>
            <a:miter lim="800000"/>
            <a:headEnd/>
            <a:tailEnd/>
          </a:ln>
        </p:spPr>
        <p:txBody>
          <a:bodyPr lIns="54000" tIns="10800" rIns="54000" bIns="10800" anchor="ctr"/>
          <a:lstStyle/>
          <a:p>
            <a:pPr marL="323850" indent="-323850" eaLnBrk="0" hangingPunct="0">
              <a:lnSpc>
                <a:spcPct val="80000"/>
              </a:lnSpc>
              <a:spcBef>
                <a:spcPct val="20000"/>
              </a:spcBef>
              <a:buClr>
                <a:srgbClr val="0066FF"/>
              </a:buClr>
              <a:defRPr/>
            </a:pPr>
            <a:r>
              <a:rPr lang="ja-JP" altLang="en-US" sz="1800" kern="0" dirty="0">
                <a:solidFill>
                  <a:srgbClr val="0070C0"/>
                </a:solidFill>
                <a:latin typeface="HG丸ｺﾞｼｯｸM-PRO" pitchFamily="50" charset="-128"/>
                <a:ea typeface="HG丸ｺﾞｼｯｸM-PRO" pitchFamily="50" charset="-128"/>
              </a:rPr>
              <a:t>開発者数も確実に増えてきており、最近は毎回 </a:t>
            </a:r>
            <a:r>
              <a:rPr lang="en-US" altLang="ja-JP" sz="1800" b="1" i="1" kern="0" dirty="0">
                <a:solidFill>
                  <a:srgbClr val="FF0000"/>
                </a:solidFill>
                <a:latin typeface="HG丸ｺﾞｼｯｸM-PRO" pitchFamily="50" charset="-128"/>
                <a:ea typeface="HG丸ｺﾞｼｯｸM-PRO" pitchFamily="50" charset="-128"/>
              </a:rPr>
              <a:t>1,300</a:t>
            </a:r>
            <a:r>
              <a:rPr lang="ja-JP" altLang="en-US" sz="1800" b="1" i="1" kern="0" dirty="0">
                <a:solidFill>
                  <a:srgbClr val="FF0000"/>
                </a:solidFill>
                <a:latin typeface="HG丸ｺﾞｼｯｸM-PRO" pitchFamily="50" charset="-128"/>
                <a:ea typeface="HG丸ｺﾞｼｯｸM-PRO" pitchFamily="50" charset="-128"/>
              </a:rPr>
              <a:t>人 </a:t>
            </a:r>
            <a:r>
              <a:rPr lang="ja-JP" altLang="en-US" sz="1800" kern="0" dirty="0">
                <a:solidFill>
                  <a:srgbClr val="0070C0"/>
                </a:solidFill>
                <a:latin typeface="HG丸ｺﾞｼｯｸM-PRO" pitchFamily="50" charset="-128"/>
                <a:ea typeface="HG丸ｺﾞｼｯｸM-PRO" pitchFamily="50" charset="-128"/>
              </a:rPr>
              <a:t>程度が開発に寄与する </a:t>
            </a:r>
            <a:endParaRPr lang="en-US" altLang="ja-JP" sz="2600" kern="0" dirty="0">
              <a:solidFill>
                <a:srgbClr val="0070C0"/>
              </a:solidFill>
              <a:latin typeface="HG丸ｺﾞｼｯｸM-PRO" pitchFamily="50" charset="-128"/>
              <a:ea typeface="HG丸ｺﾞｼｯｸM-PRO" pitchFamily="50" charset="-128"/>
            </a:endParaRPr>
          </a:p>
        </p:txBody>
      </p:sp>
      <p:pic>
        <p:nvPicPr>
          <p:cNvPr id="6" name="図 5" descr="パッチ投稿数.JPG"/>
          <p:cNvPicPr>
            <a:picLocks noChangeAspect="1"/>
          </p:cNvPicPr>
          <p:nvPr/>
        </p:nvPicPr>
        <p:blipFill>
          <a:blip r:embed="rId2"/>
          <a:stretch>
            <a:fillRect/>
          </a:stretch>
        </p:blipFill>
        <p:spPr>
          <a:xfrm>
            <a:off x="250825" y="1557338"/>
            <a:ext cx="8532813" cy="4357687"/>
          </a:xfrm>
          <a:prstGeom prst="rect">
            <a:avLst/>
          </a:prstGeom>
          <a:ln>
            <a:noFill/>
          </a:ln>
          <a:effectLst>
            <a:outerShdw blurRad="292100" dist="139700" dir="2700000" algn="tl" rotWithShape="0">
              <a:srgbClr val="333333">
                <a:alpha val="65000"/>
              </a:srgbClr>
            </a:outerShdw>
          </a:effectLst>
        </p:spPr>
      </p:pic>
      <p:sp>
        <p:nvSpPr>
          <p:cNvPr id="7" name="円/楕円 6"/>
          <p:cNvSpPr/>
          <p:nvPr/>
        </p:nvSpPr>
        <p:spPr bwMode="auto">
          <a:xfrm>
            <a:off x="7885113" y="2163763"/>
            <a:ext cx="839787" cy="504825"/>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スライド番号プレースホルダ 22"/>
          <p:cNvSpPr>
            <a:spLocks noGrp="1"/>
          </p:cNvSpPr>
          <p:nvPr>
            <p:ph type="sldNum" sz="quarter" idx="10"/>
          </p:nvPr>
        </p:nvSpPr>
        <p:spPr bwMode="auto">
          <a:noFill/>
          <a:ln>
            <a:miter lim="800000"/>
            <a:headEnd/>
            <a:tailEnd/>
          </a:ln>
        </p:spPr>
        <p:txBody>
          <a:bodyPr/>
          <a:lstStyle/>
          <a:p>
            <a:fld id="{77E63DEB-058D-4DEF-A25C-DCDA441660FE}" type="slidenum">
              <a:rPr lang="ja-JP" altLang="en-US" smtClean="0"/>
              <a:pPr/>
              <a:t>9</a:t>
            </a:fld>
            <a:endParaRPr lang="en-US" altLang="ja-JP" smtClean="0"/>
          </a:p>
        </p:txBody>
      </p:sp>
      <p:sp>
        <p:nvSpPr>
          <p:cNvPr id="35842" name="Rectangle 2"/>
          <p:cNvSpPr>
            <a:spLocks noGrp="1"/>
          </p:cNvSpPr>
          <p:nvPr>
            <p:ph type="title"/>
          </p:nvPr>
        </p:nvSpPr>
        <p:spPr/>
        <p:txBody>
          <a:bodyPr/>
          <a:lstStyle/>
          <a:p>
            <a:r>
              <a:rPr lang="ja-JP" altLang="en-US" smtClean="0"/>
              <a:t>カーネルメジャーリリース実績</a:t>
            </a:r>
            <a:endParaRPr lang="en-US" altLang="ja-JP" smtClean="0"/>
          </a:p>
        </p:txBody>
      </p:sp>
      <p:sp>
        <p:nvSpPr>
          <p:cNvPr id="5" name="Rectangle 3"/>
          <p:cNvSpPr txBox="1">
            <a:spLocks/>
          </p:cNvSpPr>
          <p:nvPr/>
        </p:nvSpPr>
        <p:spPr bwMode="auto">
          <a:xfrm>
            <a:off x="250825" y="6021388"/>
            <a:ext cx="8534400" cy="360362"/>
          </a:xfrm>
          <a:prstGeom prst="rect">
            <a:avLst/>
          </a:prstGeom>
          <a:noFill/>
          <a:ln w="9525">
            <a:noFill/>
            <a:miter lim="800000"/>
            <a:headEnd/>
            <a:tailEnd/>
          </a:ln>
        </p:spPr>
        <p:txBody>
          <a:bodyPr lIns="54000" tIns="10800" rIns="54000" bIns="10800" anchor="ctr"/>
          <a:lstStyle/>
          <a:p>
            <a:pPr marL="323850" indent="-323850" eaLnBrk="0" hangingPunct="0">
              <a:lnSpc>
                <a:spcPct val="80000"/>
              </a:lnSpc>
              <a:spcBef>
                <a:spcPct val="20000"/>
              </a:spcBef>
              <a:buClr>
                <a:srgbClr val="0066FF"/>
              </a:buClr>
              <a:defRPr/>
            </a:pPr>
            <a:r>
              <a:rPr lang="ja-JP" altLang="en-US" sz="1800" kern="0" dirty="0">
                <a:solidFill>
                  <a:srgbClr val="0070C0"/>
                </a:solidFill>
                <a:latin typeface="HG丸ｺﾞｼｯｸM-PRO" pitchFamily="50" charset="-128"/>
                <a:ea typeface="HG丸ｺﾞｼｯｸM-PRO" pitchFamily="50" charset="-128"/>
              </a:rPr>
              <a:t>これまでコンスタントに </a:t>
            </a:r>
            <a:r>
              <a:rPr lang="ja-JP" altLang="en-US" sz="1800" i="1" kern="0" dirty="0">
                <a:solidFill>
                  <a:srgbClr val="FF0000"/>
                </a:solidFill>
                <a:latin typeface="HG丸ｺﾞｼｯｸM-PRO" pitchFamily="50" charset="-128"/>
                <a:ea typeface="HG丸ｺﾞｼｯｸM-PRO" pitchFamily="50" charset="-128"/>
              </a:rPr>
              <a:t>約 </a:t>
            </a:r>
            <a:r>
              <a:rPr lang="en-US" altLang="ja-JP" sz="1800" i="1" kern="0" dirty="0">
                <a:solidFill>
                  <a:srgbClr val="FF0000"/>
                </a:solidFill>
                <a:latin typeface="HG丸ｺﾞｼｯｸM-PRO" pitchFamily="50" charset="-128"/>
                <a:ea typeface="HG丸ｺﾞｼｯｸM-PRO" pitchFamily="50" charset="-128"/>
              </a:rPr>
              <a:t>80</a:t>
            </a:r>
            <a:r>
              <a:rPr lang="ja-JP" altLang="en-US" sz="1800" i="1" kern="0" dirty="0">
                <a:solidFill>
                  <a:srgbClr val="FF0000"/>
                </a:solidFill>
                <a:latin typeface="HG丸ｺﾞｼｯｸM-PRO" pitchFamily="50" charset="-128"/>
                <a:ea typeface="HG丸ｺﾞｼｯｸM-PRO" pitchFamily="50" charset="-128"/>
              </a:rPr>
              <a:t>日周期 </a:t>
            </a:r>
            <a:r>
              <a:rPr lang="ja-JP" altLang="en-US" sz="1800" kern="0" dirty="0">
                <a:solidFill>
                  <a:srgbClr val="0070C0"/>
                </a:solidFill>
                <a:latin typeface="HG丸ｺﾞｼｯｸM-PRO" pitchFamily="50" charset="-128"/>
                <a:ea typeface="HG丸ｺﾞｼｯｸM-PRO" pitchFamily="50" charset="-128"/>
              </a:rPr>
              <a:t>で </a:t>
            </a:r>
            <a:r>
              <a:rPr lang="ja-JP" altLang="en-US" sz="1800" kern="0" dirty="0">
                <a:solidFill>
                  <a:srgbClr val="FF0000"/>
                </a:solidFill>
                <a:latin typeface="HG丸ｺﾞｼｯｸM-PRO" pitchFamily="50" charset="-128"/>
                <a:ea typeface="HG丸ｺﾞｼｯｸM-PRO" pitchFamily="50" charset="-128"/>
              </a:rPr>
              <a:t>カーネルメージャーバージョンアップ</a:t>
            </a:r>
            <a:endParaRPr lang="en-US" altLang="ja-JP" sz="2600" kern="0" dirty="0">
              <a:solidFill>
                <a:srgbClr val="FF0000"/>
              </a:solidFill>
              <a:latin typeface="HG丸ｺﾞｼｯｸM-PRO" pitchFamily="50" charset="-128"/>
              <a:ea typeface="HG丸ｺﾞｼｯｸM-PRO" pitchFamily="50" charset="-128"/>
            </a:endParaRPr>
          </a:p>
        </p:txBody>
      </p:sp>
      <p:pic>
        <p:nvPicPr>
          <p:cNvPr id="6" name="図 5" descr="リリースサイクル.JPG"/>
          <p:cNvPicPr>
            <a:picLocks noChangeAspect="1"/>
          </p:cNvPicPr>
          <p:nvPr/>
        </p:nvPicPr>
        <p:blipFill>
          <a:blip r:embed="rId2"/>
          <a:stretch>
            <a:fillRect/>
          </a:stretch>
        </p:blipFill>
        <p:spPr>
          <a:xfrm>
            <a:off x="250825" y="1557338"/>
            <a:ext cx="8569325" cy="4319587"/>
          </a:xfrm>
          <a:prstGeom prst="rect">
            <a:avLst/>
          </a:prstGeom>
          <a:ln>
            <a:noFill/>
          </a:ln>
          <a:effectLst>
            <a:outerShdw blurRad="292100" dist="139700" dir="2700000" algn="tl" rotWithShape="0">
              <a:srgbClr val="333333">
                <a:alpha val="65000"/>
              </a:srgbClr>
            </a:outerShdw>
          </a:effectLst>
        </p:spPr>
      </p:pic>
      <p:sp>
        <p:nvSpPr>
          <p:cNvPr id="7" name="円/楕円 6"/>
          <p:cNvSpPr/>
          <p:nvPr/>
        </p:nvSpPr>
        <p:spPr bwMode="auto">
          <a:xfrm>
            <a:off x="7885113" y="2163763"/>
            <a:ext cx="839787" cy="504825"/>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スライド番号プレースホルダ 22"/>
          <p:cNvSpPr>
            <a:spLocks noGrp="1"/>
          </p:cNvSpPr>
          <p:nvPr>
            <p:ph type="sldNum" sz="quarter" idx="10"/>
          </p:nvPr>
        </p:nvSpPr>
        <p:spPr bwMode="auto">
          <a:noFill/>
          <a:ln>
            <a:miter lim="800000"/>
            <a:headEnd/>
            <a:tailEnd/>
          </a:ln>
        </p:spPr>
        <p:txBody>
          <a:bodyPr/>
          <a:lstStyle/>
          <a:p>
            <a:fld id="{4FCD481B-29FC-402D-AA22-777C57F96CEB}" type="slidenum">
              <a:rPr lang="ja-JP" altLang="en-US" smtClean="0"/>
              <a:pPr/>
              <a:t>10</a:t>
            </a:fld>
            <a:endParaRPr lang="en-US" altLang="ja-JP" smtClean="0"/>
          </a:p>
        </p:txBody>
      </p:sp>
      <p:sp>
        <p:nvSpPr>
          <p:cNvPr id="36866" name="Rectangle 2"/>
          <p:cNvSpPr>
            <a:spLocks noGrp="1"/>
          </p:cNvSpPr>
          <p:nvPr>
            <p:ph type="title"/>
          </p:nvPr>
        </p:nvSpPr>
        <p:spPr/>
        <p:txBody>
          <a:bodyPr/>
          <a:lstStyle/>
          <a:p>
            <a:r>
              <a:rPr lang="en-US" altLang="ja-JP" smtClean="0">
                <a:hlinkClick r:id="rId2"/>
              </a:rPr>
              <a:t>www.kernel.org</a:t>
            </a:r>
            <a:r>
              <a:rPr lang="ja-JP" altLang="en-US" smtClean="0"/>
              <a:t> </a:t>
            </a:r>
            <a:endParaRPr lang="en-US" altLang="ja-JP" smtClean="0"/>
          </a:p>
        </p:txBody>
      </p:sp>
      <p:sp>
        <p:nvSpPr>
          <p:cNvPr id="5" name="Rectangle 3"/>
          <p:cNvSpPr txBox="1">
            <a:spLocks/>
          </p:cNvSpPr>
          <p:nvPr/>
        </p:nvSpPr>
        <p:spPr bwMode="auto">
          <a:xfrm>
            <a:off x="179388" y="6021388"/>
            <a:ext cx="8785225" cy="360362"/>
          </a:xfrm>
          <a:prstGeom prst="rect">
            <a:avLst/>
          </a:prstGeom>
          <a:noFill/>
          <a:ln w="9525">
            <a:noFill/>
            <a:miter lim="800000"/>
            <a:headEnd/>
            <a:tailEnd/>
          </a:ln>
        </p:spPr>
        <p:txBody>
          <a:bodyPr lIns="0" tIns="10800" rIns="0" bIns="10800" anchor="ctr"/>
          <a:lstStyle/>
          <a:p>
            <a:pPr marL="323850" indent="-323850" algn="ctr" eaLnBrk="0" hangingPunct="0">
              <a:lnSpc>
                <a:spcPct val="80000"/>
              </a:lnSpc>
              <a:spcBef>
                <a:spcPct val="20000"/>
              </a:spcBef>
              <a:buClr>
                <a:srgbClr val="0066FF"/>
              </a:buClr>
              <a:defRPr/>
            </a:pPr>
            <a:r>
              <a:rPr lang="ja-JP" altLang="en-US" sz="1800" kern="0" dirty="0">
                <a:solidFill>
                  <a:srgbClr val="0070C0"/>
                </a:solidFill>
                <a:latin typeface="HG丸ｺﾞｼｯｸM-PRO" pitchFamily="50" charset="-128"/>
                <a:ea typeface="HG丸ｺﾞｼｯｸM-PRO" pitchFamily="50" charset="-128"/>
              </a:rPr>
              <a:t>① 開発中コード、② 最新リリース、③ 長期メンテナンスコードが公開されている。 </a:t>
            </a:r>
            <a:endParaRPr lang="en-US" altLang="ja-JP" sz="2600" kern="0" dirty="0">
              <a:solidFill>
                <a:srgbClr val="0070C0"/>
              </a:solidFill>
              <a:latin typeface="HG丸ｺﾞｼｯｸM-PRO" pitchFamily="50" charset="-128"/>
              <a:ea typeface="HG丸ｺﾞｼｯｸM-PRO" pitchFamily="50" charset="-128"/>
            </a:endParaRPr>
          </a:p>
        </p:txBody>
      </p:sp>
      <p:pic>
        <p:nvPicPr>
          <p:cNvPr id="6" name="図 5" descr="kernelorg.JPG"/>
          <p:cNvPicPr>
            <a:picLocks noChangeAspect="1"/>
          </p:cNvPicPr>
          <p:nvPr/>
        </p:nvPicPr>
        <p:blipFill>
          <a:blip r:embed="rId3"/>
          <a:stretch>
            <a:fillRect/>
          </a:stretch>
        </p:blipFill>
        <p:spPr>
          <a:xfrm>
            <a:off x="250825" y="1557338"/>
            <a:ext cx="8569325" cy="4367212"/>
          </a:xfrm>
          <a:prstGeom prst="rect">
            <a:avLst/>
          </a:prstGeom>
          <a:ln>
            <a:noFill/>
          </a:ln>
          <a:effectLst>
            <a:outerShdw blurRad="292100" dist="139700" dir="2700000" algn="tl" rotWithShape="0">
              <a:srgbClr val="333333">
                <a:alpha val="65000"/>
              </a:srgbClr>
            </a:outerShdw>
          </a:effectLst>
        </p:spPr>
      </p:pic>
      <p:sp>
        <p:nvSpPr>
          <p:cNvPr id="36869" name="テキスト ボックス 6"/>
          <p:cNvSpPr txBox="1">
            <a:spLocks noChangeArrowheads="1"/>
          </p:cNvSpPr>
          <p:nvPr/>
        </p:nvSpPr>
        <p:spPr bwMode="auto">
          <a:xfrm>
            <a:off x="755650" y="4048125"/>
            <a:ext cx="576263" cy="460375"/>
          </a:xfrm>
          <a:prstGeom prst="rect">
            <a:avLst/>
          </a:prstGeom>
          <a:noFill/>
          <a:ln w="9525">
            <a:noFill/>
            <a:miter lim="800000"/>
            <a:headEnd/>
            <a:tailEnd/>
          </a:ln>
        </p:spPr>
        <p:txBody>
          <a:bodyPr>
            <a:spAutoFit/>
          </a:bodyPr>
          <a:lstStyle/>
          <a:p>
            <a:r>
              <a:rPr lang="ja-JP" altLang="en-US">
                <a:solidFill>
                  <a:srgbClr val="FF0000"/>
                </a:solidFill>
              </a:rPr>
              <a:t>①</a:t>
            </a:r>
          </a:p>
        </p:txBody>
      </p:sp>
      <p:sp>
        <p:nvSpPr>
          <p:cNvPr id="36870" name="テキスト ボックス 7"/>
          <p:cNvSpPr txBox="1">
            <a:spLocks noChangeArrowheads="1"/>
          </p:cNvSpPr>
          <p:nvPr/>
        </p:nvSpPr>
        <p:spPr bwMode="auto">
          <a:xfrm>
            <a:off x="7164388" y="2852738"/>
            <a:ext cx="576262" cy="461962"/>
          </a:xfrm>
          <a:prstGeom prst="rect">
            <a:avLst/>
          </a:prstGeom>
          <a:noFill/>
          <a:ln w="9525">
            <a:noFill/>
            <a:miter lim="800000"/>
            <a:headEnd/>
            <a:tailEnd/>
          </a:ln>
        </p:spPr>
        <p:txBody>
          <a:bodyPr>
            <a:spAutoFit/>
          </a:bodyPr>
          <a:lstStyle/>
          <a:p>
            <a:r>
              <a:rPr lang="ja-JP" altLang="en-US">
                <a:solidFill>
                  <a:srgbClr val="FF0000"/>
                </a:solidFill>
              </a:rPr>
              <a:t>②</a:t>
            </a:r>
          </a:p>
        </p:txBody>
      </p:sp>
      <p:sp>
        <p:nvSpPr>
          <p:cNvPr id="36871" name="テキスト ボックス 8"/>
          <p:cNvSpPr txBox="1">
            <a:spLocks noChangeArrowheads="1"/>
          </p:cNvSpPr>
          <p:nvPr/>
        </p:nvSpPr>
        <p:spPr bwMode="auto">
          <a:xfrm>
            <a:off x="884238" y="4843463"/>
            <a:ext cx="576262" cy="461962"/>
          </a:xfrm>
          <a:prstGeom prst="rect">
            <a:avLst/>
          </a:prstGeom>
          <a:noFill/>
          <a:ln w="9525">
            <a:noFill/>
            <a:miter lim="800000"/>
            <a:headEnd/>
            <a:tailEnd/>
          </a:ln>
        </p:spPr>
        <p:txBody>
          <a:bodyPr>
            <a:spAutoFit/>
          </a:bodyPr>
          <a:lstStyle/>
          <a:p>
            <a:pPr algn="r"/>
            <a:r>
              <a:rPr lang="ja-JP" altLang="en-US">
                <a:solidFill>
                  <a:srgbClr val="FF0000"/>
                </a:solidFill>
              </a:rPr>
              <a:t>③</a:t>
            </a:r>
          </a:p>
        </p:txBody>
      </p:sp>
      <p:sp>
        <p:nvSpPr>
          <p:cNvPr id="36872" name="左中かっこ 9"/>
          <p:cNvSpPr>
            <a:spLocks/>
          </p:cNvSpPr>
          <p:nvPr/>
        </p:nvSpPr>
        <p:spPr bwMode="auto">
          <a:xfrm>
            <a:off x="1423988" y="4716463"/>
            <a:ext cx="215900" cy="720725"/>
          </a:xfrm>
          <a:prstGeom prst="leftBrace">
            <a:avLst>
              <a:gd name="adj1" fmla="val 24341"/>
              <a:gd name="adj2" fmla="val 50000"/>
            </a:avLst>
          </a:prstGeom>
          <a:noFill/>
          <a:ln w="19050" algn="ctr">
            <a:solidFill>
              <a:srgbClr val="FF0000"/>
            </a:solidFill>
            <a:round/>
            <a:headEnd/>
            <a:tailEnd/>
          </a:ln>
        </p:spPr>
        <p:txBody>
          <a:bodyPr anchor="ctr"/>
          <a:lstStyle/>
          <a:p>
            <a:pPr algn="ctr"/>
            <a:endParaRPr lang="ja-JP" altLang="en-US">
              <a:solidFill>
                <a:srgbClr val="FF0000"/>
              </a:solidFill>
            </a:endParaRPr>
          </a:p>
        </p:txBody>
      </p:sp>
      <p:cxnSp>
        <p:nvCxnSpPr>
          <p:cNvPr id="36873" name="直線矢印コネクタ 11"/>
          <p:cNvCxnSpPr>
            <a:cxnSpLocks noChangeShapeType="1"/>
          </p:cNvCxnSpPr>
          <p:nvPr/>
        </p:nvCxnSpPr>
        <p:spPr bwMode="auto">
          <a:xfrm>
            <a:off x="1187450" y="4275138"/>
            <a:ext cx="431800" cy="0"/>
          </a:xfrm>
          <a:prstGeom prst="straightConnector1">
            <a:avLst/>
          </a:prstGeom>
          <a:noFill/>
          <a:ln w="19050" algn="ctr">
            <a:solidFill>
              <a:srgbClr val="FF0000"/>
            </a:solidFill>
            <a:round/>
            <a:headEnd/>
            <a:tailEnd type="arrow" w="med" len="med"/>
          </a:ln>
        </p:spPr>
      </p:cxn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スライド番号プレースホルダ 22"/>
          <p:cNvSpPr>
            <a:spLocks noGrp="1"/>
          </p:cNvSpPr>
          <p:nvPr>
            <p:ph type="sldNum" sz="quarter" idx="10"/>
          </p:nvPr>
        </p:nvSpPr>
        <p:spPr bwMode="auto">
          <a:noFill/>
          <a:ln>
            <a:miter lim="800000"/>
            <a:headEnd/>
            <a:tailEnd/>
          </a:ln>
        </p:spPr>
        <p:txBody>
          <a:bodyPr/>
          <a:lstStyle/>
          <a:p>
            <a:fld id="{449F4F84-9EFF-4DE1-817A-4064C5A304A4}" type="slidenum">
              <a:rPr lang="ja-JP" altLang="en-US" smtClean="0"/>
              <a:pPr/>
              <a:t>11</a:t>
            </a:fld>
            <a:endParaRPr lang="en-US" altLang="ja-JP" smtClean="0"/>
          </a:p>
        </p:txBody>
      </p:sp>
      <p:sp>
        <p:nvSpPr>
          <p:cNvPr id="37890" name="Rectangle 2"/>
          <p:cNvSpPr>
            <a:spLocks noGrp="1"/>
          </p:cNvSpPr>
          <p:nvPr>
            <p:ph type="title"/>
          </p:nvPr>
        </p:nvSpPr>
        <p:spPr/>
        <p:txBody>
          <a:bodyPr/>
          <a:lstStyle/>
          <a:p>
            <a:r>
              <a:rPr lang="ja-JP" altLang="en-US" smtClean="0"/>
              <a:t>リナックスカーネル開発サイクル</a:t>
            </a:r>
            <a:endParaRPr lang="en-US" altLang="ja-JP" smtClean="0"/>
          </a:p>
        </p:txBody>
      </p:sp>
      <p:sp>
        <p:nvSpPr>
          <p:cNvPr id="5" name="Rectangle 3"/>
          <p:cNvSpPr txBox="1">
            <a:spLocks/>
          </p:cNvSpPr>
          <p:nvPr/>
        </p:nvSpPr>
        <p:spPr bwMode="auto">
          <a:xfrm>
            <a:off x="250825" y="6021388"/>
            <a:ext cx="8534400" cy="360362"/>
          </a:xfrm>
          <a:prstGeom prst="rect">
            <a:avLst/>
          </a:prstGeom>
          <a:noFill/>
          <a:ln w="9525">
            <a:noFill/>
            <a:miter lim="800000"/>
            <a:headEnd/>
            <a:tailEnd/>
          </a:ln>
        </p:spPr>
        <p:txBody>
          <a:bodyPr lIns="54000" tIns="10800" rIns="54000" bIns="10800" anchor="ctr"/>
          <a:lstStyle/>
          <a:p>
            <a:pPr marL="323850" indent="-323850" algn="ctr" eaLnBrk="0" hangingPunct="0">
              <a:lnSpc>
                <a:spcPct val="80000"/>
              </a:lnSpc>
              <a:spcBef>
                <a:spcPct val="20000"/>
              </a:spcBef>
              <a:buClr>
                <a:srgbClr val="0066FF"/>
              </a:buClr>
              <a:defRPr/>
            </a:pPr>
            <a:r>
              <a:rPr lang="ja-JP" altLang="en-US" sz="1800" kern="0" dirty="0">
                <a:solidFill>
                  <a:srgbClr val="0070C0"/>
                </a:solidFill>
                <a:latin typeface="HG丸ｺﾞｼｯｸM-PRO" pitchFamily="50" charset="-128"/>
                <a:ea typeface="HG丸ｺﾞｼｯｸM-PRO" pitchFamily="50" charset="-128"/>
              </a:rPr>
              <a:t>リナックスカーネルの開発は決められたルールに従った </a:t>
            </a:r>
            <a:r>
              <a:rPr lang="ja-JP" altLang="en-US" sz="1800" kern="0" dirty="0">
                <a:solidFill>
                  <a:srgbClr val="FF0000"/>
                </a:solidFill>
                <a:latin typeface="HG丸ｺﾞｼｯｸM-PRO" pitchFamily="50" charset="-128"/>
                <a:ea typeface="HG丸ｺﾞｼｯｸM-PRO" pitchFamily="50" charset="-128"/>
              </a:rPr>
              <a:t>連続プロセス </a:t>
            </a:r>
            <a:r>
              <a:rPr lang="ja-JP" altLang="en-US" sz="1800" kern="0" dirty="0">
                <a:solidFill>
                  <a:srgbClr val="0070C0"/>
                </a:solidFill>
                <a:latin typeface="HG丸ｺﾞｼｯｸM-PRO" pitchFamily="50" charset="-128"/>
                <a:ea typeface="HG丸ｺﾞｼｯｸM-PRO" pitchFamily="50" charset="-128"/>
              </a:rPr>
              <a:t>である。 </a:t>
            </a:r>
            <a:endParaRPr lang="en-US" altLang="ja-JP" sz="2600" kern="0" dirty="0">
              <a:solidFill>
                <a:srgbClr val="0070C0"/>
              </a:solidFill>
              <a:latin typeface="HG丸ｺﾞｼｯｸM-PRO" pitchFamily="50" charset="-128"/>
              <a:ea typeface="HG丸ｺﾞｼｯｸM-PRO" pitchFamily="50" charset="-128"/>
            </a:endParaRPr>
          </a:p>
        </p:txBody>
      </p:sp>
      <p:pic>
        <p:nvPicPr>
          <p:cNvPr id="6" name="図 5" descr="リリースサイクル２.JPG"/>
          <p:cNvPicPr>
            <a:picLocks noChangeAspect="1"/>
          </p:cNvPicPr>
          <p:nvPr/>
        </p:nvPicPr>
        <p:blipFill>
          <a:blip r:embed="rId2"/>
          <a:stretch>
            <a:fillRect/>
          </a:stretch>
        </p:blipFill>
        <p:spPr>
          <a:xfrm>
            <a:off x="250825" y="1557338"/>
            <a:ext cx="8569325" cy="4303712"/>
          </a:xfrm>
          <a:prstGeom prst="rect">
            <a:avLst/>
          </a:prstGeom>
          <a:ln>
            <a:noFill/>
          </a:ln>
          <a:effectLst>
            <a:outerShdw blurRad="292100" dist="139700" dir="2700000" algn="tl" rotWithShape="0">
              <a:srgbClr val="333333">
                <a:alpha val="65000"/>
              </a:srgbClr>
            </a:outerShdw>
          </a:effectLst>
        </p:spPr>
      </p:pic>
      <p:sp>
        <p:nvSpPr>
          <p:cNvPr id="7" name="円/楕円 6"/>
          <p:cNvSpPr/>
          <p:nvPr/>
        </p:nvSpPr>
        <p:spPr bwMode="auto">
          <a:xfrm>
            <a:off x="7885113" y="2492375"/>
            <a:ext cx="839787" cy="504825"/>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スライド番号プレースホルダ 22"/>
          <p:cNvSpPr>
            <a:spLocks noGrp="1"/>
          </p:cNvSpPr>
          <p:nvPr>
            <p:ph type="sldNum" sz="quarter" idx="10"/>
          </p:nvPr>
        </p:nvSpPr>
        <p:spPr bwMode="auto">
          <a:noFill/>
          <a:ln>
            <a:miter lim="800000"/>
            <a:headEnd/>
            <a:tailEnd/>
          </a:ln>
        </p:spPr>
        <p:txBody>
          <a:bodyPr/>
          <a:lstStyle/>
          <a:p>
            <a:fld id="{6E5EC8B6-887C-4FB5-82A4-B3F4BA81A9A8}" type="slidenum">
              <a:rPr lang="ja-JP" altLang="en-US" smtClean="0"/>
              <a:pPr/>
              <a:t>12</a:t>
            </a:fld>
            <a:endParaRPr lang="en-US" altLang="ja-JP" smtClean="0"/>
          </a:p>
        </p:txBody>
      </p:sp>
      <p:sp>
        <p:nvSpPr>
          <p:cNvPr id="38914" name="Rectangle 2"/>
          <p:cNvSpPr>
            <a:spLocks noGrp="1"/>
          </p:cNvSpPr>
          <p:nvPr>
            <p:ph type="title"/>
          </p:nvPr>
        </p:nvSpPr>
        <p:spPr/>
        <p:txBody>
          <a:bodyPr/>
          <a:lstStyle/>
          <a:p>
            <a:r>
              <a:rPr lang="en-US" altLang="ja-JP" smtClean="0"/>
              <a:t>git</a:t>
            </a:r>
            <a:r>
              <a:rPr lang="ja-JP" altLang="en-US" smtClean="0"/>
              <a:t> ： ソースコード管理システム</a:t>
            </a:r>
            <a:endParaRPr lang="en-US" altLang="ja-JP" smtClean="0"/>
          </a:p>
        </p:txBody>
      </p:sp>
      <p:sp>
        <p:nvSpPr>
          <p:cNvPr id="5" name="Rectangle 3"/>
          <p:cNvSpPr txBox="1">
            <a:spLocks/>
          </p:cNvSpPr>
          <p:nvPr/>
        </p:nvSpPr>
        <p:spPr bwMode="auto">
          <a:xfrm>
            <a:off x="242888" y="5986463"/>
            <a:ext cx="8856662" cy="360362"/>
          </a:xfrm>
          <a:prstGeom prst="rect">
            <a:avLst/>
          </a:prstGeom>
          <a:noFill/>
          <a:ln w="9525">
            <a:noFill/>
            <a:miter lim="800000"/>
            <a:headEnd/>
            <a:tailEnd/>
          </a:ln>
        </p:spPr>
        <p:txBody>
          <a:bodyPr lIns="54000" tIns="10800" rIns="54000" bIns="10800" anchor="ctr"/>
          <a:lstStyle/>
          <a:p>
            <a:pPr marL="323850" indent="-323850" eaLnBrk="0" hangingPunct="0">
              <a:lnSpc>
                <a:spcPct val="80000"/>
              </a:lnSpc>
              <a:spcBef>
                <a:spcPct val="20000"/>
              </a:spcBef>
              <a:buClr>
                <a:srgbClr val="0066FF"/>
              </a:buClr>
              <a:defRPr/>
            </a:pPr>
            <a:r>
              <a:rPr lang="ja-JP" altLang="en-US" sz="1800" kern="0" dirty="0">
                <a:solidFill>
                  <a:srgbClr val="0070C0"/>
                </a:solidFill>
                <a:latin typeface="HG丸ｺﾞｼｯｸM-PRO" pitchFamily="50" charset="-128"/>
                <a:ea typeface="HG丸ｺﾞｼｯｸM-PRO" pitchFamily="50" charset="-128"/>
              </a:rPr>
              <a:t>　</a:t>
            </a:r>
            <a:r>
              <a:rPr lang="ja-JP" altLang="en-US" sz="1800" b="1" kern="0" dirty="0">
                <a:solidFill>
                  <a:srgbClr val="FF0000"/>
                </a:solidFill>
                <a:latin typeface="HG丸ｺﾞｼｯｸM-PRO" pitchFamily="50" charset="-128"/>
                <a:ea typeface="HG丸ｺﾞｼｯｸM-PRO" pitchFamily="50" charset="-128"/>
              </a:rPr>
              <a:t>↑</a:t>
            </a:r>
            <a:r>
              <a:rPr lang="ja-JP" altLang="en-US" sz="1800" kern="0" dirty="0">
                <a:solidFill>
                  <a:srgbClr val="0070C0"/>
                </a:solidFill>
                <a:latin typeface="HG丸ｺﾞｼｯｸM-PRO" pitchFamily="50" charset="-128"/>
                <a:ea typeface="HG丸ｺﾞｼｯｸM-PRO" pitchFamily="50" charset="-128"/>
              </a:rPr>
              <a:t> </a:t>
            </a:r>
            <a:r>
              <a:rPr lang="ja-JP" altLang="en-US" sz="1800" kern="0" dirty="0">
                <a:solidFill>
                  <a:srgbClr val="FF0000"/>
                </a:solidFill>
                <a:latin typeface="HG丸ｺﾞｼｯｸM-PRO" pitchFamily="50" charset="-128"/>
                <a:ea typeface="HG丸ｺﾞｼｯｸM-PRO" pitchFamily="50" charset="-128"/>
              </a:rPr>
              <a:t>多点同時変更</a:t>
            </a:r>
            <a:r>
              <a:rPr lang="ja-JP" altLang="en-US" sz="1800" kern="0" dirty="0">
                <a:solidFill>
                  <a:srgbClr val="0070C0"/>
                </a:solidFill>
                <a:latin typeface="HG丸ｺﾞｼｯｸM-PRO" pitchFamily="50" charset="-128"/>
                <a:ea typeface="HG丸ｺﾞｼｯｸM-PRO" pitchFamily="50" charset="-128"/>
              </a:rPr>
              <a:t>されたソースコードを集約管理する極めて優れたコード管理機構</a:t>
            </a:r>
            <a:endParaRPr lang="en-US" altLang="ja-JP" sz="2600" kern="0" dirty="0">
              <a:solidFill>
                <a:srgbClr val="0070C0"/>
              </a:solidFill>
              <a:latin typeface="HG丸ｺﾞｼｯｸM-PRO" pitchFamily="50" charset="-128"/>
              <a:ea typeface="HG丸ｺﾞｼｯｸM-PRO" pitchFamily="50" charset="-128"/>
            </a:endParaRPr>
          </a:p>
        </p:txBody>
      </p:sp>
      <p:pic>
        <p:nvPicPr>
          <p:cNvPr id="3" name="図 2"/>
          <p:cNvPicPr>
            <a:picLocks noChangeAspect="1"/>
          </p:cNvPicPr>
          <p:nvPr/>
        </p:nvPicPr>
        <p:blipFill>
          <a:blip r:embed="rId2"/>
          <a:stretch>
            <a:fillRect/>
          </a:stretch>
        </p:blipFill>
        <p:spPr>
          <a:xfrm>
            <a:off x="250825" y="1557338"/>
            <a:ext cx="8569325" cy="427196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タイトル 1"/>
          <p:cNvSpPr>
            <a:spLocks noGrp="1"/>
          </p:cNvSpPr>
          <p:nvPr>
            <p:ph type="title"/>
          </p:nvPr>
        </p:nvSpPr>
        <p:spPr/>
        <p:txBody>
          <a:bodyPr/>
          <a:lstStyle/>
          <a:p>
            <a:r>
              <a:rPr lang="ja-JP" altLang="en-US" smtClean="0"/>
              <a:t>実際にコードを書いているのは誰か</a:t>
            </a:r>
          </a:p>
        </p:txBody>
      </p:sp>
      <p:sp>
        <p:nvSpPr>
          <p:cNvPr id="39938" name="コンテンツ プレースホルダー 2"/>
          <p:cNvSpPr>
            <a:spLocks noGrp="1"/>
          </p:cNvSpPr>
          <p:nvPr>
            <p:ph idx="1"/>
          </p:nvPr>
        </p:nvSpPr>
        <p:spPr>
          <a:xfrm>
            <a:off x="242888" y="5795963"/>
            <a:ext cx="8662987" cy="288925"/>
          </a:xfrm>
        </p:spPr>
        <p:txBody>
          <a:bodyPr/>
          <a:lstStyle/>
          <a:p>
            <a:pPr marL="0" indent="0">
              <a:lnSpc>
                <a:spcPts val="1900"/>
              </a:lnSpc>
              <a:buFont typeface="Wingdings" pitchFamily="2" charset="2"/>
              <a:buNone/>
            </a:pPr>
            <a:r>
              <a:rPr lang="ja-JP" altLang="en-US" sz="1800" smtClean="0"/>
              <a:t>リナックスのコードの大部分は企業のプロフェッショナルプログラマーが作成。</a:t>
            </a:r>
            <a:r>
              <a:rPr lang="en-US" altLang="ja-JP" sz="1800" smtClean="0"/>
              <a:t/>
            </a:r>
            <a:br>
              <a:rPr lang="en-US" altLang="ja-JP" sz="1800" smtClean="0"/>
            </a:br>
            <a:r>
              <a:rPr lang="ja-JP" altLang="en-US" sz="1800" smtClean="0">
                <a:solidFill>
                  <a:srgbClr val="FF0000"/>
                </a:solidFill>
              </a:rPr>
              <a:t>各企業内で専任オープンソース開発者を確保 </a:t>
            </a:r>
            <a:r>
              <a:rPr lang="ja-JP" altLang="en-US" sz="1800" smtClean="0"/>
              <a:t>してコミュニティに参加させている。</a:t>
            </a:r>
            <a:endParaRPr lang="ja-JP" altLang="en-US" smtClean="0"/>
          </a:p>
        </p:txBody>
      </p:sp>
      <p:sp>
        <p:nvSpPr>
          <p:cNvPr id="39939" name="スライド番号プレースホルダー 3"/>
          <p:cNvSpPr>
            <a:spLocks noGrp="1"/>
          </p:cNvSpPr>
          <p:nvPr>
            <p:ph type="sldNum" sz="quarter" idx="10"/>
          </p:nvPr>
        </p:nvSpPr>
        <p:spPr bwMode="auto">
          <a:noFill/>
          <a:ln>
            <a:miter lim="800000"/>
            <a:headEnd/>
            <a:tailEnd/>
          </a:ln>
        </p:spPr>
        <p:txBody>
          <a:bodyPr/>
          <a:lstStyle/>
          <a:p>
            <a:fld id="{8DF969DD-B7A5-4361-93B5-2381F9C2C122}" type="slidenum">
              <a:rPr lang="ja-JP" altLang="en-US" smtClean="0"/>
              <a:pPr/>
              <a:t>13</a:t>
            </a:fld>
            <a:endParaRPr lang="en-US" altLang="ja-JP" smtClean="0"/>
          </a:p>
        </p:txBody>
      </p:sp>
      <p:sp>
        <p:nvSpPr>
          <p:cNvPr id="39940" name="テキスト ボックス 5"/>
          <p:cNvSpPr txBox="1">
            <a:spLocks noChangeArrowheads="1"/>
          </p:cNvSpPr>
          <p:nvPr/>
        </p:nvSpPr>
        <p:spPr bwMode="auto">
          <a:xfrm>
            <a:off x="5024438" y="938213"/>
            <a:ext cx="3887787" cy="400050"/>
          </a:xfrm>
          <a:prstGeom prst="rect">
            <a:avLst/>
          </a:prstGeom>
          <a:noFill/>
          <a:ln w="9525">
            <a:noFill/>
            <a:miter lim="800000"/>
            <a:headEnd/>
            <a:tailEnd/>
          </a:ln>
        </p:spPr>
        <p:txBody>
          <a:bodyPr>
            <a:spAutoFit/>
          </a:bodyPr>
          <a:lstStyle/>
          <a:p>
            <a:pPr algn="ctr"/>
            <a:r>
              <a:rPr lang="en-US" altLang="ja-JP" sz="2000">
                <a:solidFill>
                  <a:srgbClr val="0070C0"/>
                </a:solidFill>
                <a:hlinkClick r:id="rId2"/>
              </a:rPr>
              <a:t>http://lwn.net/Articles/460597/</a:t>
            </a:r>
            <a:endParaRPr lang="ja-JP" altLang="en-US" sz="2000">
              <a:solidFill>
                <a:srgbClr val="0070C0"/>
              </a:solidFill>
            </a:endParaRPr>
          </a:p>
        </p:txBody>
      </p:sp>
      <p:pic>
        <p:nvPicPr>
          <p:cNvPr id="7" name="図 6"/>
          <p:cNvPicPr>
            <a:picLocks noChangeAspect="1"/>
          </p:cNvPicPr>
          <p:nvPr/>
        </p:nvPicPr>
        <p:blipFill>
          <a:blip r:embed="rId3"/>
          <a:stretch>
            <a:fillRect/>
          </a:stretch>
        </p:blipFill>
        <p:spPr>
          <a:xfrm>
            <a:off x="323850" y="1484313"/>
            <a:ext cx="8424863" cy="4176712"/>
          </a:xfrm>
          <a:prstGeom prst="rect">
            <a:avLst/>
          </a:prstGeom>
          <a:ln>
            <a:noFill/>
          </a:ln>
          <a:effectLst>
            <a:outerShdw blurRad="292100" dist="139700" dir="2700000" algn="tl" rotWithShape="0">
              <a:srgbClr val="333333">
                <a:alpha val="65000"/>
              </a:srgbClr>
            </a:outerShdw>
          </a:effectLst>
        </p:spPr>
      </p:pic>
      <p:pic>
        <p:nvPicPr>
          <p:cNvPr id="39942" name="Picture 2"/>
          <p:cNvPicPr>
            <a:picLocks noChangeAspect="1" noChangeArrowheads="1"/>
          </p:cNvPicPr>
          <p:nvPr/>
        </p:nvPicPr>
        <p:blipFill>
          <a:blip r:embed="rId4"/>
          <a:srcRect/>
          <a:stretch>
            <a:fillRect/>
          </a:stretch>
        </p:blipFill>
        <p:spPr bwMode="auto">
          <a:xfrm>
            <a:off x="3348038" y="1565275"/>
            <a:ext cx="1492250" cy="177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スライド番号プレースホルダ 22"/>
          <p:cNvSpPr>
            <a:spLocks noGrp="1"/>
          </p:cNvSpPr>
          <p:nvPr>
            <p:ph type="sldNum" sz="quarter" idx="10"/>
          </p:nvPr>
        </p:nvSpPr>
        <p:spPr bwMode="auto">
          <a:noFill/>
          <a:ln>
            <a:miter lim="800000"/>
            <a:headEnd/>
            <a:tailEnd/>
          </a:ln>
        </p:spPr>
        <p:txBody>
          <a:bodyPr/>
          <a:lstStyle/>
          <a:p>
            <a:fld id="{85CF5E1E-6E73-433B-8952-02416DBE822F}" type="slidenum">
              <a:rPr lang="ja-JP" altLang="en-US" smtClean="0"/>
              <a:pPr/>
              <a:t>14</a:t>
            </a:fld>
            <a:endParaRPr lang="en-US" altLang="ja-JP" smtClean="0"/>
          </a:p>
        </p:txBody>
      </p:sp>
      <p:sp>
        <p:nvSpPr>
          <p:cNvPr id="40962" name="Rectangle 2"/>
          <p:cNvSpPr>
            <a:spLocks noGrp="1"/>
          </p:cNvSpPr>
          <p:nvPr>
            <p:ph type="title"/>
          </p:nvPr>
        </p:nvSpPr>
        <p:spPr/>
        <p:txBody>
          <a:bodyPr/>
          <a:lstStyle/>
          <a:p>
            <a:r>
              <a:rPr lang="ja-JP" altLang="en-US" smtClean="0"/>
              <a:t>リナックスカーネル開発コミュニティ</a:t>
            </a:r>
            <a:endParaRPr lang="en-US" altLang="ja-JP" smtClean="0"/>
          </a:p>
        </p:txBody>
      </p:sp>
      <p:sp>
        <p:nvSpPr>
          <p:cNvPr id="5" name="Rectangle 3"/>
          <p:cNvSpPr txBox="1">
            <a:spLocks/>
          </p:cNvSpPr>
          <p:nvPr/>
        </p:nvSpPr>
        <p:spPr bwMode="auto">
          <a:xfrm>
            <a:off x="250825" y="6021388"/>
            <a:ext cx="8534400" cy="360362"/>
          </a:xfrm>
          <a:prstGeom prst="rect">
            <a:avLst/>
          </a:prstGeom>
          <a:noFill/>
          <a:ln w="9525">
            <a:noFill/>
            <a:miter lim="800000"/>
            <a:headEnd/>
            <a:tailEnd/>
          </a:ln>
        </p:spPr>
        <p:txBody>
          <a:bodyPr lIns="54000" tIns="10800" rIns="54000" bIns="10800" anchor="ctr"/>
          <a:lstStyle/>
          <a:p>
            <a:pPr marL="323850" indent="-323850" algn="ctr" eaLnBrk="0" hangingPunct="0">
              <a:lnSpc>
                <a:spcPct val="80000"/>
              </a:lnSpc>
              <a:spcBef>
                <a:spcPct val="20000"/>
              </a:spcBef>
              <a:buClr>
                <a:srgbClr val="0066FF"/>
              </a:buClr>
              <a:defRPr/>
            </a:pPr>
            <a:r>
              <a:rPr lang="ja-JP" altLang="en-US" sz="1800" kern="0" dirty="0">
                <a:solidFill>
                  <a:srgbClr val="0070C0"/>
                </a:solidFill>
                <a:latin typeface="HG丸ｺﾞｼｯｸM-PRO" pitchFamily="50" charset="-128"/>
                <a:ea typeface="HG丸ｺﾞｼｯｸM-PRO" pitchFamily="50" charset="-128"/>
              </a:rPr>
              <a:t>サブシステム毎に分割されたメンテナーによる階層的国際分散開発体制で開発 </a:t>
            </a:r>
            <a:endParaRPr lang="en-US" altLang="ja-JP" sz="2600" kern="0" dirty="0">
              <a:solidFill>
                <a:srgbClr val="0070C0"/>
              </a:solidFill>
              <a:latin typeface="HG丸ｺﾞｼｯｸM-PRO" pitchFamily="50" charset="-128"/>
              <a:ea typeface="HG丸ｺﾞｼｯｸM-PRO" pitchFamily="50" charset="-128"/>
            </a:endParaRPr>
          </a:p>
        </p:txBody>
      </p:sp>
      <p:pic>
        <p:nvPicPr>
          <p:cNvPr id="6" name="図 5" descr="ストラクチャー.JPG"/>
          <p:cNvPicPr>
            <a:picLocks noChangeAspect="1"/>
          </p:cNvPicPr>
          <p:nvPr/>
        </p:nvPicPr>
        <p:blipFill>
          <a:blip r:embed="rId2"/>
          <a:stretch>
            <a:fillRect/>
          </a:stretch>
        </p:blipFill>
        <p:spPr>
          <a:xfrm>
            <a:off x="250825" y="1544638"/>
            <a:ext cx="8569325" cy="4398962"/>
          </a:xfrm>
          <a:prstGeom prst="rect">
            <a:avLst/>
          </a:prstGeom>
          <a:ln>
            <a:noFill/>
          </a:ln>
          <a:effectLst>
            <a:outerShdw blurRad="292100" dist="139700" dir="2700000" algn="tl" rotWithShape="0">
              <a:srgbClr val="333333">
                <a:alpha val="65000"/>
              </a:srgbClr>
            </a:outerShdw>
          </a:effectLst>
        </p:spPr>
      </p:pic>
      <p:sp>
        <p:nvSpPr>
          <p:cNvPr id="40965" name="テキスト ボックス 6"/>
          <p:cNvSpPr txBox="1">
            <a:spLocks noChangeArrowheads="1"/>
          </p:cNvSpPr>
          <p:nvPr/>
        </p:nvSpPr>
        <p:spPr bwMode="auto">
          <a:xfrm>
            <a:off x="5135563" y="1017588"/>
            <a:ext cx="3816350" cy="431800"/>
          </a:xfrm>
          <a:prstGeom prst="rect">
            <a:avLst/>
          </a:prstGeom>
          <a:noFill/>
          <a:ln w="9525">
            <a:noFill/>
            <a:miter lim="800000"/>
            <a:headEnd/>
            <a:tailEnd/>
          </a:ln>
        </p:spPr>
        <p:txBody>
          <a:bodyPr>
            <a:spAutoFit/>
          </a:bodyPr>
          <a:lstStyle/>
          <a:p>
            <a:r>
              <a:rPr lang="en-US" altLang="ja-JP" sz="1100" b="1"/>
              <a:t>From the world of Community</a:t>
            </a:r>
            <a:r>
              <a:rPr lang="ja-JP" altLang="en-US" sz="1100" b="1"/>
              <a:t>　</a:t>
            </a:r>
            <a:r>
              <a:rPr lang="en-US" altLang="ja-JP" sz="1100" b="1"/>
              <a:t>David Woodhouse (Red hat)</a:t>
            </a:r>
            <a:r>
              <a:rPr lang="en-US" altLang="ja-JP" sz="1100">
                <a:hlinkClick r:id="rId3"/>
              </a:rPr>
              <a:t> h</a:t>
            </a:r>
            <a:r>
              <a:rPr lang="en-US" altLang="ja-JP" sz="1000">
                <a:hlinkClick r:id="rId3"/>
              </a:rPr>
              <a:t>ttp://tree.celinuxforum.org/CelfPubWiki/JapanTechnicalJamboree19</a:t>
            </a:r>
            <a:endParaRPr lang="ja-JP" altLang="en-US" sz="1100"/>
          </a:p>
        </p:txBody>
      </p:sp>
      <p:sp>
        <p:nvSpPr>
          <p:cNvPr id="40966" name="角丸四角形吹き出し 1"/>
          <p:cNvSpPr>
            <a:spLocks noChangeArrowheads="1"/>
          </p:cNvSpPr>
          <p:nvPr/>
        </p:nvSpPr>
        <p:spPr bwMode="auto">
          <a:xfrm>
            <a:off x="7451725" y="1974850"/>
            <a:ext cx="1223963" cy="465138"/>
          </a:xfrm>
          <a:prstGeom prst="wedgeRoundRectCallout">
            <a:avLst>
              <a:gd name="adj1" fmla="val -66356"/>
              <a:gd name="adj2" fmla="val 127532"/>
              <a:gd name="adj3" fmla="val 16667"/>
            </a:avLst>
          </a:prstGeom>
          <a:solidFill>
            <a:srgbClr val="FF9933"/>
          </a:solidFill>
          <a:ln w="9525" algn="ctr">
            <a:noFill/>
            <a:round/>
            <a:headEnd/>
            <a:tailEnd/>
          </a:ln>
        </p:spPr>
        <p:txBody>
          <a:bodyPr lIns="0" tIns="0" rIns="0" bIns="0" anchor="ctr"/>
          <a:lstStyle/>
          <a:p>
            <a:pPr algn="ctr" eaLnBrk="0" hangingPunct="0">
              <a:lnSpc>
                <a:spcPct val="75000"/>
              </a:lnSpc>
              <a:spcBef>
                <a:spcPct val="20000"/>
              </a:spcBef>
              <a:buClr>
                <a:srgbClr val="5A0BCF"/>
              </a:buClr>
            </a:pPr>
            <a:r>
              <a:rPr lang="ja-JP" altLang="en-US" sz="1400" b="1">
                <a:solidFill>
                  <a:schemeClr val="bg1"/>
                </a:solidFill>
                <a:latin typeface="AR P丸ゴシック体M"/>
                <a:ea typeface="AR P丸ゴシック体M"/>
                <a:cs typeface="AR P丸ゴシック体M"/>
              </a:rPr>
              <a:t>現在は </a:t>
            </a:r>
            <a:r>
              <a:rPr lang="en-US" altLang="ja-JP" sz="1400" b="1">
                <a:solidFill>
                  <a:schemeClr val="bg1"/>
                </a:solidFill>
                <a:latin typeface="AR P丸ゴシック体M"/>
                <a:ea typeface="AR P丸ゴシック体M"/>
                <a:cs typeface="AR P丸ゴシック体M"/>
              </a:rPr>
              <a:t>Linux next </a:t>
            </a:r>
            <a:r>
              <a:rPr lang="ja-JP" altLang="en-US" sz="1400" b="1">
                <a:solidFill>
                  <a:schemeClr val="bg1"/>
                </a:solidFill>
                <a:latin typeface="AR P丸ゴシック体M"/>
                <a:ea typeface="AR P丸ゴシック体M"/>
                <a:cs typeface="AR P丸ゴシック体M"/>
              </a:rPr>
              <a:t>に集約</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スライド番号プレースホルダ 22"/>
          <p:cNvSpPr>
            <a:spLocks noGrp="1"/>
          </p:cNvSpPr>
          <p:nvPr>
            <p:ph type="sldNum" sz="quarter" idx="10"/>
          </p:nvPr>
        </p:nvSpPr>
        <p:spPr bwMode="auto">
          <a:noFill/>
          <a:ln>
            <a:miter lim="800000"/>
            <a:headEnd/>
            <a:tailEnd/>
          </a:ln>
        </p:spPr>
        <p:txBody>
          <a:bodyPr/>
          <a:lstStyle/>
          <a:p>
            <a:fld id="{F5124E73-9D00-4F79-83F0-CBF91F8CCFC1}" type="slidenum">
              <a:rPr lang="ja-JP" altLang="en-US" smtClean="0"/>
              <a:pPr/>
              <a:t>15</a:t>
            </a:fld>
            <a:endParaRPr lang="en-US" altLang="ja-JP" smtClean="0"/>
          </a:p>
        </p:txBody>
      </p:sp>
      <p:sp>
        <p:nvSpPr>
          <p:cNvPr id="41986" name="Rectangle 2"/>
          <p:cNvSpPr>
            <a:spLocks noGrp="1"/>
          </p:cNvSpPr>
          <p:nvPr>
            <p:ph type="title"/>
          </p:nvPr>
        </p:nvSpPr>
        <p:spPr/>
        <p:txBody>
          <a:bodyPr/>
          <a:lstStyle/>
          <a:p>
            <a:r>
              <a:rPr lang="ja-JP" altLang="en-US" smtClean="0"/>
              <a:t>カーネルコンフィギュレーション</a:t>
            </a:r>
            <a:endParaRPr lang="en-US" altLang="ja-JP" smtClean="0"/>
          </a:p>
        </p:txBody>
      </p:sp>
      <p:pic>
        <p:nvPicPr>
          <p:cNvPr id="7" name="図 6" descr="config_menu.JPG"/>
          <p:cNvPicPr>
            <a:picLocks noChangeAspect="1"/>
          </p:cNvPicPr>
          <p:nvPr/>
        </p:nvPicPr>
        <p:blipFill>
          <a:blip r:embed="rId2"/>
          <a:stretch>
            <a:fillRect/>
          </a:stretch>
        </p:blipFill>
        <p:spPr>
          <a:xfrm>
            <a:off x="250825" y="1557338"/>
            <a:ext cx="8569325" cy="4319587"/>
          </a:xfrm>
          <a:prstGeom prst="rect">
            <a:avLst/>
          </a:prstGeom>
          <a:ln>
            <a:noFill/>
          </a:ln>
          <a:effectLst>
            <a:outerShdw blurRad="292100" dist="139700" dir="2700000" algn="tl" rotWithShape="0">
              <a:srgbClr val="333333">
                <a:alpha val="65000"/>
              </a:srgbClr>
            </a:outerShdw>
          </a:effectLst>
        </p:spPr>
      </p:pic>
      <p:sp>
        <p:nvSpPr>
          <p:cNvPr id="8" name="Rectangle 3"/>
          <p:cNvSpPr txBox="1">
            <a:spLocks/>
          </p:cNvSpPr>
          <p:nvPr/>
        </p:nvSpPr>
        <p:spPr bwMode="auto">
          <a:xfrm>
            <a:off x="250825" y="5949950"/>
            <a:ext cx="8713788" cy="431800"/>
          </a:xfrm>
          <a:prstGeom prst="rect">
            <a:avLst/>
          </a:prstGeom>
          <a:noFill/>
          <a:ln w="9525">
            <a:noFill/>
            <a:miter lim="800000"/>
            <a:headEnd/>
            <a:tailEnd/>
          </a:ln>
        </p:spPr>
        <p:txBody>
          <a:bodyPr lIns="54000" tIns="10800" rIns="54000" bIns="10800" anchor="ctr"/>
          <a:lstStyle/>
          <a:p>
            <a:pPr marL="323850" indent="-323850" eaLnBrk="0" hangingPunct="0">
              <a:lnSpc>
                <a:spcPct val="80000"/>
              </a:lnSpc>
              <a:spcBef>
                <a:spcPct val="20000"/>
              </a:spcBef>
              <a:buClr>
                <a:srgbClr val="0066FF"/>
              </a:buClr>
              <a:defRPr/>
            </a:pPr>
            <a:r>
              <a:rPr lang="ja-JP" altLang="en-US" sz="1800" kern="0" dirty="0">
                <a:solidFill>
                  <a:srgbClr val="0070C0"/>
                </a:solidFill>
                <a:latin typeface="HG丸ｺﾞｼｯｸM-PRO" pitchFamily="50" charset="-128"/>
                <a:ea typeface="HG丸ｺﾞｼｯｸM-PRO" pitchFamily="50" charset="-128"/>
              </a:rPr>
              <a:t>　</a:t>
            </a:r>
            <a:r>
              <a:rPr lang="ja-JP" altLang="en-US" sz="1800" kern="0" dirty="0">
                <a:solidFill>
                  <a:srgbClr val="FF0000"/>
                </a:solidFill>
                <a:latin typeface="HG丸ｺﾞｼｯｸM-PRO" pitchFamily="50" charset="-128"/>
                <a:ea typeface="HG丸ｺﾞｼｯｸM-PRO" pitchFamily="50" charset="-128"/>
              </a:rPr>
              <a:t>全てのアークテクチャ、プラットフォームで共通のソースコードを利用している</a:t>
            </a:r>
            <a:endParaRPr lang="en-US" altLang="ja-JP" sz="2600" kern="0" dirty="0">
              <a:solidFill>
                <a:srgbClr val="FF0000"/>
              </a:solidFill>
              <a:latin typeface="HG丸ｺﾞｼｯｸM-PRO" pitchFamily="50" charset="-128"/>
              <a:ea typeface="HG丸ｺﾞｼｯｸM-PRO" pitchFamily="50" charset="-128"/>
            </a:endParaRPr>
          </a:p>
        </p:txBody>
      </p:sp>
      <p:pic>
        <p:nvPicPr>
          <p:cNvPr id="41989" name="図 1"/>
          <p:cNvPicPr>
            <a:picLocks noChangeAspect="1"/>
          </p:cNvPicPr>
          <p:nvPr/>
        </p:nvPicPr>
        <p:blipFill>
          <a:blip r:embed="rId3"/>
          <a:srcRect/>
          <a:stretch>
            <a:fillRect/>
          </a:stretch>
        </p:blipFill>
        <p:spPr bwMode="auto">
          <a:xfrm>
            <a:off x="2646363" y="2997200"/>
            <a:ext cx="6119812" cy="2836863"/>
          </a:xfrm>
          <a:prstGeom prst="rect">
            <a:avLst/>
          </a:prstGeom>
          <a:noFill/>
          <a:ln w="9525">
            <a:noFill/>
            <a:miter lim="800000"/>
            <a:headEnd/>
            <a:tailEnd/>
          </a:ln>
        </p:spPr>
      </p:pic>
      <p:sp>
        <p:nvSpPr>
          <p:cNvPr id="9" name="円/楕円 8"/>
          <p:cNvSpPr/>
          <p:nvPr/>
        </p:nvSpPr>
        <p:spPr bwMode="auto">
          <a:xfrm>
            <a:off x="7885113" y="2349500"/>
            <a:ext cx="839787" cy="503238"/>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スライド番号プレースホルダ 22"/>
          <p:cNvSpPr>
            <a:spLocks noGrp="1"/>
          </p:cNvSpPr>
          <p:nvPr>
            <p:ph type="sldNum" sz="quarter" idx="10"/>
          </p:nvPr>
        </p:nvSpPr>
        <p:spPr bwMode="auto">
          <a:noFill/>
          <a:ln>
            <a:miter lim="800000"/>
            <a:headEnd/>
            <a:tailEnd/>
          </a:ln>
        </p:spPr>
        <p:txBody>
          <a:bodyPr/>
          <a:lstStyle/>
          <a:p>
            <a:fld id="{92585BD0-0A66-44DB-A988-084DD0BF1886}" type="slidenum">
              <a:rPr lang="ja-JP" altLang="en-US" smtClean="0"/>
              <a:pPr/>
              <a:t>16</a:t>
            </a:fld>
            <a:endParaRPr lang="en-US" altLang="ja-JP" smtClean="0"/>
          </a:p>
        </p:txBody>
      </p:sp>
      <p:sp>
        <p:nvSpPr>
          <p:cNvPr id="43010" name="Rectangle 2"/>
          <p:cNvSpPr>
            <a:spLocks noGrp="1"/>
          </p:cNvSpPr>
          <p:nvPr>
            <p:ph type="title"/>
          </p:nvPr>
        </p:nvSpPr>
        <p:spPr/>
        <p:txBody>
          <a:bodyPr/>
          <a:lstStyle/>
          <a:p>
            <a:r>
              <a:rPr lang="ja-JP" altLang="en-US" smtClean="0"/>
              <a:t>設定項目拡大の歴史は多様性拡大の指標</a:t>
            </a:r>
            <a:endParaRPr lang="en-US" altLang="ja-JP" smtClean="0"/>
          </a:p>
        </p:txBody>
      </p:sp>
      <p:sp>
        <p:nvSpPr>
          <p:cNvPr id="43011" name="Rectangle 3"/>
          <p:cNvSpPr>
            <a:spLocks noGrp="1"/>
          </p:cNvSpPr>
          <p:nvPr>
            <p:ph type="body" idx="1"/>
          </p:nvPr>
        </p:nvSpPr>
        <p:spPr/>
        <p:txBody>
          <a:bodyPr/>
          <a:lstStyle/>
          <a:p>
            <a:pPr>
              <a:lnSpc>
                <a:spcPct val="65000"/>
              </a:lnSpc>
            </a:pPr>
            <a:endParaRPr lang="en-US" altLang="ja-JP" smtClean="0"/>
          </a:p>
          <a:p>
            <a:pPr>
              <a:lnSpc>
                <a:spcPct val="65000"/>
              </a:lnSpc>
            </a:pPr>
            <a:endParaRPr lang="en-US" altLang="ja-JP" smtClean="0"/>
          </a:p>
          <a:p>
            <a:pPr>
              <a:lnSpc>
                <a:spcPct val="65000"/>
              </a:lnSpc>
              <a:buClr>
                <a:srgbClr val="A6A6A6"/>
              </a:buClr>
              <a:buFont typeface="Wingdings" pitchFamily="2" charset="2"/>
              <a:buNone/>
            </a:pPr>
            <a:endParaRPr lang="en-US" altLang="ja-JP" smtClean="0">
              <a:solidFill>
                <a:srgbClr val="BFBFBF"/>
              </a:solidFill>
            </a:endParaRPr>
          </a:p>
          <a:p>
            <a:pPr>
              <a:lnSpc>
                <a:spcPct val="65000"/>
              </a:lnSpc>
            </a:pPr>
            <a:endParaRPr lang="en-US" altLang="ja-JP" smtClean="0"/>
          </a:p>
          <a:p>
            <a:pPr>
              <a:lnSpc>
                <a:spcPct val="65000"/>
              </a:lnSpc>
            </a:pPr>
            <a:endParaRPr lang="en-US" altLang="ja-JP" smtClean="0"/>
          </a:p>
        </p:txBody>
      </p:sp>
      <p:pic>
        <p:nvPicPr>
          <p:cNvPr id="6" name="図 5" descr="config_items.JPG"/>
          <p:cNvPicPr>
            <a:picLocks noChangeAspect="1"/>
          </p:cNvPicPr>
          <p:nvPr/>
        </p:nvPicPr>
        <p:blipFill>
          <a:blip r:embed="rId2"/>
          <a:stretch>
            <a:fillRect/>
          </a:stretch>
        </p:blipFill>
        <p:spPr>
          <a:xfrm>
            <a:off x="250825" y="1557338"/>
            <a:ext cx="8566150" cy="4392612"/>
          </a:xfrm>
          <a:prstGeom prst="rect">
            <a:avLst/>
          </a:prstGeom>
          <a:ln>
            <a:noFill/>
          </a:ln>
          <a:effectLst>
            <a:outerShdw blurRad="292100" dist="139700" dir="2700000" algn="tl" rotWithShape="0">
              <a:srgbClr val="333333">
                <a:alpha val="65000"/>
              </a:srgbClr>
            </a:outerShdw>
          </a:effectLst>
        </p:spPr>
      </p:pic>
      <p:sp>
        <p:nvSpPr>
          <p:cNvPr id="7" name="Rectangle 3"/>
          <p:cNvSpPr txBox="1">
            <a:spLocks/>
          </p:cNvSpPr>
          <p:nvPr/>
        </p:nvSpPr>
        <p:spPr bwMode="auto">
          <a:xfrm>
            <a:off x="250825" y="6021388"/>
            <a:ext cx="8534400" cy="360362"/>
          </a:xfrm>
          <a:prstGeom prst="rect">
            <a:avLst/>
          </a:prstGeom>
          <a:noFill/>
          <a:ln w="9525">
            <a:noFill/>
            <a:miter lim="800000"/>
            <a:headEnd/>
            <a:tailEnd/>
          </a:ln>
        </p:spPr>
        <p:txBody>
          <a:bodyPr lIns="54000" tIns="10800" rIns="54000" bIns="10800" anchor="ctr"/>
          <a:lstStyle/>
          <a:p>
            <a:pPr marL="323850" indent="-323850" algn="ctr" eaLnBrk="0" hangingPunct="0">
              <a:lnSpc>
                <a:spcPct val="80000"/>
              </a:lnSpc>
              <a:spcBef>
                <a:spcPct val="20000"/>
              </a:spcBef>
              <a:buClr>
                <a:srgbClr val="0066FF"/>
              </a:buClr>
              <a:defRPr/>
            </a:pPr>
            <a:r>
              <a:rPr lang="ja-JP" altLang="en-US" sz="2000" kern="0" dirty="0">
                <a:solidFill>
                  <a:srgbClr val="0070C0"/>
                </a:solidFill>
                <a:latin typeface="HG丸ｺﾞｼｯｸM-PRO" pitchFamily="50" charset="-128"/>
                <a:ea typeface="HG丸ｺﾞｼｯｸM-PRO" pitchFamily="50" charset="-128"/>
              </a:rPr>
              <a:t>カーネルコア機能、</a:t>
            </a:r>
            <a:r>
              <a:rPr lang="en-US" altLang="ja-JP" sz="2000" kern="0" dirty="0">
                <a:solidFill>
                  <a:srgbClr val="0070C0"/>
                </a:solidFill>
                <a:latin typeface="HG丸ｺﾞｼｯｸM-PRO" pitchFamily="50" charset="-128"/>
                <a:ea typeface="HG丸ｺﾞｼｯｸM-PRO" pitchFamily="50" charset="-128"/>
              </a:rPr>
              <a:t>CPU</a:t>
            </a:r>
            <a:r>
              <a:rPr lang="ja-JP" altLang="en-US" sz="2000" kern="0" dirty="0">
                <a:solidFill>
                  <a:srgbClr val="0070C0"/>
                </a:solidFill>
                <a:latin typeface="HG丸ｺﾞｼｯｸM-PRO" pitchFamily="50" charset="-128"/>
                <a:ea typeface="HG丸ｺﾞｼｯｸM-PRO" pitchFamily="50" charset="-128"/>
              </a:rPr>
              <a:t>アーキテクチャ、デバイスドライバーの拡張</a:t>
            </a:r>
            <a:endParaRPr lang="en-US" altLang="ja-JP" sz="2600" kern="0" dirty="0">
              <a:solidFill>
                <a:srgbClr val="0070C0"/>
              </a:solidFill>
              <a:latin typeface="HG丸ｺﾞｼｯｸM-PRO" pitchFamily="50" charset="-128"/>
              <a:ea typeface="HG丸ｺﾞｼｯｸM-PRO" pitchFamily="50" charset="-128"/>
            </a:endParaRPr>
          </a:p>
        </p:txBody>
      </p:sp>
      <p:sp>
        <p:nvSpPr>
          <p:cNvPr id="8" name="円/楕円 7"/>
          <p:cNvSpPr/>
          <p:nvPr/>
        </p:nvSpPr>
        <p:spPr bwMode="auto">
          <a:xfrm>
            <a:off x="7885113" y="1989138"/>
            <a:ext cx="839787" cy="503237"/>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角丸四角形 5"/>
          <p:cNvSpPr/>
          <p:nvPr/>
        </p:nvSpPr>
        <p:spPr bwMode="auto">
          <a:xfrm>
            <a:off x="250825" y="5084763"/>
            <a:ext cx="8424863" cy="1152525"/>
          </a:xfrm>
          <a:prstGeom prst="roundRect">
            <a:avLst>
              <a:gd name="adj" fmla="val 9180"/>
            </a:avLst>
          </a:prstGeom>
          <a:solidFill>
            <a:schemeClr val="accent1">
              <a:lumMod val="20000"/>
              <a:lumOff val="80000"/>
            </a:schemeClr>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44034" name="タイトル 1"/>
          <p:cNvSpPr>
            <a:spLocks noGrp="1"/>
          </p:cNvSpPr>
          <p:nvPr>
            <p:ph type="title"/>
          </p:nvPr>
        </p:nvSpPr>
        <p:spPr/>
        <p:txBody>
          <a:bodyPr/>
          <a:lstStyle/>
          <a:p>
            <a:r>
              <a:rPr lang="ja-JP" altLang="en-US" smtClean="0"/>
              <a:t>コミュニティ実像 ＝ 進化の継続</a:t>
            </a:r>
          </a:p>
        </p:txBody>
      </p:sp>
      <p:sp>
        <p:nvSpPr>
          <p:cNvPr id="44035" name="コンテンツ プレースホルダー 2"/>
          <p:cNvSpPr>
            <a:spLocks noGrp="1"/>
          </p:cNvSpPr>
          <p:nvPr>
            <p:ph idx="1"/>
          </p:nvPr>
        </p:nvSpPr>
        <p:spPr/>
        <p:txBody>
          <a:bodyPr/>
          <a:lstStyle/>
          <a:p>
            <a:pPr marL="0" indent="0">
              <a:lnSpc>
                <a:spcPct val="100000"/>
              </a:lnSpc>
            </a:pPr>
            <a:r>
              <a:rPr lang="en-US" altLang="ja-JP" smtClean="0">
                <a:solidFill>
                  <a:srgbClr val="FF0000"/>
                </a:solidFill>
              </a:rPr>
              <a:t>1,500</a:t>
            </a:r>
            <a:r>
              <a:rPr lang="ja-JP" altLang="en-US" smtClean="0">
                <a:solidFill>
                  <a:srgbClr val="FF0000"/>
                </a:solidFill>
              </a:rPr>
              <a:t>万行以上、</a:t>
            </a:r>
            <a:r>
              <a:rPr lang="en-US" altLang="ja-JP" smtClean="0">
                <a:solidFill>
                  <a:srgbClr val="FF0000"/>
                </a:solidFill>
              </a:rPr>
              <a:t>37,000</a:t>
            </a:r>
            <a:r>
              <a:rPr lang="ja-JP" altLang="en-US" smtClean="0">
                <a:solidFill>
                  <a:srgbClr val="FF0000"/>
                </a:solidFill>
              </a:rPr>
              <a:t>ファイル </a:t>
            </a:r>
            <a:r>
              <a:rPr lang="ja-JP" altLang="en-US" smtClean="0"/>
              <a:t>の膨大なコード</a:t>
            </a:r>
            <a:endParaRPr lang="en-US" altLang="ja-JP" smtClean="0"/>
          </a:p>
          <a:p>
            <a:pPr marL="0" indent="0">
              <a:lnSpc>
                <a:spcPct val="100000"/>
              </a:lnSpc>
            </a:pPr>
            <a:r>
              <a:rPr lang="en-US" altLang="ja-JP" smtClean="0">
                <a:solidFill>
                  <a:srgbClr val="FF0000"/>
                </a:solidFill>
              </a:rPr>
              <a:t>1,500</a:t>
            </a:r>
            <a:r>
              <a:rPr lang="ja-JP" altLang="en-US" smtClean="0">
                <a:solidFill>
                  <a:srgbClr val="FF0000"/>
                </a:solidFill>
              </a:rPr>
              <a:t>人近い開発者</a:t>
            </a:r>
            <a:r>
              <a:rPr lang="ja-JP" altLang="en-US" smtClean="0"/>
              <a:t>が世界中で連続的に開発中</a:t>
            </a:r>
            <a:endParaRPr lang="en-US" altLang="ja-JP" smtClean="0"/>
          </a:p>
          <a:p>
            <a:pPr marL="0" indent="0">
              <a:lnSpc>
                <a:spcPct val="100000"/>
              </a:lnSpc>
            </a:pPr>
            <a:r>
              <a:rPr lang="ja-JP" altLang="en-US" smtClean="0">
                <a:solidFill>
                  <a:srgbClr val="FF0000"/>
                </a:solidFill>
              </a:rPr>
              <a:t>約</a:t>
            </a:r>
            <a:r>
              <a:rPr lang="en-US" altLang="ja-JP" smtClean="0">
                <a:solidFill>
                  <a:srgbClr val="FF0000"/>
                </a:solidFill>
              </a:rPr>
              <a:t>80</a:t>
            </a:r>
            <a:r>
              <a:rPr lang="ja-JP" altLang="en-US" smtClean="0">
                <a:solidFill>
                  <a:srgbClr val="FF0000"/>
                </a:solidFill>
              </a:rPr>
              <a:t>日周期</a:t>
            </a:r>
            <a:r>
              <a:rPr lang="ja-JP" altLang="en-US" smtClean="0"/>
              <a:t>でメジャーバージョンアップ</a:t>
            </a:r>
            <a:r>
              <a:rPr lang="en-US" altLang="ja-JP" smtClean="0"/>
              <a:t/>
            </a:r>
            <a:br>
              <a:rPr lang="en-US" altLang="ja-JP" smtClean="0"/>
            </a:br>
            <a:r>
              <a:rPr lang="ja-JP" altLang="en-US" smtClean="0"/>
              <a:t>（新機能の追加、新しいデバイス対応の追加 など）</a:t>
            </a:r>
            <a:endParaRPr lang="en-US" altLang="ja-JP" smtClean="0"/>
          </a:p>
          <a:p>
            <a:pPr marL="0" indent="0">
              <a:lnSpc>
                <a:spcPct val="100000"/>
              </a:lnSpc>
            </a:pPr>
            <a:r>
              <a:rPr lang="ja-JP" altLang="en-US" smtClean="0">
                <a:solidFill>
                  <a:srgbClr val="FF0000"/>
                </a:solidFill>
              </a:rPr>
              <a:t>カーネル設定パラメータ </a:t>
            </a:r>
            <a:r>
              <a:rPr lang="en-US" altLang="ja-JP" smtClean="0">
                <a:solidFill>
                  <a:srgbClr val="FF0000"/>
                </a:solidFill>
              </a:rPr>
              <a:t>12,000 </a:t>
            </a:r>
            <a:r>
              <a:rPr lang="ja-JP" altLang="en-US" smtClean="0">
                <a:solidFill>
                  <a:srgbClr val="FF0000"/>
                </a:solidFill>
              </a:rPr>
              <a:t>項目</a:t>
            </a:r>
            <a:r>
              <a:rPr lang="ja-JP" altLang="en-US" smtClean="0"/>
              <a:t>の最適設定で超大型マシンから組み込み機器まで共通ソースコード</a:t>
            </a:r>
            <a:endParaRPr lang="en-US" altLang="ja-JP" smtClean="0"/>
          </a:p>
          <a:p>
            <a:pPr marL="0" indent="0">
              <a:lnSpc>
                <a:spcPct val="100000"/>
              </a:lnSpc>
            </a:pPr>
            <a:endParaRPr lang="en-US" altLang="ja-JP" smtClean="0"/>
          </a:p>
          <a:p>
            <a:pPr marL="0" indent="0">
              <a:lnSpc>
                <a:spcPct val="100000"/>
              </a:lnSpc>
              <a:buFont typeface="Wingdings" pitchFamily="2" charset="2"/>
              <a:buNone/>
            </a:pPr>
            <a:endParaRPr lang="en-US" altLang="ja-JP" sz="2000" smtClean="0"/>
          </a:p>
          <a:p>
            <a:pPr marL="0" indent="0">
              <a:lnSpc>
                <a:spcPts val="2400"/>
              </a:lnSpc>
              <a:buFont typeface="Wingdings" pitchFamily="2" charset="2"/>
              <a:buNone/>
            </a:pPr>
            <a:r>
              <a:rPr lang="en-US" altLang="ja-JP" sz="2400" smtClean="0">
                <a:solidFill>
                  <a:srgbClr val="FF0000"/>
                </a:solidFill>
              </a:rPr>
              <a:t>Water Flow Model </a:t>
            </a:r>
            <a:r>
              <a:rPr lang="ja-JP" altLang="en-US" sz="2400" smtClean="0">
                <a:solidFill>
                  <a:srgbClr val="FF0000"/>
                </a:solidFill>
              </a:rPr>
              <a:t>設計（解析→仕様→設計→実装→検証）が通用しない。常に進化する超大規模ソフトを効果的に追随</a:t>
            </a:r>
            <a:r>
              <a:rPr lang="en-US" altLang="ja-JP" sz="2400" smtClean="0">
                <a:solidFill>
                  <a:srgbClr val="FF0000"/>
                </a:solidFill>
              </a:rPr>
              <a:t/>
            </a:r>
            <a:br>
              <a:rPr lang="en-US" altLang="ja-JP" sz="2400" smtClean="0">
                <a:solidFill>
                  <a:srgbClr val="FF0000"/>
                </a:solidFill>
              </a:rPr>
            </a:br>
            <a:r>
              <a:rPr lang="ja-JP" altLang="en-US" sz="2400" smtClean="0">
                <a:solidFill>
                  <a:srgbClr val="FF0000"/>
                </a:solidFill>
              </a:rPr>
              <a:t>できる新しい開発の仕組みを構築しないと対応できない。</a:t>
            </a:r>
            <a:endParaRPr lang="en-US" altLang="ja-JP" sz="2400" smtClean="0">
              <a:solidFill>
                <a:srgbClr val="FF0000"/>
              </a:solidFill>
            </a:endParaRPr>
          </a:p>
        </p:txBody>
      </p:sp>
      <p:sp>
        <p:nvSpPr>
          <p:cNvPr id="44036" name="スライド番号プレースホルダー 3"/>
          <p:cNvSpPr>
            <a:spLocks noGrp="1"/>
          </p:cNvSpPr>
          <p:nvPr>
            <p:ph type="sldNum" sz="quarter" idx="10"/>
          </p:nvPr>
        </p:nvSpPr>
        <p:spPr bwMode="auto">
          <a:noFill/>
          <a:ln>
            <a:miter lim="800000"/>
            <a:headEnd/>
            <a:tailEnd/>
          </a:ln>
        </p:spPr>
        <p:txBody>
          <a:bodyPr/>
          <a:lstStyle/>
          <a:p>
            <a:fld id="{74011868-A95D-4E74-8EB6-E72F4079A1E8}" type="slidenum">
              <a:rPr lang="ja-JP" altLang="en-US" smtClean="0"/>
              <a:pPr/>
              <a:t>17</a:t>
            </a:fld>
            <a:endParaRPr lang="en-US" altLang="ja-JP" smtClean="0"/>
          </a:p>
        </p:txBody>
      </p:sp>
      <p:sp>
        <p:nvSpPr>
          <p:cNvPr id="5" name="下矢印 4"/>
          <p:cNvSpPr/>
          <p:nvPr/>
        </p:nvSpPr>
        <p:spPr bwMode="auto">
          <a:xfrm>
            <a:off x="3779838" y="4351338"/>
            <a:ext cx="1439862" cy="590550"/>
          </a:xfrm>
          <a:prstGeom prst="downArrow">
            <a:avLst/>
          </a:prstGeom>
          <a:solidFill>
            <a:srgbClr val="FF9933"/>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スライド番号プレースホルダ 22"/>
          <p:cNvSpPr txBox="1">
            <a:spLocks noGrp="1"/>
          </p:cNvSpPr>
          <p:nvPr/>
        </p:nvSpPr>
        <p:spPr bwMode="auto">
          <a:xfrm>
            <a:off x="4343400" y="1039813"/>
            <a:ext cx="457200" cy="441325"/>
          </a:xfrm>
          <a:prstGeom prst="rect">
            <a:avLst/>
          </a:prstGeom>
          <a:noFill/>
          <a:ln w="9525">
            <a:noFill/>
            <a:miter lim="800000"/>
            <a:headEnd/>
            <a:tailEnd/>
          </a:ln>
        </p:spPr>
        <p:txBody>
          <a:bodyPr lIns="45720" rIns="45720" anchor="ctr"/>
          <a:lstStyle/>
          <a:p>
            <a:pPr algn="ctr"/>
            <a:fld id="{E6222FFC-10D6-4CD1-A666-C06DFB3AEC2A}" type="slidenum">
              <a:rPr lang="ja-JP" altLang="en-US" sz="1600">
                <a:solidFill>
                  <a:srgbClr val="333333"/>
                </a:solidFill>
                <a:ea typeface="ＭＳ Ｐ明朝" pitchFamily="18" charset="-128"/>
              </a:rPr>
              <a:pPr algn="ctr"/>
              <a:t>18</a:t>
            </a:fld>
            <a:endParaRPr lang="en-US" altLang="ja-JP" sz="1600">
              <a:solidFill>
                <a:srgbClr val="333333"/>
              </a:solidFill>
              <a:ea typeface="ＭＳ Ｐ明朝" pitchFamily="18" charset="-128"/>
            </a:endParaRPr>
          </a:p>
        </p:txBody>
      </p:sp>
      <p:sp>
        <p:nvSpPr>
          <p:cNvPr id="45058" name="Rectangle 2"/>
          <p:cNvSpPr>
            <a:spLocks noGrp="1"/>
          </p:cNvSpPr>
          <p:nvPr>
            <p:ph type="title" idx="4294967295"/>
          </p:nvPr>
        </p:nvSpPr>
        <p:spPr/>
        <p:txBody>
          <a:bodyPr/>
          <a:lstStyle/>
          <a:p>
            <a:r>
              <a:rPr lang="ja-JP" altLang="en-US" smtClean="0"/>
              <a:t>オープンソース開発の考察</a:t>
            </a:r>
            <a:endParaRPr lang="en-US" altLang="ja-JP" smtClean="0"/>
          </a:p>
        </p:txBody>
      </p:sp>
      <p:sp>
        <p:nvSpPr>
          <p:cNvPr id="18436" name="Rectangle 3"/>
          <p:cNvSpPr>
            <a:spLocks noGrp="1"/>
          </p:cNvSpPr>
          <p:nvPr>
            <p:ph type="body" idx="4294967295"/>
          </p:nvPr>
        </p:nvSpPr>
        <p:spPr>
          <a:xfrm>
            <a:off x="301625" y="1638300"/>
            <a:ext cx="8534400" cy="4238625"/>
          </a:xfrm>
        </p:spPr>
        <p:txBody>
          <a:bodyPr/>
          <a:lstStyle/>
          <a:p>
            <a:pPr>
              <a:lnSpc>
                <a:spcPct val="65000"/>
              </a:lnSpc>
              <a:defRPr/>
            </a:pPr>
            <a:endParaRPr lang="en-US" altLang="ja-JP" dirty="0" smtClean="0"/>
          </a:p>
          <a:p>
            <a:pPr>
              <a:lnSpc>
                <a:spcPct val="65000"/>
              </a:lnSpc>
              <a:defRPr/>
            </a:pPr>
            <a:endParaRPr lang="en-US" altLang="ja-JP" dirty="0" smtClean="0"/>
          </a:p>
          <a:p>
            <a:pPr>
              <a:lnSpc>
                <a:spcPct val="65000"/>
              </a:lnSpc>
              <a:defRPr/>
            </a:pPr>
            <a:r>
              <a:rPr lang="ja-JP" altLang="en-US" dirty="0" smtClean="0"/>
              <a:t>カーネルメンテナンスに必要なリソース規模</a:t>
            </a:r>
          </a:p>
          <a:p>
            <a:pPr>
              <a:lnSpc>
                <a:spcPct val="65000"/>
              </a:lnSpc>
              <a:defRPr/>
            </a:pPr>
            <a:endParaRPr lang="en-US" altLang="ja-JP" dirty="0" smtClean="0"/>
          </a:p>
          <a:p>
            <a:pPr>
              <a:lnSpc>
                <a:spcPct val="65000"/>
              </a:lnSpc>
              <a:defRPr/>
            </a:pPr>
            <a:r>
              <a:rPr lang="ja-JP" altLang="en-US" dirty="0" smtClean="0"/>
              <a:t>オープン</a:t>
            </a:r>
            <a:r>
              <a:rPr lang="ja-JP" altLang="en-US" dirty="0"/>
              <a:t>ソース</a:t>
            </a:r>
            <a:r>
              <a:rPr lang="ja-JP" altLang="en-US" dirty="0" smtClean="0"/>
              <a:t>の国際性</a:t>
            </a:r>
            <a:endParaRPr lang="en-US" altLang="ja-JP" dirty="0" smtClean="0"/>
          </a:p>
          <a:p>
            <a:pPr>
              <a:lnSpc>
                <a:spcPct val="65000"/>
              </a:lnSpc>
              <a:defRPr/>
            </a:pPr>
            <a:endParaRPr lang="en-US" altLang="ja-JP" dirty="0"/>
          </a:p>
          <a:p>
            <a:pPr>
              <a:lnSpc>
                <a:spcPct val="65000"/>
              </a:lnSpc>
              <a:defRPr/>
            </a:pPr>
            <a:r>
              <a:rPr lang="ja-JP" altLang="en-US" dirty="0" smtClean="0"/>
              <a:t>コミュニティ</a:t>
            </a:r>
            <a:r>
              <a:rPr lang="ja-JP" altLang="en-US" dirty="0"/>
              <a:t>と</a:t>
            </a:r>
            <a:r>
              <a:rPr lang="ja-JP" altLang="en-US" dirty="0" smtClean="0"/>
              <a:t>の連携</a:t>
            </a:r>
          </a:p>
          <a:p>
            <a:pPr marL="0" indent="0">
              <a:lnSpc>
                <a:spcPct val="65000"/>
              </a:lnSpc>
              <a:buFont typeface="Wingdings" pitchFamily="2" charset="2"/>
              <a:buNone/>
              <a:defRPr/>
            </a:pPr>
            <a:endParaRPr lang="en-US" altLang="ja-JP"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スライド番号プレースホルダ 22"/>
          <p:cNvSpPr>
            <a:spLocks noGrp="1"/>
          </p:cNvSpPr>
          <p:nvPr>
            <p:ph type="sldNum" sz="quarter" idx="10"/>
          </p:nvPr>
        </p:nvSpPr>
        <p:spPr bwMode="auto">
          <a:noFill/>
          <a:ln>
            <a:miter lim="800000"/>
            <a:headEnd/>
            <a:tailEnd/>
          </a:ln>
        </p:spPr>
        <p:txBody>
          <a:bodyPr/>
          <a:lstStyle/>
          <a:p>
            <a:fld id="{A77D30E7-B01E-46B4-8D19-155125C2AA3D}" type="slidenum">
              <a:rPr lang="ja-JP" altLang="en-US" smtClean="0"/>
              <a:pPr/>
              <a:t>19</a:t>
            </a:fld>
            <a:endParaRPr lang="en-US" altLang="ja-JP" smtClean="0"/>
          </a:p>
        </p:txBody>
      </p:sp>
      <p:sp>
        <p:nvSpPr>
          <p:cNvPr id="46082" name="Rectangle 2"/>
          <p:cNvSpPr>
            <a:spLocks noGrp="1"/>
          </p:cNvSpPr>
          <p:nvPr>
            <p:ph type="title"/>
          </p:nvPr>
        </p:nvSpPr>
        <p:spPr/>
        <p:txBody>
          <a:bodyPr/>
          <a:lstStyle/>
          <a:p>
            <a:r>
              <a:rPr lang="ja-JP" altLang="en-US" smtClean="0"/>
              <a:t>カーネルメンテナンスに必要なリソース規模</a:t>
            </a:r>
          </a:p>
        </p:txBody>
      </p:sp>
      <p:pic>
        <p:nvPicPr>
          <p:cNvPr id="17415" name="Picture 7" descr="efficency"/>
          <p:cNvPicPr>
            <a:picLocks noChangeAspect="1" noChangeArrowheads="1"/>
          </p:cNvPicPr>
          <p:nvPr/>
        </p:nvPicPr>
        <p:blipFill>
          <a:blip r:embed="rId2"/>
          <a:srcRect/>
          <a:stretch>
            <a:fillRect/>
          </a:stretch>
        </p:blipFill>
        <p:spPr bwMode="auto">
          <a:xfrm>
            <a:off x="250825" y="1557338"/>
            <a:ext cx="8534400" cy="4103687"/>
          </a:xfrm>
          <a:prstGeom prst="rect">
            <a:avLst/>
          </a:prstGeom>
          <a:ln>
            <a:noFill/>
          </a:ln>
          <a:effectLst>
            <a:outerShdw blurRad="292100" dist="139700" dir="2700000" algn="tl" rotWithShape="0">
              <a:srgbClr val="333333">
                <a:alpha val="65000"/>
              </a:srgbClr>
            </a:outerShdw>
          </a:effectLst>
        </p:spPr>
      </p:pic>
      <p:sp>
        <p:nvSpPr>
          <p:cNvPr id="46084" name="Rectangle 3"/>
          <p:cNvSpPr txBox="1">
            <a:spLocks/>
          </p:cNvSpPr>
          <p:nvPr/>
        </p:nvSpPr>
        <p:spPr bwMode="auto">
          <a:xfrm>
            <a:off x="173038" y="5908675"/>
            <a:ext cx="8785225" cy="360363"/>
          </a:xfrm>
          <a:prstGeom prst="rect">
            <a:avLst/>
          </a:prstGeom>
          <a:noFill/>
          <a:ln w="9525">
            <a:noFill/>
            <a:miter lim="800000"/>
            <a:headEnd/>
            <a:tailEnd/>
          </a:ln>
        </p:spPr>
        <p:txBody>
          <a:bodyPr lIns="0" tIns="10800" rIns="0" bIns="10800" anchor="ctr"/>
          <a:lstStyle/>
          <a:p>
            <a:pPr algn="ctr" eaLnBrk="0" hangingPunct="0">
              <a:lnSpc>
                <a:spcPct val="80000"/>
              </a:lnSpc>
              <a:spcBef>
                <a:spcPct val="20000"/>
              </a:spcBef>
              <a:buClr>
                <a:srgbClr val="0066FF"/>
              </a:buClr>
            </a:pPr>
            <a:r>
              <a:rPr lang="ja-JP" altLang="en-US" sz="2000">
                <a:solidFill>
                  <a:srgbClr val="FF0000"/>
                </a:solidFill>
                <a:latin typeface="HG丸ｺﾞｼｯｸM-PRO" pitchFamily="50" charset="-128"/>
                <a:ea typeface="HG丸ｺﾞｼｯｸM-PRO" pitchFamily="50" charset="-128"/>
              </a:rPr>
              <a:t>リナックスを巨大なブラックボックスにしておくわけにいかなくなるが</a:t>
            </a:r>
            <a:r>
              <a:rPr lang="en-US" altLang="ja-JP" sz="2000">
                <a:solidFill>
                  <a:srgbClr val="FF0000"/>
                </a:solidFill>
                <a:latin typeface="HG丸ｺﾞｼｯｸM-PRO" pitchFamily="50" charset="-128"/>
                <a:ea typeface="HG丸ｺﾞｼｯｸM-PRO" pitchFamily="50" charset="-128"/>
              </a:rPr>
              <a:t/>
            </a:r>
            <a:br>
              <a:rPr lang="en-US" altLang="ja-JP" sz="2000">
                <a:solidFill>
                  <a:srgbClr val="FF0000"/>
                </a:solidFill>
                <a:latin typeface="HG丸ｺﾞｼｯｸM-PRO" pitchFamily="50" charset="-128"/>
                <a:ea typeface="HG丸ｺﾞｼｯｸM-PRO" pitchFamily="50" charset="-128"/>
              </a:rPr>
            </a:br>
            <a:r>
              <a:rPr lang="ja-JP" altLang="en-US" sz="2000">
                <a:solidFill>
                  <a:srgbClr val="FF0000"/>
                </a:solidFill>
                <a:latin typeface="HG丸ｺﾞｼｯｸM-PRO" pitchFamily="50" charset="-128"/>
                <a:ea typeface="HG丸ｺﾞｼｯｸM-PRO" pitchFamily="50" charset="-128"/>
              </a:rPr>
              <a:t>各社が社内で独自に完全なメンテナンス体制を構築するのは事実上不可能</a:t>
            </a:r>
            <a:endParaRPr lang="ja-JP" altLang="en-US" sz="2600">
              <a:solidFill>
                <a:srgbClr val="FF0000"/>
              </a:solidFill>
              <a:latin typeface="HG丸ｺﾞｼｯｸM-PRO" pitchFamily="50" charset="-128"/>
              <a:ea typeface="HG丸ｺﾞｼｯｸM-PRO" pitchFamily="50" charset="-128"/>
            </a:endParaRPr>
          </a:p>
        </p:txBody>
      </p:sp>
      <p:sp>
        <p:nvSpPr>
          <p:cNvPr id="6" name="円/楕円 5"/>
          <p:cNvSpPr/>
          <p:nvPr/>
        </p:nvSpPr>
        <p:spPr bwMode="auto">
          <a:xfrm>
            <a:off x="7885113" y="2163763"/>
            <a:ext cx="839787" cy="504825"/>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柴田さん</a:t>
            </a:r>
            <a:r>
              <a:rPr lang="en-US" altLang="ja-JP" sz="1100" dirty="0">
                <a:solidFill>
                  <a:schemeClr val="bg1">
                    <a:lumMod val="95000"/>
                  </a:schemeClr>
                </a:solidFill>
                <a:latin typeface="AR P丸ゴシック体M印刷標準字体" pitchFamily="50" charset="-128"/>
                <a:ea typeface="AR P丸ゴシック体M印刷標準字体" pitchFamily="50" charset="-128"/>
              </a:rPr>
              <a:t/>
            </a:r>
            <a:br>
              <a:rPr lang="en-US" altLang="ja-JP" sz="1100" dirty="0">
                <a:solidFill>
                  <a:schemeClr val="bg1">
                    <a:lumMod val="95000"/>
                  </a:schemeClr>
                </a:solidFill>
                <a:latin typeface="AR P丸ゴシック体M印刷標準字体" pitchFamily="50" charset="-128"/>
                <a:ea typeface="AR P丸ゴシック体M印刷標準字体" pitchFamily="50" charset="-128"/>
              </a:rPr>
            </a:br>
            <a:r>
              <a:rPr lang="ja-JP" altLang="en-US" sz="1100" dirty="0">
                <a:solidFill>
                  <a:schemeClr val="bg1">
                    <a:lumMod val="95000"/>
                  </a:schemeClr>
                </a:solidFill>
                <a:latin typeface="AR P丸ゴシック体M印刷標準字体" pitchFamily="50" charset="-128"/>
                <a:ea typeface="AR P丸ゴシック体M印刷標準字体" pitchFamily="50" charset="-128"/>
              </a:rPr>
              <a:t>講演資料</a:t>
            </a:r>
          </a:p>
        </p:txBody>
      </p:sp>
      <p:sp>
        <p:nvSpPr>
          <p:cNvPr id="2" name="角丸四角形 1"/>
          <p:cNvSpPr/>
          <p:nvPr/>
        </p:nvSpPr>
        <p:spPr bwMode="auto">
          <a:xfrm>
            <a:off x="827088" y="3754438"/>
            <a:ext cx="6553200" cy="1152525"/>
          </a:xfrm>
          <a:prstGeom prst="roundRect">
            <a:avLst/>
          </a:prstGeom>
          <a:noFill/>
          <a:ln w="28575" cap="flat" cmpd="sng" algn="ctr">
            <a:solidFill>
              <a:srgbClr val="FF0000"/>
            </a:solid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タイトル 1"/>
          <p:cNvSpPr>
            <a:spLocks noGrp="1"/>
          </p:cNvSpPr>
          <p:nvPr>
            <p:ph type="title"/>
          </p:nvPr>
        </p:nvSpPr>
        <p:spPr/>
        <p:txBody>
          <a:bodyPr/>
          <a:lstStyle/>
          <a:p>
            <a:r>
              <a:rPr lang="ja-JP" altLang="en-US" smtClean="0"/>
              <a:t>組み込みリナックス エコシステム</a:t>
            </a:r>
          </a:p>
        </p:txBody>
      </p:sp>
      <p:sp>
        <p:nvSpPr>
          <p:cNvPr id="47106" name="コンテンツ プレースホルダー 2"/>
          <p:cNvSpPr>
            <a:spLocks noGrp="1"/>
          </p:cNvSpPr>
          <p:nvPr>
            <p:ph idx="1"/>
          </p:nvPr>
        </p:nvSpPr>
        <p:spPr>
          <a:xfrm>
            <a:off x="301625" y="1638300"/>
            <a:ext cx="8662988" cy="4598988"/>
          </a:xfrm>
        </p:spPr>
        <p:txBody>
          <a:bodyPr rIns="0"/>
          <a:lstStyle/>
          <a:p>
            <a:pPr marL="0" indent="0"/>
            <a:r>
              <a:rPr lang="ja-JP" altLang="en-US" smtClean="0"/>
              <a:t>各社が非差異化技術であるオープンソース開発、保守</a:t>
            </a:r>
            <a:r>
              <a:rPr lang="en-US" altLang="ja-JP" smtClean="0"/>
              <a:t/>
            </a:r>
            <a:br>
              <a:rPr lang="en-US" altLang="ja-JP" smtClean="0"/>
            </a:br>
            <a:r>
              <a:rPr lang="ja-JP" altLang="en-US" smtClean="0"/>
              <a:t>について、別々に同じ様な事をやってしまうのは冗長。</a:t>
            </a:r>
            <a:endParaRPr lang="en-US" altLang="ja-JP" smtClean="0"/>
          </a:p>
          <a:p>
            <a:pPr marL="0" indent="0"/>
            <a:endParaRPr lang="en-US" altLang="ja-JP" smtClean="0"/>
          </a:p>
          <a:p>
            <a:pPr marL="0" indent="0"/>
            <a:endParaRPr lang="en-US" altLang="ja-JP" smtClean="0"/>
          </a:p>
          <a:p>
            <a:pPr marL="0" indent="0"/>
            <a:endParaRPr lang="en-US" altLang="ja-JP" smtClean="0"/>
          </a:p>
          <a:p>
            <a:pPr marL="0" indent="0"/>
            <a:endParaRPr lang="en-US" altLang="ja-JP" smtClean="0"/>
          </a:p>
          <a:p>
            <a:pPr marL="0" indent="0"/>
            <a:endParaRPr lang="en-US" altLang="ja-JP" smtClean="0"/>
          </a:p>
          <a:p>
            <a:pPr marL="0" indent="0"/>
            <a:endParaRPr lang="en-US" altLang="ja-JP" smtClean="0"/>
          </a:p>
          <a:p>
            <a:pPr marL="0" indent="0"/>
            <a:endParaRPr lang="en-US" altLang="ja-JP" smtClean="0"/>
          </a:p>
          <a:p>
            <a:pPr marL="0" indent="0">
              <a:buFont typeface="Wingdings" pitchFamily="2" charset="2"/>
              <a:buNone/>
            </a:pPr>
            <a:r>
              <a:rPr lang="ja-JP" altLang="en-US" smtClean="0">
                <a:solidFill>
                  <a:srgbClr val="FF0000"/>
                </a:solidFill>
              </a:rPr>
              <a:t>カーネル開発コミュニティを中心とした組み込み機器向けのオープンソース開発エコシステムの再構築が課題となる</a:t>
            </a:r>
          </a:p>
        </p:txBody>
      </p:sp>
      <p:sp>
        <p:nvSpPr>
          <p:cNvPr id="47107" name="スライド番号プレースホルダー 3"/>
          <p:cNvSpPr>
            <a:spLocks noGrp="1"/>
          </p:cNvSpPr>
          <p:nvPr>
            <p:ph type="sldNum" sz="quarter" idx="10"/>
          </p:nvPr>
        </p:nvSpPr>
        <p:spPr bwMode="auto">
          <a:noFill/>
          <a:ln>
            <a:miter lim="800000"/>
            <a:headEnd/>
            <a:tailEnd/>
          </a:ln>
        </p:spPr>
        <p:txBody>
          <a:bodyPr/>
          <a:lstStyle/>
          <a:p>
            <a:fld id="{C6160BBD-9E62-4710-BA02-26F72B3468DC}" type="slidenum">
              <a:rPr lang="ja-JP" altLang="en-US" smtClean="0"/>
              <a:pPr/>
              <a:t>20</a:t>
            </a:fld>
            <a:endParaRPr lang="en-US" altLang="ja-JP" smtClean="0"/>
          </a:p>
        </p:txBody>
      </p:sp>
      <p:grpSp>
        <p:nvGrpSpPr>
          <p:cNvPr id="47108" name="グループ化 43"/>
          <p:cNvGrpSpPr>
            <a:grpSpLocks/>
          </p:cNvGrpSpPr>
          <p:nvPr/>
        </p:nvGrpSpPr>
        <p:grpSpPr bwMode="auto">
          <a:xfrm>
            <a:off x="1187450" y="2636838"/>
            <a:ext cx="6769100" cy="2514600"/>
            <a:chOff x="971600" y="2852936"/>
            <a:chExt cx="6768752" cy="2514280"/>
          </a:xfrm>
        </p:grpSpPr>
        <p:cxnSp>
          <p:nvCxnSpPr>
            <p:cNvPr id="47109" name="直線矢印コネクタ 40"/>
            <p:cNvCxnSpPr>
              <a:cxnSpLocks noChangeShapeType="1"/>
            </p:cNvCxnSpPr>
            <p:nvPr/>
          </p:nvCxnSpPr>
          <p:spPr bwMode="auto">
            <a:xfrm>
              <a:off x="2843808" y="4113076"/>
              <a:ext cx="3012167" cy="0"/>
            </a:xfrm>
            <a:prstGeom prst="straightConnector1">
              <a:avLst/>
            </a:prstGeom>
            <a:noFill/>
            <a:ln w="28575" algn="ctr">
              <a:solidFill>
                <a:srgbClr val="9999FF"/>
              </a:solidFill>
              <a:round/>
              <a:headEnd type="arrow" w="med" len="med"/>
              <a:tailEnd type="arrow" w="med" len="med"/>
            </a:ln>
          </p:spPr>
        </p:cxnSp>
        <p:sp>
          <p:nvSpPr>
            <p:cNvPr id="5" name="円/楕円 4"/>
            <p:cNvSpPr/>
            <p:nvPr/>
          </p:nvSpPr>
          <p:spPr bwMode="auto">
            <a:xfrm>
              <a:off x="3132077" y="4430710"/>
              <a:ext cx="2447799" cy="936506"/>
            </a:xfrm>
            <a:prstGeom prst="ellipse">
              <a:avLst/>
            </a:prstGeom>
            <a:solidFill>
              <a:srgbClr val="FF9933"/>
            </a:solidFill>
            <a:ln w="9525" cap="flat" cmpd="sng" algn="ctr">
              <a:noFill/>
              <a:prstDash val="solid"/>
              <a:round/>
              <a:headEnd type="none" w="med" len="med"/>
              <a:tailEnd type="none" w="med" len="med"/>
            </a:ln>
            <a:effectLst/>
          </p:spPr>
          <p:txBody>
            <a:bodyPr lIns="0" tIns="0" rIns="0" bIns="0" anchor="ctr"/>
            <a:lstStyle/>
            <a:p>
              <a:pPr algn="ctr" eaLnBrk="0" hangingPunct="0">
                <a:lnSpc>
                  <a:spcPts val="2300"/>
                </a:lnSpc>
                <a:spcBef>
                  <a:spcPct val="20000"/>
                </a:spcBef>
                <a:buClr>
                  <a:srgbClr val="5A0BCF"/>
                </a:buClr>
                <a:defRPr/>
              </a:pPr>
              <a:r>
                <a:rPr lang="en-US" altLang="ja-JP" dirty="0">
                  <a:solidFill>
                    <a:schemeClr val="bg1">
                      <a:lumMod val="95000"/>
                    </a:schemeClr>
                  </a:solidFill>
                  <a:ea typeface="ＭＳ Ｐ明朝" pitchFamily="18" charset="-128"/>
                </a:rPr>
                <a:t>Linux kernel</a:t>
              </a:r>
              <a:br>
                <a:rPr lang="en-US" altLang="ja-JP" dirty="0">
                  <a:solidFill>
                    <a:schemeClr val="bg1">
                      <a:lumMod val="95000"/>
                    </a:schemeClr>
                  </a:solidFill>
                  <a:ea typeface="ＭＳ Ｐ明朝" pitchFamily="18" charset="-128"/>
                </a:rPr>
              </a:br>
              <a:r>
                <a:rPr lang="en-US" altLang="ja-JP" dirty="0">
                  <a:solidFill>
                    <a:schemeClr val="bg1">
                      <a:lumMod val="95000"/>
                    </a:schemeClr>
                  </a:solidFill>
                  <a:ea typeface="ＭＳ Ｐ明朝" pitchFamily="18" charset="-128"/>
                </a:rPr>
                <a:t>community</a:t>
              </a:r>
              <a:endParaRPr lang="ja-JP" altLang="en-US" dirty="0">
                <a:solidFill>
                  <a:schemeClr val="bg1">
                    <a:lumMod val="95000"/>
                  </a:schemeClr>
                </a:solidFill>
                <a:ea typeface="ＭＳ Ｐ明朝" pitchFamily="18" charset="-128"/>
              </a:endParaRPr>
            </a:p>
          </p:txBody>
        </p:sp>
        <p:sp>
          <p:nvSpPr>
            <p:cNvPr id="6" name="円/楕円 5"/>
            <p:cNvSpPr/>
            <p:nvPr/>
          </p:nvSpPr>
          <p:spPr bwMode="auto">
            <a:xfrm>
              <a:off x="3347966" y="2852936"/>
              <a:ext cx="1944587" cy="936506"/>
            </a:xfrm>
            <a:prstGeom prst="ellipse">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en-US" altLang="ja-JP" dirty="0">
                  <a:solidFill>
                    <a:schemeClr val="bg1">
                      <a:lumMod val="95000"/>
                    </a:schemeClr>
                  </a:solidFill>
                  <a:ea typeface="ＭＳ Ｐ明朝" pitchFamily="18" charset="-128"/>
                </a:rPr>
                <a:t>Production</a:t>
              </a:r>
              <a:br>
                <a:rPr lang="en-US" altLang="ja-JP" dirty="0">
                  <a:solidFill>
                    <a:schemeClr val="bg1">
                      <a:lumMod val="95000"/>
                    </a:schemeClr>
                  </a:solidFill>
                  <a:ea typeface="ＭＳ Ｐ明朝" pitchFamily="18" charset="-128"/>
                </a:rPr>
              </a:br>
              <a:r>
                <a:rPr lang="en-US" altLang="ja-JP" dirty="0">
                  <a:solidFill>
                    <a:schemeClr val="bg1">
                      <a:lumMod val="95000"/>
                    </a:schemeClr>
                  </a:solidFill>
                  <a:ea typeface="ＭＳ Ｐ明朝" pitchFamily="18" charset="-128"/>
                </a:rPr>
                <a:t>producer</a:t>
              </a:r>
              <a:endParaRPr lang="ja-JP" altLang="en-US" dirty="0">
                <a:solidFill>
                  <a:schemeClr val="bg1">
                    <a:lumMod val="95000"/>
                  </a:schemeClr>
                </a:solidFill>
                <a:ea typeface="ＭＳ Ｐ明朝" pitchFamily="18" charset="-128"/>
              </a:endParaRPr>
            </a:p>
          </p:txBody>
        </p:sp>
        <p:sp>
          <p:nvSpPr>
            <p:cNvPr id="7" name="円/楕円 6"/>
            <p:cNvSpPr/>
            <p:nvPr/>
          </p:nvSpPr>
          <p:spPr bwMode="auto">
            <a:xfrm>
              <a:off x="971600" y="3716426"/>
              <a:ext cx="1728699" cy="936506"/>
            </a:xfrm>
            <a:prstGeom prst="ellipse">
              <a:avLst/>
            </a:prstGeom>
            <a:solidFill>
              <a:srgbClr val="7030A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en-US" altLang="ja-JP" dirty="0" err="1">
                  <a:solidFill>
                    <a:schemeClr val="bg1">
                      <a:lumMod val="95000"/>
                    </a:schemeClr>
                  </a:solidFill>
                  <a:ea typeface="ＭＳ Ｐ明朝" pitchFamily="18" charset="-128"/>
                </a:rPr>
                <a:t>SoC</a:t>
              </a:r>
              <a:r>
                <a:rPr lang="en-US" altLang="ja-JP" dirty="0">
                  <a:solidFill>
                    <a:schemeClr val="bg1">
                      <a:lumMod val="95000"/>
                    </a:schemeClr>
                  </a:solidFill>
                  <a:ea typeface="ＭＳ Ｐ明朝" pitchFamily="18" charset="-128"/>
                </a:rPr>
                <a:t/>
              </a:r>
              <a:br>
                <a:rPr lang="en-US" altLang="ja-JP" dirty="0">
                  <a:solidFill>
                    <a:schemeClr val="bg1">
                      <a:lumMod val="95000"/>
                    </a:schemeClr>
                  </a:solidFill>
                  <a:ea typeface="ＭＳ Ｐ明朝" pitchFamily="18" charset="-128"/>
                </a:rPr>
              </a:br>
              <a:r>
                <a:rPr lang="en-US" altLang="ja-JP" dirty="0">
                  <a:solidFill>
                    <a:schemeClr val="bg1">
                      <a:lumMod val="95000"/>
                    </a:schemeClr>
                  </a:solidFill>
                  <a:ea typeface="ＭＳ Ｐ明朝" pitchFamily="18" charset="-128"/>
                </a:rPr>
                <a:t>provider</a:t>
              </a:r>
              <a:endParaRPr lang="ja-JP" altLang="en-US" dirty="0">
                <a:solidFill>
                  <a:schemeClr val="bg1">
                    <a:lumMod val="95000"/>
                  </a:schemeClr>
                </a:solidFill>
                <a:ea typeface="ＭＳ Ｐ明朝" pitchFamily="18" charset="-128"/>
              </a:endParaRPr>
            </a:p>
          </p:txBody>
        </p:sp>
        <p:sp>
          <p:nvSpPr>
            <p:cNvPr id="8" name="円/楕円 7"/>
            <p:cNvSpPr/>
            <p:nvPr/>
          </p:nvSpPr>
          <p:spPr bwMode="auto">
            <a:xfrm>
              <a:off x="5940220" y="3644997"/>
              <a:ext cx="1800132" cy="936506"/>
            </a:xfrm>
            <a:prstGeom prst="ellipse">
              <a:avLst/>
            </a:prstGeom>
            <a:solidFill>
              <a:srgbClr val="92D05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en-US" altLang="ja-JP" dirty="0">
                  <a:solidFill>
                    <a:schemeClr val="bg1">
                      <a:lumMod val="95000"/>
                    </a:schemeClr>
                  </a:solidFill>
                  <a:ea typeface="ＭＳ Ｐ明朝" pitchFamily="18" charset="-128"/>
                </a:rPr>
                <a:t>Software</a:t>
              </a:r>
              <a:br>
                <a:rPr lang="en-US" altLang="ja-JP" dirty="0">
                  <a:solidFill>
                    <a:schemeClr val="bg1">
                      <a:lumMod val="95000"/>
                    </a:schemeClr>
                  </a:solidFill>
                  <a:ea typeface="ＭＳ Ｐ明朝" pitchFamily="18" charset="-128"/>
                </a:rPr>
              </a:br>
              <a:r>
                <a:rPr lang="en-US" altLang="ja-JP" dirty="0">
                  <a:solidFill>
                    <a:schemeClr val="bg1">
                      <a:lumMod val="95000"/>
                    </a:schemeClr>
                  </a:solidFill>
                  <a:ea typeface="ＭＳ Ｐ明朝" pitchFamily="18" charset="-128"/>
                </a:rPr>
                <a:t>integrator</a:t>
              </a:r>
              <a:endParaRPr lang="ja-JP" altLang="en-US" dirty="0">
                <a:solidFill>
                  <a:schemeClr val="bg1">
                    <a:lumMod val="95000"/>
                  </a:schemeClr>
                </a:solidFill>
                <a:ea typeface="ＭＳ Ｐ明朝" pitchFamily="18" charset="-128"/>
              </a:endParaRPr>
            </a:p>
          </p:txBody>
        </p:sp>
        <p:cxnSp>
          <p:nvCxnSpPr>
            <p:cNvPr id="47114" name="直線矢印コネクタ 10"/>
            <p:cNvCxnSpPr>
              <a:cxnSpLocks noChangeShapeType="1"/>
            </p:cNvCxnSpPr>
            <p:nvPr/>
          </p:nvCxnSpPr>
          <p:spPr bwMode="auto">
            <a:xfrm>
              <a:off x="4319972" y="3816105"/>
              <a:ext cx="0" cy="621007"/>
            </a:xfrm>
            <a:prstGeom prst="straightConnector1">
              <a:avLst/>
            </a:prstGeom>
            <a:noFill/>
            <a:ln w="57150" algn="ctr">
              <a:solidFill>
                <a:srgbClr val="3333CC"/>
              </a:solidFill>
              <a:round/>
              <a:headEnd/>
              <a:tailEnd type="arrow" w="med" len="med"/>
            </a:ln>
          </p:spPr>
        </p:cxnSp>
        <p:cxnSp>
          <p:nvCxnSpPr>
            <p:cNvPr id="47115" name="直線矢印コネクタ 11"/>
            <p:cNvCxnSpPr>
              <a:cxnSpLocks noChangeShapeType="1"/>
            </p:cNvCxnSpPr>
            <p:nvPr/>
          </p:nvCxnSpPr>
          <p:spPr bwMode="auto">
            <a:xfrm>
              <a:off x="4489624" y="3777546"/>
              <a:ext cx="0" cy="621007"/>
            </a:xfrm>
            <a:prstGeom prst="straightConnector1">
              <a:avLst/>
            </a:prstGeom>
            <a:noFill/>
            <a:ln w="38100" algn="ctr">
              <a:solidFill>
                <a:srgbClr val="3333CC"/>
              </a:solidFill>
              <a:round/>
              <a:headEnd type="arrow" w="med" len="med"/>
              <a:tailEnd/>
            </a:ln>
          </p:spPr>
        </p:cxnSp>
        <p:cxnSp>
          <p:nvCxnSpPr>
            <p:cNvPr id="47116" name="直線矢印コネクタ 30"/>
            <p:cNvCxnSpPr>
              <a:cxnSpLocks noChangeShapeType="1"/>
            </p:cNvCxnSpPr>
            <p:nvPr/>
          </p:nvCxnSpPr>
          <p:spPr bwMode="auto">
            <a:xfrm flipV="1">
              <a:off x="2627784" y="3456378"/>
              <a:ext cx="673950" cy="396044"/>
            </a:xfrm>
            <a:prstGeom prst="straightConnector1">
              <a:avLst/>
            </a:prstGeom>
            <a:noFill/>
            <a:ln w="28575" algn="ctr">
              <a:solidFill>
                <a:srgbClr val="9999FF"/>
              </a:solidFill>
              <a:round/>
              <a:headEnd/>
              <a:tailEnd type="arrow" w="med" len="med"/>
            </a:ln>
          </p:spPr>
        </p:cxnSp>
        <p:cxnSp>
          <p:nvCxnSpPr>
            <p:cNvPr id="47117" name="直線矢印コネクタ 31"/>
            <p:cNvCxnSpPr>
              <a:cxnSpLocks noChangeShapeType="1"/>
            </p:cNvCxnSpPr>
            <p:nvPr/>
          </p:nvCxnSpPr>
          <p:spPr bwMode="auto">
            <a:xfrm flipV="1">
              <a:off x="2670914" y="3552764"/>
              <a:ext cx="673950" cy="396044"/>
            </a:xfrm>
            <a:prstGeom prst="straightConnector1">
              <a:avLst/>
            </a:prstGeom>
            <a:noFill/>
            <a:ln w="28575" algn="ctr">
              <a:solidFill>
                <a:srgbClr val="9999FF"/>
              </a:solidFill>
              <a:round/>
              <a:headEnd type="arrow" w="med" len="med"/>
              <a:tailEnd/>
            </a:ln>
          </p:spPr>
        </p:cxnSp>
        <p:cxnSp>
          <p:nvCxnSpPr>
            <p:cNvPr id="47118" name="直線矢印コネクタ 33"/>
            <p:cNvCxnSpPr>
              <a:cxnSpLocks noChangeShapeType="1"/>
            </p:cNvCxnSpPr>
            <p:nvPr/>
          </p:nvCxnSpPr>
          <p:spPr bwMode="auto">
            <a:xfrm flipH="1" flipV="1">
              <a:off x="5343111" y="3398444"/>
              <a:ext cx="741057" cy="318588"/>
            </a:xfrm>
            <a:prstGeom prst="straightConnector1">
              <a:avLst/>
            </a:prstGeom>
            <a:noFill/>
            <a:ln w="57150" algn="ctr">
              <a:solidFill>
                <a:srgbClr val="9999FF"/>
              </a:solidFill>
              <a:round/>
              <a:headEnd/>
              <a:tailEnd type="arrow" w="med" len="med"/>
            </a:ln>
          </p:spPr>
        </p:cxnSp>
        <p:cxnSp>
          <p:nvCxnSpPr>
            <p:cNvPr id="47119" name="直線矢印コネクタ 34"/>
            <p:cNvCxnSpPr>
              <a:cxnSpLocks noChangeShapeType="1"/>
            </p:cNvCxnSpPr>
            <p:nvPr/>
          </p:nvCxnSpPr>
          <p:spPr bwMode="auto">
            <a:xfrm flipH="1" flipV="1">
              <a:off x="5269202" y="3561390"/>
              <a:ext cx="741057" cy="318588"/>
            </a:xfrm>
            <a:prstGeom prst="straightConnector1">
              <a:avLst/>
            </a:prstGeom>
            <a:noFill/>
            <a:ln w="28575" algn="ctr">
              <a:solidFill>
                <a:srgbClr val="9999FF"/>
              </a:solidFill>
              <a:round/>
              <a:headEnd type="arrow" w="med" len="med"/>
              <a:tailEnd/>
            </a:ln>
          </p:spPr>
        </p:cxnSp>
        <p:cxnSp>
          <p:nvCxnSpPr>
            <p:cNvPr id="47120" name="直線矢印コネクタ 17"/>
            <p:cNvCxnSpPr>
              <a:cxnSpLocks noChangeShapeType="1"/>
            </p:cNvCxnSpPr>
            <p:nvPr/>
          </p:nvCxnSpPr>
          <p:spPr bwMode="auto">
            <a:xfrm>
              <a:off x="2673914" y="4408466"/>
              <a:ext cx="500608" cy="333930"/>
            </a:xfrm>
            <a:prstGeom prst="straightConnector1">
              <a:avLst/>
            </a:prstGeom>
            <a:noFill/>
            <a:ln w="76200" algn="ctr">
              <a:solidFill>
                <a:srgbClr val="00B050"/>
              </a:solidFill>
              <a:round/>
              <a:headEnd/>
              <a:tailEnd type="arrow" w="med" len="med"/>
            </a:ln>
          </p:spPr>
        </p:cxnSp>
        <p:cxnSp>
          <p:nvCxnSpPr>
            <p:cNvPr id="47121" name="直線矢印コネクタ 36"/>
            <p:cNvCxnSpPr>
              <a:cxnSpLocks noChangeShapeType="1"/>
            </p:cNvCxnSpPr>
            <p:nvPr/>
          </p:nvCxnSpPr>
          <p:spPr bwMode="auto">
            <a:xfrm>
              <a:off x="2775248" y="4221088"/>
              <a:ext cx="500608" cy="333930"/>
            </a:xfrm>
            <a:prstGeom prst="straightConnector1">
              <a:avLst/>
            </a:prstGeom>
            <a:noFill/>
            <a:ln w="38100" algn="ctr">
              <a:solidFill>
                <a:srgbClr val="00B050"/>
              </a:solidFill>
              <a:round/>
              <a:headEnd type="arrow" w="med" len="med"/>
              <a:tailEnd/>
            </a:ln>
          </p:spPr>
        </p:cxnSp>
        <p:cxnSp>
          <p:nvCxnSpPr>
            <p:cNvPr id="47122" name="直線矢印コネクタ 20"/>
            <p:cNvCxnSpPr>
              <a:cxnSpLocks noChangeShapeType="1"/>
            </p:cNvCxnSpPr>
            <p:nvPr/>
          </p:nvCxnSpPr>
          <p:spPr bwMode="auto">
            <a:xfrm flipV="1">
              <a:off x="5603248" y="4526372"/>
              <a:ext cx="624936" cy="216024"/>
            </a:xfrm>
            <a:prstGeom prst="straightConnector1">
              <a:avLst/>
            </a:prstGeom>
            <a:noFill/>
            <a:ln w="57150" algn="ctr">
              <a:solidFill>
                <a:srgbClr val="00B050"/>
              </a:solidFill>
              <a:round/>
              <a:headEnd/>
              <a:tailEnd type="arrow" w="med" len="med"/>
            </a:ln>
          </p:spPr>
        </p:cxnSp>
        <p:cxnSp>
          <p:nvCxnSpPr>
            <p:cNvPr id="47123" name="直線矢印コネクタ 38"/>
            <p:cNvCxnSpPr>
              <a:cxnSpLocks noChangeShapeType="1"/>
            </p:cNvCxnSpPr>
            <p:nvPr/>
          </p:nvCxnSpPr>
          <p:spPr bwMode="auto">
            <a:xfrm flipV="1">
              <a:off x="5487128" y="4434112"/>
              <a:ext cx="624936" cy="216024"/>
            </a:xfrm>
            <a:prstGeom prst="straightConnector1">
              <a:avLst/>
            </a:prstGeom>
            <a:noFill/>
            <a:ln w="28575" algn="ctr">
              <a:solidFill>
                <a:srgbClr val="00B050"/>
              </a:solidFill>
              <a:round/>
              <a:headEnd type="arrow" w="med" len="med"/>
              <a:tailEnd/>
            </a:ln>
          </p:spPr>
        </p:cxn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スライド番号プレースホルダ 22"/>
          <p:cNvSpPr>
            <a:spLocks noGrp="1"/>
          </p:cNvSpPr>
          <p:nvPr>
            <p:ph type="sldNum" sz="quarter" idx="10"/>
          </p:nvPr>
        </p:nvSpPr>
        <p:spPr bwMode="auto">
          <a:noFill/>
          <a:ln>
            <a:miter lim="800000"/>
            <a:headEnd/>
            <a:tailEnd/>
          </a:ln>
        </p:spPr>
        <p:txBody>
          <a:bodyPr/>
          <a:lstStyle/>
          <a:p>
            <a:fld id="{B9B96BDF-1633-4736-AD97-CF00F424E671}" type="slidenum">
              <a:rPr lang="ja-JP" altLang="en-US" smtClean="0"/>
              <a:pPr/>
              <a:t>21</a:t>
            </a:fld>
            <a:endParaRPr lang="en-US" altLang="ja-JP" smtClean="0"/>
          </a:p>
        </p:txBody>
      </p:sp>
      <p:sp>
        <p:nvSpPr>
          <p:cNvPr id="48130" name="Rectangle 2"/>
          <p:cNvSpPr>
            <a:spLocks noGrp="1"/>
          </p:cNvSpPr>
          <p:nvPr>
            <p:ph type="title"/>
          </p:nvPr>
        </p:nvSpPr>
        <p:spPr/>
        <p:txBody>
          <a:bodyPr/>
          <a:lstStyle/>
          <a:p>
            <a:r>
              <a:rPr lang="ja-JP" altLang="en-US" smtClean="0"/>
              <a:t>オープンソースの国際性</a:t>
            </a:r>
          </a:p>
        </p:txBody>
      </p:sp>
      <p:sp>
        <p:nvSpPr>
          <p:cNvPr id="48131" name="Rectangle 3"/>
          <p:cNvSpPr>
            <a:spLocks noGrp="1"/>
          </p:cNvSpPr>
          <p:nvPr>
            <p:ph type="body" idx="1"/>
          </p:nvPr>
        </p:nvSpPr>
        <p:spPr/>
        <p:txBody>
          <a:bodyPr/>
          <a:lstStyle/>
          <a:p>
            <a:pPr>
              <a:lnSpc>
                <a:spcPct val="65000"/>
              </a:lnSpc>
            </a:pPr>
            <a:endParaRPr lang="en-US" altLang="ja-JP" smtClean="0"/>
          </a:p>
          <a:p>
            <a:pPr>
              <a:lnSpc>
                <a:spcPct val="65000"/>
              </a:lnSpc>
            </a:pPr>
            <a:endParaRPr lang="en-US" altLang="ja-JP" smtClean="0"/>
          </a:p>
          <a:p>
            <a:pPr>
              <a:lnSpc>
                <a:spcPct val="65000"/>
              </a:lnSpc>
              <a:buClr>
                <a:srgbClr val="A6A6A6"/>
              </a:buClr>
              <a:buFont typeface="Wingdings" pitchFamily="2" charset="2"/>
              <a:buNone/>
            </a:pPr>
            <a:endParaRPr lang="en-US" altLang="ja-JP" smtClean="0">
              <a:solidFill>
                <a:srgbClr val="BFBFBF"/>
              </a:solidFill>
            </a:endParaRPr>
          </a:p>
          <a:p>
            <a:pPr>
              <a:lnSpc>
                <a:spcPct val="65000"/>
              </a:lnSpc>
            </a:pPr>
            <a:endParaRPr lang="en-US" altLang="ja-JP" smtClean="0"/>
          </a:p>
          <a:p>
            <a:pPr>
              <a:lnSpc>
                <a:spcPct val="65000"/>
              </a:lnSpc>
            </a:pPr>
            <a:endParaRPr lang="en-US" altLang="ja-JP" smtClean="0"/>
          </a:p>
        </p:txBody>
      </p:sp>
      <p:sp>
        <p:nvSpPr>
          <p:cNvPr id="48132" name="Rectangle 3"/>
          <p:cNvSpPr txBox="1">
            <a:spLocks/>
          </p:cNvSpPr>
          <p:nvPr/>
        </p:nvSpPr>
        <p:spPr bwMode="auto">
          <a:xfrm>
            <a:off x="301625" y="1700213"/>
            <a:ext cx="8534400" cy="4238625"/>
          </a:xfrm>
          <a:prstGeom prst="rect">
            <a:avLst/>
          </a:prstGeom>
          <a:noFill/>
          <a:ln w="9525">
            <a:noFill/>
            <a:miter lim="800000"/>
            <a:headEnd/>
            <a:tailEnd/>
          </a:ln>
        </p:spPr>
        <p:txBody>
          <a:bodyPr lIns="54000" tIns="10800" rIns="54000" bIns="10800"/>
          <a:lstStyle/>
          <a:p>
            <a:pPr marL="323850" indent="-323850" eaLnBrk="0" hangingPunct="0">
              <a:lnSpc>
                <a:spcPct val="80000"/>
              </a:lnSpc>
              <a:spcBef>
                <a:spcPct val="20000"/>
              </a:spcBef>
              <a:buClr>
                <a:srgbClr val="0066FF"/>
              </a:buClr>
              <a:buFont typeface="Wingdings" pitchFamily="2" charset="2"/>
              <a:buChar char="n"/>
            </a:pPr>
            <a:r>
              <a:rPr lang="ja-JP" altLang="en-US" sz="2600">
                <a:solidFill>
                  <a:srgbClr val="0070C0"/>
                </a:solidFill>
                <a:latin typeface="HG丸ｺﾞｼｯｸM-PRO" pitchFamily="50" charset="-128"/>
                <a:ea typeface="HG丸ｺﾞｼｯｸM-PRO" pitchFamily="50" charset="-128"/>
              </a:rPr>
              <a:t>開発面の国際対応</a:t>
            </a:r>
          </a:p>
          <a:p>
            <a:pPr marL="781050" lvl="1" indent="-323850" eaLnBrk="0" hangingPunct="0">
              <a:lnSpc>
                <a:spcPct val="80000"/>
              </a:lnSpc>
              <a:spcBef>
                <a:spcPct val="20000"/>
              </a:spcBef>
              <a:buClr>
                <a:srgbClr val="0066FF"/>
              </a:buClr>
              <a:buFont typeface="Wingdings" pitchFamily="2" charset="2"/>
              <a:buChar char="n"/>
            </a:pPr>
            <a:r>
              <a:rPr lang="ja-JP" altLang="en-US" sz="2600">
                <a:solidFill>
                  <a:srgbClr val="0070C0"/>
                </a:solidFill>
                <a:latin typeface="HG丸ｺﾞｼｯｸM-PRO" pitchFamily="50" charset="-128"/>
                <a:ea typeface="HG丸ｺﾞｼｯｸM-PRO" pitchFamily="50" charset="-128"/>
              </a:rPr>
              <a:t>リナックス開発者は世界中にいる</a:t>
            </a:r>
          </a:p>
          <a:p>
            <a:pPr marL="781050" lvl="1" indent="-323850" eaLnBrk="0" hangingPunct="0">
              <a:lnSpc>
                <a:spcPct val="80000"/>
              </a:lnSpc>
              <a:spcBef>
                <a:spcPct val="20000"/>
              </a:spcBef>
              <a:buClr>
                <a:srgbClr val="0066FF"/>
              </a:buClr>
              <a:buFont typeface="Wingdings" pitchFamily="2" charset="2"/>
              <a:buChar char="n"/>
            </a:pPr>
            <a:r>
              <a:rPr lang="ja-JP" altLang="en-US" sz="2600">
                <a:solidFill>
                  <a:srgbClr val="0070C0"/>
                </a:solidFill>
                <a:latin typeface="HG丸ｺﾞｼｯｸM-PRO" pitchFamily="50" charset="-128"/>
                <a:ea typeface="HG丸ｺﾞｼｯｸM-PRO" pitchFamily="50" charset="-128"/>
              </a:rPr>
              <a:t>ソースコード、ドキュメントは公知情報</a:t>
            </a:r>
          </a:p>
          <a:p>
            <a:pPr marL="323850" indent="-323850" eaLnBrk="0" hangingPunct="0">
              <a:lnSpc>
                <a:spcPct val="80000"/>
              </a:lnSpc>
              <a:spcBef>
                <a:spcPct val="20000"/>
              </a:spcBef>
              <a:buClr>
                <a:srgbClr val="0066FF"/>
              </a:buClr>
              <a:buFont typeface="Wingdings" pitchFamily="2" charset="2"/>
              <a:buChar char="n"/>
            </a:pPr>
            <a:endParaRPr lang="ja-JP" altLang="en-US" sz="2600">
              <a:solidFill>
                <a:srgbClr val="0070C0"/>
              </a:solidFill>
              <a:latin typeface="HG丸ｺﾞｼｯｸM-PRO" pitchFamily="50" charset="-128"/>
              <a:ea typeface="HG丸ｺﾞｼｯｸM-PRO" pitchFamily="50" charset="-128"/>
            </a:endParaRPr>
          </a:p>
          <a:p>
            <a:pPr marL="323850" indent="-323850" eaLnBrk="0" hangingPunct="0">
              <a:lnSpc>
                <a:spcPct val="80000"/>
              </a:lnSpc>
              <a:spcBef>
                <a:spcPct val="20000"/>
              </a:spcBef>
              <a:buClr>
                <a:srgbClr val="0066FF"/>
              </a:buClr>
              <a:buFont typeface="Wingdings" pitchFamily="2" charset="2"/>
              <a:buChar char="n"/>
            </a:pPr>
            <a:r>
              <a:rPr lang="ja-JP" altLang="en-US" sz="2600">
                <a:solidFill>
                  <a:srgbClr val="0070C0"/>
                </a:solidFill>
                <a:latin typeface="HG丸ｺﾞｼｯｸM-PRO" pitchFamily="50" charset="-128"/>
                <a:ea typeface="HG丸ｺﾞｼｯｸM-PRO" pitchFamily="50" charset="-128"/>
              </a:rPr>
              <a:t>商品仕向けの国際対応</a:t>
            </a:r>
          </a:p>
          <a:p>
            <a:pPr marL="781050" lvl="1" indent="-323850" eaLnBrk="0" hangingPunct="0">
              <a:lnSpc>
                <a:spcPct val="80000"/>
              </a:lnSpc>
              <a:spcBef>
                <a:spcPct val="20000"/>
              </a:spcBef>
              <a:buClr>
                <a:srgbClr val="0066FF"/>
              </a:buClr>
              <a:buFont typeface="Wingdings" pitchFamily="2" charset="2"/>
              <a:buChar char="n"/>
            </a:pPr>
            <a:r>
              <a:rPr lang="ja-JP" altLang="en-US" sz="2600">
                <a:solidFill>
                  <a:srgbClr val="0070C0"/>
                </a:solidFill>
                <a:latin typeface="HG丸ｺﾞｼｯｸM-PRO" pitchFamily="50" charset="-128"/>
                <a:ea typeface="HG丸ｺﾞｼｯｸM-PRO" pitchFamily="50" charset="-128"/>
              </a:rPr>
              <a:t>多国籍対応</a:t>
            </a:r>
            <a:r>
              <a:rPr lang="en-US" altLang="ja-JP" sz="2600">
                <a:solidFill>
                  <a:srgbClr val="0070C0"/>
                </a:solidFill>
                <a:latin typeface="HG丸ｺﾞｼｯｸM-PRO" pitchFamily="50" charset="-128"/>
                <a:ea typeface="HG丸ｺﾞｼｯｸM-PRO" pitchFamily="50" charset="-128"/>
              </a:rPr>
              <a:t>OS </a:t>
            </a:r>
            <a:r>
              <a:rPr lang="ja-JP" altLang="en-US" sz="2600">
                <a:solidFill>
                  <a:srgbClr val="0070C0"/>
                </a:solidFill>
                <a:latin typeface="HG丸ｺﾞｼｯｸM-PRO" pitchFamily="50" charset="-128"/>
                <a:ea typeface="HG丸ｺﾞｼｯｸM-PRO" pitchFamily="50" charset="-128"/>
              </a:rPr>
              <a:t>（</a:t>
            </a:r>
            <a:r>
              <a:rPr lang="en-US" altLang="ja-JP" sz="2600">
                <a:solidFill>
                  <a:srgbClr val="0070C0"/>
                </a:solidFill>
                <a:latin typeface="HG丸ｺﾞｼｯｸM-PRO" pitchFamily="50" charset="-128"/>
                <a:ea typeface="HG丸ｺﾞｼｯｸM-PRO" pitchFamily="50" charset="-128"/>
              </a:rPr>
              <a:t>IME</a:t>
            </a:r>
            <a:r>
              <a:rPr lang="ja-JP" altLang="en-US" sz="2600">
                <a:solidFill>
                  <a:srgbClr val="0070C0"/>
                </a:solidFill>
                <a:latin typeface="HG丸ｺﾞｼｯｸM-PRO" pitchFamily="50" charset="-128"/>
                <a:ea typeface="HG丸ｺﾞｼｯｸM-PRO" pitchFamily="50" charset="-128"/>
              </a:rPr>
              <a:t>、</a:t>
            </a:r>
            <a:r>
              <a:rPr lang="en-US" altLang="ja-JP" sz="2600">
                <a:solidFill>
                  <a:srgbClr val="0070C0"/>
                </a:solidFill>
                <a:latin typeface="HG丸ｺﾞｼｯｸM-PRO" pitchFamily="50" charset="-128"/>
                <a:ea typeface="HG丸ｺﾞｼｯｸM-PRO" pitchFamily="50" charset="-128"/>
              </a:rPr>
              <a:t>FONT </a:t>
            </a:r>
            <a:r>
              <a:rPr lang="ja-JP" altLang="en-US" sz="2600">
                <a:solidFill>
                  <a:srgbClr val="0070C0"/>
                </a:solidFill>
                <a:latin typeface="HG丸ｺﾞｼｯｸM-PRO" pitchFamily="50" charset="-128"/>
                <a:ea typeface="HG丸ｺﾞｼｯｸM-PRO" pitchFamily="50" charset="-128"/>
              </a:rPr>
              <a:t>など）</a:t>
            </a:r>
          </a:p>
          <a:p>
            <a:pPr marL="781050" lvl="1" indent="-323850" eaLnBrk="0" hangingPunct="0">
              <a:lnSpc>
                <a:spcPct val="80000"/>
              </a:lnSpc>
              <a:spcBef>
                <a:spcPct val="20000"/>
              </a:spcBef>
              <a:buClr>
                <a:srgbClr val="0066FF"/>
              </a:buClr>
              <a:buFont typeface="Wingdings" pitchFamily="2" charset="2"/>
              <a:buChar char="n"/>
            </a:pPr>
            <a:r>
              <a:rPr lang="ja-JP" altLang="en-US" sz="2600">
                <a:solidFill>
                  <a:srgbClr val="0070C0"/>
                </a:solidFill>
                <a:latin typeface="HG丸ｺﾞｼｯｸM-PRO" pitchFamily="50" charset="-128"/>
                <a:ea typeface="HG丸ｺﾞｼｯｸM-PRO" pitchFamily="50" charset="-128"/>
              </a:rPr>
              <a:t>各国独自仕様への整合性</a:t>
            </a:r>
          </a:p>
          <a:p>
            <a:pPr marL="323850" indent="-323850" eaLnBrk="0" hangingPunct="0">
              <a:lnSpc>
                <a:spcPct val="80000"/>
              </a:lnSpc>
              <a:spcBef>
                <a:spcPct val="20000"/>
              </a:spcBef>
              <a:buClr>
                <a:srgbClr val="0066FF"/>
              </a:buClr>
              <a:buFont typeface="Wingdings" pitchFamily="2" charset="2"/>
              <a:buChar char="n"/>
            </a:pPr>
            <a:endParaRPr lang="ja-JP" altLang="en-US" sz="2600">
              <a:solidFill>
                <a:srgbClr val="0070C0"/>
              </a:solidFill>
              <a:latin typeface="HG丸ｺﾞｼｯｸM-PRO" pitchFamily="50" charset="-128"/>
              <a:ea typeface="HG丸ｺﾞｼｯｸM-PRO" pitchFamily="50" charset="-128"/>
            </a:endParaRPr>
          </a:p>
          <a:p>
            <a:pPr marL="323850" indent="-323850" eaLnBrk="0" hangingPunct="0">
              <a:lnSpc>
                <a:spcPct val="80000"/>
              </a:lnSpc>
              <a:spcBef>
                <a:spcPct val="20000"/>
              </a:spcBef>
              <a:buClr>
                <a:srgbClr val="0066FF"/>
              </a:buClr>
              <a:buFont typeface="Wingdings" pitchFamily="2" charset="2"/>
              <a:buChar char="n"/>
            </a:pPr>
            <a:r>
              <a:rPr lang="ja-JP" altLang="en-US" sz="2600">
                <a:solidFill>
                  <a:srgbClr val="0070C0"/>
                </a:solidFill>
                <a:latin typeface="HG丸ｺﾞｼｯｸM-PRO" pitchFamily="50" charset="-128"/>
                <a:ea typeface="HG丸ｺﾞｼｯｸM-PRO" pitchFamily="50" charset="-128"/>
              </a:rPr>
              <a:t>保守の国際性</a:t>
            </a:r>
          </a:p>
          <a:p>
            <a:pPr marL="781050" lvl="1" indent="-323850" eaLnBrk="0" hangingPunct="0">
              <a:lnSpc>
                <a:spcPct val="80000"/>
              </a:lnSpc>
              <a:spcBef>
                <a:spcPct val="20000"/>
              </a:spcBef>
              <a:buClr>
                <a:srgbClr val="0066FF"/>
              </a:buClr>
              <a:buFont typeface="Wingdings" pitchFamily="2" charset="2"/>
              <a:buChar char="n"/>
            </a:pPr>
            <a:r>
              <a:rPr lang="ja-JP" altLang="en-US">
                <a:solidFill>
                  <a:srgbClr val="0070C0"/>
                </a:solidFill>
                <a:latin typeface="HG丸ｺﾞｼｯｸM-PRO" pitchFamily="50" charset="-128"/>
                <a:ea typeface="HG丸ｺﾞｼｯｸM-PRO" pitchFamily="50" charset="-128"/>
              </a:rPr>
              <a:t>世界中からソースコードへアクセスが可能</a:t>
            </a:r>
          </a:p>
          <a:p>
            <a:pPr marL="781050" lvl="1" indent="-323850" eaLnBrk="0" hangingPunct="0">
              <a:lnSpc>
                <a:spcPct val="80000"/>
              </a:lnSpc>
              <a:spcBef>
                <a:spcPct val="20000"/>
              </a:spcBef>
              <a:buClr>
                <a:srgbClr val="0066FF"/>
              </a:buClr>
              <a:buFont typeface="Wingdings" pitchFamily="2" charset="2"/>
              <a:buChar char="n"/>
            </a:pPr>
            <a:r>
              <a:rPr lang="ja-JP" altLang="en-US">
                <a:solidFill>
                  <a:srgbClr val="0070C0"/>
                </a:solidFill>
                <a:latin typeface="HG丸ｺﾞｼｯｸM-PRO" pitchFamily="50" charset="-128"/>
                <a:ea typeface="HG丸ｺﾞｼｯｸM-PRO" pitchFamily="50" charset="-128"/>
              </a:rPr>
              <a:t>最新コードからのバックポートの可能性</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タイトル 1"/>
          <p:cNvSpPr>
            <a:spLocks noGrp="1"/>
          </p:cNvSpPr>
          <p:nvPr>
            <p:ph type="title"/>
          </p:nvPr>
        </p:nvSpPr>
        <p:spPr/>
        <p:txBody>
          <a:bodyPr/>
          <a:lstStyle/>
          <a:p>
            <a:r>
              <a:rPr lang="ja-JP" altLang="en-US" smtClean="0"/>
              <a:t>コミュニティ開発との連携活性化</a:t>
            </a:r>
          </a:p>
        </p:txBody>
      </p:sp>
      <p:sp>
        <p:nvSpPr>
          <p:cNvPr id="49154" name="コンテンツ プレースホルダー 2"/>
          <p:cNvSpPr>
            <a:spLocks noGrp="1"/>
          </p:cNvSpPr>
          <p:nvPr>
            <p:ph idx="1"/>
          </p:nvPr>
        </p:nvSpPr>
        <p:spPr>
          <a:xfrm>
            <a:off x="301625" y="1638300"/>
            <a:ext cx="8662988" cy="4598988"/>
          </a:xfrm>
        </p:spPr>
        <p:txBody>
          <a:bodyPr rIns="0"/>
          <a:lstStyle/>
          <a:p>
            <a:r>
              <a:rPr lang="ja-JP" altLang="en-US" smtClean="0"/>
              <a:t>期限や予算といった厳しい制約のある製品開発現場の</a:t>
            </a:r>
            <a:r>
              <a:rPr lang="en-US" altLang="ja-JP" smtClean="0"/>
              <a:t/>
            </a:r>
            <a:br>
              <a:rPr lang="en-US" altLang="ja-JP" smtClean="0"/>
            </a:br>
            <a:r>
              <a:rPr lang="ja-JP" altLang="en-US" smtClean="0"/>
              <a:t>考え方と、未来志向のコミュニティの考え方には本質的な違いがあるが、製品開発現場がコミュニティの開発</a:t>
            </a:r>
            <a:r>
              <a:rPr lang="en-US" altLang="ja-JP" smtClean="0"/>
              <a:t/>
            </a:r>
            <a:br>
              <a:rPr lang="en-US" altLang="ja-JP" smtClean="0"/>
            </a:br>
            <a:r>
              <a:rPr lang="ja-JP" altLang="en-US" smtClean="0"/>
              <a:t>成果に大きく依存していることも間違いのない事実。</a:t>
            </a:r>
            <a:endParaRPr lang="en-US" altLang="ja-JP" smtClean="0"/>
          </a:p>
          <a:p>
            <a:endParaRPr lang="en-US" altLang="ja-JP" smtClean="0"/>
          </a:p>
          <a:p>
            <a:r>
              <a:rPr lang="ja-JP" altLang="en-US" smtClean="0"/>
              <a:t>今後エコシステムを構築していくための前提として、</a:t>
            </a:r>
            <a:r>
              <a:rPr lang="en-US" altLang="ja-JP" smtClean="0"/>
              <a:t/>
            </a:r>
            <a:br>
              <a:rPr lang="en-US" altLang="ja-JP" smtClean="0"/>
            </a:br>
            <a:r>
              <a:rPr lang="ja-JP" altLang="en-US" smtClean="0"/>
              <a:t>企業の </a:t>
            </a:r>
            <a:r>
              <a:rPr lang="ja-JP" altLang="en-US" smtClean="0">
                <a:solidFill>
                  <a:srgbClr val="FF0000"/>
                </a:solidFill>
              </a:rPr>
              <a:t>製品開発現場の活動と開発コミュニティとの</a:t>
            </a:r>
            <a:r>
              <a:rPr lang="en-US" altLang="ja-JP" smtClean="0">
                <a:solidFill>
                  <a:srgbClr val="FF0000"/>
                </a:solidFill>
              </a:rPr>
              <a:t/>
            </a:r>
            <a:br>
              <a:rPr lang="en-US" altLang="ja-JP" smtClean="0">
                <a:solidFill>
                  <a:srgbClr val="FF0000"/>
                </a:solidFill>
              </a:rPr>
            </a:br>
            <a:r>
              <a:rPr lang="ja-JP" altLang="en-US" smtClean="0">
                <a:solidFill>
                  <a:srgbClr val="FF0000"/>
                </a:solidFill>
              </a:rPr>
              <a:t>接点を意識的に作る努力 </a:t>
            </a:r>
            <a:r>
              <a:rPr lang="ja-JP" altLang="en-US" smtClean="0"/>
              <a:t>が必要になってくるだろう。</a:t>
            </a:r>
            <a:endParaRPr lang="en-US" altLang="ja-JP" smtClean="0"/>
          </a:p>
          <a:p>
            <a:endParaRPr lang="en-US" altLang="ja-JP" smtClean="0"/>
          </a:p>
          <a:p>
            <a:r>
              <a:rPr lang="ja-JP" altLang="en-US" smtClean="0">
                <a:solidFill>
                  <a:srgbClr val="FF0000"/>
                </a:solidFill>
              </a:rPr>
              <a:t>若手中堅エンジニアにコミュニティ開発を体験させる、さらにコミュニティとのつながりを持たせることは今後の製品開発を進める上で重要な戦略的な課題</a:t>
            </a:r>
            <a:r>
              <a:rPr lang="ja-JP" altLang="en-US" smtClean="0"/>
              <a:t>である。</a:t>
            </a:r>
            <a:endParaRPr lang="en-US" altLang="ja-JP" smtClean="0"/>
          </a:p>
        </p:txBody>
      </p:sp>
      <p:sp>
        <p:nvSpPr>
          <p:cNvPr id="49155" name="スライド番号プレースホルダー 3"/>
          <p:cNvSpPr>
            <a:spLocks noGrp="1"/>
          </p:cNvSpPr>
          <p:nvPr>
            <p:ph type="sldNum" sz="quarter" idx="10"/>
          </p:nvPr>
        </p:nvSpPr>
        <p:spPr bwMode="auto">
          <a:noFill/>
          <a:ln>
            <a:miter lim="800000"/>
            <a:headEnd/>
            <a:tailEnd/>
          </a:ln>
        </p:spPr>
        <p:txBody>
          <a:bodyPr/>
          <a:lstStyle/>
          <a:p>
            <a:fld id="{284E281F-F4C9-4ED6-908B-9A5118A44872}" type="slidenum">
              <a:rPr lang="ja-JP" altLang="en-US" smtClean="0"/>
              <a:pPr/>
              <a:t>22</a:t>
            </a:fld>
            <a:endParaRPr lang="en-US" altLang="ja-JP"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スライド番号プレースホルダ 22"/>
          <p:cNvSpPr>
            <a:spLocks noGrp="1"/>
          </p:cNvSpPr>
          <p:nvPr>
            <p:ph type="sldNum" sz="quarter" idx="10"/>
          </p:nvPr>
        </p:nvSpPr>
        <p:spPr bwMode="auto">
          <a:noFill/>
          <a:ln>
            <a:miter lim="800000"/>
            <a:headEnd/>
            <a:tailEnd/>
          </a:ln>
        </p:spPr>
        <p:txBody>
          <a:bodyPr/>
          <a:lstStyle/>
          <a:p>
            <a:fld id="{D8C520EE-C976-4737-B01A-922C9B46FAE0}" type="slidenum">
              <a:rPr lang="ja-JP" altLang="en-US" smtClean="0"/>
              <a:pPr/>
              <a:t>23</a:t>
            </a:fld>
            <a:endParaRPr lang="en-US" altLang="ja-JP" smtClean="0"/>
          </a:p>
        </p:txBody>
      </p:sp>
      <p:sp>
        <p:nvSpPr>
          <p:cNvPr id="50178" name="Rectangle 2"/>
          <p:cNvSpPr>
            <a:spLocks noGrp="1"/>
          </p:cNvSpPr>
          <p:nvPr>
            <p:ph type="title"/>
          </p:nvPr>
        </p:nvSpPr>
        <p:spPr/>
        <p:txBody>
          <a:bodyPr/>
          <a:lstStyle/>
          <a:p>
            <a:r>
              <a:rPr lang="ja-JP" altLang="en-US" sz="2400" smtClean="0"/>
              <a:t>エンジニアがコミュニティと接する機会は実は沢山ある</a:t>
            </a:r>
            <a:endParaRPr lang="en-US" altLang="ja-JP" sz="2400" smtClean="0"/>
          </a:p>
        </p:txBody>
      </p:sp>
      <p:sp>
        <p:nvSpPr>
          <p:cNvPr id="50179" name="Rectangle 3"/>
          <p:cNvSpPr txBox="1">
            <a:spLocks/>
          </p:cNvSpPr>
          <p:nvPr/>
        </p:nvSpPr>
        <p:spPr bwMode="auto">
          <a:xfrm>
            <a:off x="179388" y="1554163"/>
            <a:ext cx="8856662" cy="4392612"/>
          </a:xfrm>
          <a:prstGeom prst="rect">
            <a:avLst/>
          </a:prstGeom>
          <a:noFill/>
          <a:ln w="9525">
            <a:noFill/>
            <a:miter lim="800000"/>
            <a:headEnd/>
            <a:tailEnd/>
          </a:ln>
        </p:spPr>
        <p:txBody>
          <a:bodyPr lIns="54000" tIns="10800" rIns="54000" bIns="10800"/>
          <a:lstStyle/>
          <a:p>
            <a:pPr marL="323850" indent="-323850" eaLnBrk="0" hangingPunct="0">
              <a:lnSpc>
                <a:spcPct val="80000"/>
              </a:lnSpc>
              <a:spcBef>
                <a:spcPct val="20000"/>
              </a:spcBef>
              <a:buClr>
                <a:srgbClr val="0066FF"/>
              </a:buClr>
              <a:buFont typeface="Wingdings" pitchFamily="2" charset="2"/>
              <a:buChar char="n"/>
            </a:pPr>
            <a:r>
              <a:rPr lang="ja-JP" altLang="en-US" sz="2600">
                <a:solidFill>
                  <a:srgbClr val="0070C0"/>
                </a:solidFill>
                <a:latin typeface="HG丸ｺﾞｼｯｸM-PRO" pitchFamily="50" charset="-128"/>
                <a:ea typeface="HG丸ｺﾞｼｯｸM-PRO" pitchFamily="50" charset="-128"/>
              </a:rPr>
              <a:t>リナックス開発は文字通りオープンな開発プロセス。</a:t>
            </a:r>
            <a:endParaRPr lang="en-US" altLang="ja-JP" sz="2600">
              <a:solidFill>
                <a:srgbClr val="0070C0"/>
              </a:solidFill>
              <a:latin typeface="HG丸ｺﾞｼｯｸM-PRO" pitchFamily="50" charset="-128"/>
              <a:ea typeface="HG丸ｺﾞｼｯｸM-PRO" pitchFamily="50" charset="-128"/>
            </a:endParaRPr>
          </a:p>
          <a:p>
            <a:pPr marL="323850" indent="-323850" eaLnBrk="0" hangingPunct="0">
              <a:lnSpc>
                <a:spcPct val="80000"/>
              </a:lnSpc>
              <a:spcBef>
                <a:spcPct val="20000"/>
              </a:spcBef>
              <a:buClr>
                <a:srgbClr val="0066FF"/>
              </a:buClr>
              <a:buFont typeface="Wingdings" pitchFamily="2" charset="2"/>
              <a:buChar char="n"/>
            </a:pPr>
            <a:endParaRPr lang="en-US" altLang="ja-JP" sz="2600">
              <a:solidFill>
                <a:srgbClr val="0070C0"/>
              </a:solidFill>
              <a:latin typeface="HG丸ｺﾞｼｯｸM-PRO" pitchFamily="50" charset="-128"/>
              <a:ea typeface="HG丸ｺﾞｼｯｸM-PRO" pitchFamily="50" charset="-128"/>
            </a:endParaRPr>
          </a:p>
          <a:p>
            <a:pPr marL="781050" lvl="1" indent="-323850" eaLnBrk="0" hangingPunct="0">
              <a:lnSpc>
                <a:spcPct val="80000"/>
              </a:lnSpc>
              <a:spcBef>
                <a:spcPct val="20000"/>
              </a:spcBef>
              <a:buClr>
                <a:srgbClr val="0066FF"/>
              </a:buClr>
              <a:buFont typeface="Wingdings" pitchFamily="2" charset="2"/>
              <a:buChar char="n"/>
            </a:pPr>
            <a:r>
              <a:rPr lang="ja-JP" altLang="en-US">
                <a:solidFill>
                  <a:srgbClr val="0070C0"/>
                </a:solidFill>
                <a:latin typeface="HG丸ｺﾞｼｯｸM-PRO" pitchFamily="50" charset="-128"/>
                <a:ea typeface="HG丸ｺﾞｼｯｸM-PRO" pitchFamily="50" charset="-128"/>
              </a:rPr>
              <a:t>世界中の開発者（英語ノンネイティブも珍しくない）</a:t>
            </a:r>
            <a:endParaRPr lang="en-US" altLang="ja-JP">
              <a:solidFill>
                <a:srgbClr val="0070C0"/>
              </a:solidFill>
              <a:latin typeface="HG丸ｺﾞｼｯｸM-PRO" pitchFamily="50" charset="-128"/>
              <a:ea typeface="HG丸ｺﾞｼｯｸM-PRO" pitchFamily="50" charset="-128"/>
            </a:endParaRPr>
          </a:p>
          <a:p>
            <a:pPr marL="781050" lvl="1" indent="-323850" eaLnBrk="0" hangingPunct="0">
              <a:lnSpc>
                <a:spcPct val="80000"/>
              </a:lnSpc>
              <a:spcBef>
                <a:spcPct val="20000"/>
              </a:spcBef>
              <a:buClr>
                <a:srgbClr val="0066FF"/>
              </a:buClr>
              <a:buFont typeface="Wingdings" pitchFamily="2" charset="2"/>
              <a:buChar char="n"/>
            </a:pPr>
            <a:r>
              <a:rPr lang="ja-JP" altLang="en-US">
                <a:solidFill>
                  <a:srgbClr val="0070C0"/>
                </a:solidFill>
                <a:latin typeface="HG丸ｺﾞｼｯｸM-PRO" pitchFamily="50" charset="-128"/>
                <a:ea typeface="HG丸ｺﾞｼｯｸM-PRO" pitchFamily="50" charset="-128"/>
              </a:rPr>
              <a:t>特定企業や団体の意向が開発に反映されることはない</a:t>
            </a:r>
            <a:endParaRPr lang="en-US" altLang="ja-JP">
              <a:solidFill>
                <a:srgbClr val="0070C0"/>
              </a:solidFill>
              <a:latin typeface="HG丸ｺﾞｼｯｸM-PRO" pitchFamily="50" charset="-128"/>
              <a:ea typeface="HG丸ｺﾞｼｯｸM-PRO" pitchFamily="50" charset="-128"/>
            </a:endParaRPr>
          </a:p>
          <a:p>
            <a:pPr marL="781050" lvl="1" indent="-323850" eaLnBrk="0" hangingPunct="0">
              <a:lnSpc>
                <a:spcPct val="80000"/>
              </a:lnSpc>
              <a:spcBef>
                <a:spcPct val="20000"/>
              </a:spcBef>
              <a:buClr>
                <a:srgbClr val="0066FF"/>
              </a:buClr>
              <a:buFont typeface="Wingdings" pitchFamily="2" charset="2"/>
              <a:buChar char="n"/>
            </a:pPr>
            <a:r>
              <a:rPr lang="ja-JP" altLang="en-US">
                <a:solidFill>
                  <a:srgbClr val="0070C0"/>
                </a:solidFill>
                <a:latin typeface="HG丸ｺﾞｼｯｸM-PRO" pitchFamily="50" charset="-128"/>
                <a:ea typeface="HG丸ｺﾞｼｯｸM-PRO" pitchFamily="50" charset="-128"/>
              </a:rPr>
              <a:t>ライセンス、ルールを守れば誰にでも門戸は開かれている</a:t>
            </a:r>
            <a:endParaRPr lang="en-US" altLang="ja-JP">
              <a:solidFill>
                <a:srgbClr val="0070C0"/>
              </a:solidFill>
              <a:latin typeface="HG丸ｺﾞｼｯｸM-PRO" pitchFamily="50" charset="-128"/>
              <a:ea typeface="HG丸ｺﾞｼｯｸM-PRO" pitchFamily="50" charset="-128"/>
            </a:endParaRPr>
          </a:p>
          <a:p>
            <a:pPr marL="781050" lvl="1" indent="-323850" eaLnBrk="0" hangingPunct="0">
              <a:lnSpc>
                <a:spcPct val="80000"/>
              </a:lnSpc>
              <a:spcBef>
                <a:spcPct val="20000"/>
              </a:spcBef>
              <a:buClr>
                <a:srgbClr val="0066FF"/>
              </a:buClr>
              <a:buFont typeface="Wingdings" pitchFamily="2" charset="2"/>
              <a:buChar char="n"/>
            </a:pPr>
            <a:r>
              <a:rPr lang="ja-JP" altLang="en-US">
                <a:solidFill>
                  <a:srgbClr val="0070C0"/>
                </a:solidFill>
                <a:latin typeface="HG丸ｺﾞｼｯｸM-PRO" pitchFamily="50" charset="-128"/>
                <a:ea typeface="HG丸ｺﾞｼｯｸM-PRO" pitchFamily="50" charset="-128"/>
              </a:rPr>
              <a:t>近年韓国、中国などアジア圏からの参加が急増中</a:t>
            </a:r>
            <a:endParaRPr lang="en-US" altLang="ja-JP">
              <a:solidFill>
                <a:srgbClr val="0070C0"/>
              </a:solidFill>
              <a:latin typeface="HG丸ｺﾞｼｯｸM-PRO" pitchFamily="50" charset="-128"/>
              <a:ea typeface="HG丸ｺﾞｼｯｸM-PRO" pitchFamily="50" charset="-128"/>
            </a:endParaRPr>
          </a:p>
          <a:p>
            <a:pPr marL="781050" lvl="1" indent="-323850" eaLnBrk="0" hangingPunct="0">
              <a:lnSpc>
                <a:spcPct val="80000"/>
              </a:lnSpc>
              <a:spcBef>
                <a:spcPct val="20000"/>
              </a:spcBef>
              <a:buClr>
                <a:srgbClr val="0066FF"/>
              </a:buClr>
              <a:buFont typeface="Wingdings" pitchFamily="2" charset="2"/>
              <a:buChar char="n"/>
            </a:pPr>
            <a:r>
              <a:rPr lang="ja-JP" altLang="en-US">
                <a:solidFill>
                  <a:srgbClr val="0070C0"/>
                </a:solidFill>
                <a:latin typeface="HG丸ｺﾞｼｯｸM-PRO" pitchFamily="50" charset="-128"/>
                <a:ea typeface="HG丸ｺﾞｼｯｸM-PRO" pitchFamily="50" charset="-128"/>
              </a:rPr>
              <a:t>一方で日本から国際会議に参加するエンジニアは減少中</a:t>
            </a:r>
            <a:endParaRPr lang="en-US" altLang="ja-JP">
              <a:solidFill>
                <a:srgbClr val="0070C0"/>
              </a:solidFill>
              <a:latin typeface="HG丸ｺﾞｼｯｸM-PRO" pitchFamily="50" charset="-128"/>
              <a:ea typeface="HG丸ｺﾞｼｯｸM-PRO" pitchFamily="50" charset="-128"/>
            </a:endParaRPr>
          </a:p>
          <a:p>
            <a:pPr marL="781050" lvl="1" indent="-323850" eaLnBrk="0" hangingPunct="0">
              <a:lnSpc>
                <a:spcPct val="80000"/>
              </a:lnSpc>
              <a:spcBef>
                <a:spcPct val="20000"/>
              </a:spcBef>
              <a:buClr>
                <a:srgbClr val="0066FF"/>
              </a:buClr>
              <a:buFont typeface="Wingdings" pitchFamily="2" charset="2"/>
              <a:buChar char="n"/>
            </a:pPr>
            <a:r>
              <a:rPr lang="ja-JP" altLang="en-US">
                <a:solidFill>
                  <a:srgbClr val="0070C0"/>
                </a:solidFill>
                <a:latin typeface="HG丸ｺﾞｼｯｸM-PRO" pitchFamily="50" charset="-128"/>
                <a:ea typeface="HG丸ｺﾞｼｯｸM-PRO" pitchFamily="50" charset="-128"/>
              </a:rPr>
              <a:t>通常メールベースの議論だが、顔を知ってもらうだけで</a:t>
            </a:r>
            <a:br>
              <a:rPr lang="ja-JP" altLang="en-US">
                <a:solidFill>
                  <a:srgbClr val="0070C0"/>
                </a:solidFill>
                <a:latin typeface="HG丸ｺﾞｼｯｸM-PRO" pitchFamily="50" charset="-128"/>
                <a:ea typeface="HG丸ｺﾞｼｯｸM-PRO" pitchFamily="50" charset="-128"/>
              </a:rPr>
            </a:br>
            <a:r>
              <a:rPr lang="ja-JP" altLang="en-US">
                <a:solidFill>
                  <a:srgbClr val="0070C0"/>
                </a:solidFill>
                <a:latin typeface="HG丸ｺﾞｼｯｸM-PRO" pitchFamily="50" charset="-128"/>
                <a:ea typeface="HG丸ｺﾞｼｯｸM-PRO" pitchFamily="50" charset="-128"/>
              </a:rPr>
              <a:t>開発がスムースに進むようになるのがコミュニティ</a:t>
            </a:r>
            <a:endParaRPr lang="en-US" altLang="ja-JP">
              <a:solidFill>
                <a:srgbClr val="0070C0"/>
              </a:solidFill>
              <a:latin typeface="HG丸ｺﾞｼｯｸM-PRO" pitchFamily="50" charset="-128"/>
              <a:ea typeface="HG丸ｺﾞｼｯｸM-PRO" pitchFamily="50" charset="-128"/>
            </a:endParaRPr>
          </a:p>
          <a:p>
            <a:pPr marL="781050" lvl="1" indent="-323850" eaLnBrk="0" hangingPunct="0">
              <a:lnSpc>
                <a:spcPct val="80000"/>
              </a:lnSpc>
              <a:spcBef>
                <a:spcPct val="20000"/>
              </a:spcBef>
              <a:buClr>
                <a:srgbClr val="0066FF"/>
              </a:buClr>
            </a:pPr>
            <a:endParaRPr lang="en-US" altLang="ja-JP" sz="1200">
              <a:solidFill>
                <a:srgbClr val="0070C0"/>
              </a:solidFill>
              <a:latin typeface="HG丸ｺﾞｼｯｸM-PRO" pitchFamily="50" charset="-128"/>
              <a:ea typeface="HG丸ｺﾞｼｯｸM-PRO" pitchFamily="50" charset="-128"/>
            </a:endParaRPr>
          </a:p>
          <a:p>
            <a:pPr marL="323850" indent="-323850" eaLnBrk="0" hangingPunct="0">
              <a:lnSpc>
                <a:spcPct val="80000"/>
              </a:lnSpc>
              <a:spcBef>
                <a:spcPct val="20000"/>
              </a:spcBef>
              <a:buClr>
                <a:srgbClr val="0066FF"/>
              </a:buClr>
              <a:buFont typeface="Wingdings" pitchFamily="2" charset="2"/>
              <a:buChar char="n"/>
            </a:pPr>
            <a:r>
              <a:rPr lang="ja-JP" altLang="en-US">
                <a:solidFill>
                  <a:srgbClr val="0070C0"/>
                </a:solidFill>
                <a:latin typeface="HG丸ｺﾞｼｯｸM-PRO" pitchFamily="50" charset="-128"/>
                <a:ea typeface="HG丸ｺﾞｼｯｸM-PRO" pitchFamily="50" charset="-128"/>
              </a:rPr>
              <a:t>実際の技術会議には、極めて充実したコンテンツと実際の</a:t>
            </a:r>
            <a:br>
              <a:rPr lang="ja-JP" altLang="en-US">
                <a:solidFill>
                  <a:srgbClr val="0070C0"/>
                </a:solidFill>
                <a:latin typeface="HG丸ｺﾞｼｯｸM-PRO" pitchFamily="50" charset="-128"/>
                <a:ea typeface="HG丸ｺﾞｼｯｸM-PRO" pitchFamily="50" charset="-128"/>
              </a:rPr>
            </a:br>
            <a:r>
              <a:rPr lang="ja-JP" altLang="en-US">
                <a:solidFill>
                  <a:srgbClr val="0070C0"/>
                </a:solidFill>
                <a:latin typeface="HG丸ｺﾞｼｯｸM-PRO" pitchFamily="50" charset="-128"/>
                <a:ea typeface="HG丸ｺﾞｼｯｸM-PRO" pitchFamily="50" charset="-128"/>
              </a:rPr>
              <a:t>大物開発者に会って直接勉強するチャンスが沢山ある ！</a:t>
            </a:r>
            <a:endParaRPr lang="en-US" altLang="ja-JP">
              <a:solidFill>
                <a:srgbClr val="0070C0"/>
              </a:solidFill>
              <a:latin typeface="HG丸ｺﾞｼｯｸM-PRO" pitchFamily="50" charset="-128"/>
              <a:ea typeface="HG丸ｺﾞｼｯｸM-PRO" pitchFamily="50" charset="-128"/>
            </a:endParaRPr>
          </a:p>
        </p:txBody>
      </p:sp>
      <p:sp>
        <p:nvSpPr>
          <p:cNvPr id="50180" name="角丸四角形 1"/>
          <p:cNvSpPr>
            <a:spLocks noChangeArrowheads="1"/>
          </p:cNvSpPr>
          <p:nvPr/>
        </p:nvSpPr>
        <p:spPr bwMode="auto">
          <a:xfrm>
            <a:off x="395288" y="5894388"/>
            <a:ext cx="8497887" cy="363537"/>
          </a:xfrm>
          <a:prstGeom prst="roundRect">
            <a:avLst>
              <a:gd name="adj" fmla="val 16667"/>
            </a:avLst>
          </a:prstGeom>
          <a:solidFill>
            <a:srgbClr val="002060"/>
          </a:solidFill>
          <a:ln w="9525" algn="ctr">
            <a:noFill/>
            <a:round/>
            <a:headEnd/>
            <a:tailEnd/>
          </a:ln>
        </p:spPr>
        <p:txBody>
          <a:bodyPr lIns="0" tIns="0" rIns="0" bIns="0" anchor="ctr"/>
          <a:lstStyle/>
          <a:p>
            <a:pPr algn="ctr" eaLnBrk="0" hangingPunct="0">
              <a:lnSpc>
                <a:spcPct val="75000"/>
              </a:lnSpc>
              <a:spcBef>
                <a:spcPct val="20000"/>
              </a:spcBef>
              <a:buClr>
                <a:srgbClr val="5A0BCF"/>
              </a:buClr>
            </a:pPr>
            <a:r>
              <a:rPr lang="ja-JP" altLang="en-US" sz="2000">
                <a:solidFill>
                  <a:srgbClr val="F2F2F2"/>
                </a:solidFill>
                <a:latin typeface="AR P丸ゴシック体M"/>
                <a:ea typeface="AR P丸ゴシック体M"/>
                <a:cs typeface="AR P丸ゴシック体M"/>
              </a:rPr>
              <a:t>皆さんの有能な部下がこのようなチャンスを活かせるよう配慮して頂きたい</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タイトル 1"/>
          <p:cNvSpPr>
            <a:spLocks noGrp="1"/>
          </p:cNvSpPr>
          <p:nvPr>
            <p:ph type="title"/>
          </p:nvPr>
        </p:nvSpPr>
        <p:spPr/>
        <p:txBody>
          <a:bodyPr/>
          <a:lstStyle/>
          <a:p>
            <a:r>
              <a:rPr lang="ja-JP" altLang="en-US" sz="2400" smtClean="0"/>
              <a:t>実例 ： </a:t>
            </a:r>
            <a:r>
              <a:rPr lang="en-US" altLang="ja-JP" sz="2400" smtClean="0"/>
              <a:t>Embedded Linux Conference Europe 2011</a:t>
            </a:r>
            <a:endParaRPr lang="ja-JP" altLang="en-US" sz="2400" smtClean="0"/>
          </a:p>
        </p:txBody>
      </p:sp>
      <p:sp>
        <p:nvSpPr>
          <p:cNvPr id="51202" name="スライド番号プレースホルダー 3"/>
          <p:cNvSpPr>
            <a:spLocks noGrp="1"/>
          </p:cNvSpPr>
          <p:nvPr>
            <p:ph type="sldNum" sz="quarter" idx="10"/>
          </p:nvPr>
        </p:nvSpPr>
        <p:spPr bwMode="auto">
          <a:noFill/>
          <a:ln>
            <a:miter lim="800000"/>
            <a:headEnd/>
            <a:tailEnd/>
          </a:ln>
        </p:spPr>
        <p:txBody>
          <a:bodyPr/>
          <a:lstStyle/>
          <a:p>
            <a:fld id="{E3BB8C11-42EA-42E0-9020-18FC4FE7CC4E}" type="slidenum">
              <a:rPr lang="ja-JP" altLang="en-US" smtClean="0"/>
              <a:pPr/>
              <a:t>24</a:t>
            </a:fld>
            <a:endParaRPr lang="en-US" altLang="ja-JP" smtClean="0"/>
          </a:p>
        </p:txBody>
      </p:sp>
      <p:sp>
        <p:nvSpPr>
          <p:cNvPr id="51203" name="テキスト ボックス 4"/>
          <p:cNvSpPr txBox="1">
            <a:spLocks noChangeArrowheads="1"/>
          </p:cNvSpPr>
          <p:nvPr/>
        </p:nvSpPr>
        <p:spPr bwMode="auto">
          <a:xfrm>
            <a:off x="4787900" y="981075"/>
            <a:ext cx="4176713" cy="450850"/>
          </a:xfrm>
          <a:prstGeom prst="rect">
            <a:avLst/>
          </a:prstGeom>
          <a:noFill/>
          <a:ln w="9525">
            <a:noFill/>
            <a:miter lim="800000"/>
            <a:headEnd/>
            <a:tailEnd/>
          </a:ln>
        </p:spPr>
        <p:txBody>
          <a:bodyPr>
            <a:spAutoFit/>
          </a:bodyPr>
          <a:lstStyle/>
          <a:p>
            <a:pPr>
              <a:lnSpc>
                <a:spcPts val="1400"/>
              </a:lnSpc>
            </a:pPr>
            <a:r>
              <a:rPr lang="en-US" altLang="ja-JP" sz="1400">
                <a:hlinkClick r:id="rId2"/>
              </a:rPr>
              <a:t>https://events.linuxfoundation.org/archive/2011/embedded-linux-conference-europe/schedule</a:t>
            </a:r>
            <a:endParaRPr lang="ja-JP" altLang="en-US" sz="1400"/>
          </a:p>
        </p:txBody>
      </p:sp>
      <p:pic>
        <p:nvPicPr>
          <p:cNvPr id="51204" name="図 5"/>
          <p:cNvPicPr>
            <a:picLocks noChangeAspect="1"/>
          </p:cNvPicPr>
          <p:nvPr/>
        </p:nvPicPr>
        <p:blipFill>
          <a:blip r:embed="rId3"/>
          <a:srcRect/>
          <a:stretch>
            <a:fillRect/>
          </a:stretch>
        </p:blipFill>
        <p:spPr bwMode="auto">
          <a:xfrm>
            <a:off x="250825" y="1527175"/>
            <a:ext cx="4321175" cy="3868738"/>
          </a:xfrm>
          <a:prstGeom prst="rect">
            <a:avLst/>
          </a:prstGeom>
          <a:noFill/>
          <a:ln w="9525">
            <a:noFill/>
            <a:miter lim="800000"/>
            <a:headEnd/>
            <a:tailEnd/>
          </a:ln>
        </p:spPr>
      </p:pic>
      <p:pic>
        <p:nvPicPr>
          <p:cNvPr id="51205" name="図 6"/>
          <p:cNvPicPr>
            <a:picLocks noChangeAspect="1"/>
          </p:cNvPicPr>
          <p:nvPr/>
        </p:nvPicPr>
        <p:blipFill>
          <a:blip r:embed="rId4"/>
          <a:srcRect/>
          <a:stretch>
            <a:fillRect/>
          </a:stretch>
        </p:blipFill>
        <p:spPr bwMode="auto">
          <a:xfrm>
            <a:off x="4643438" y="1538288"/>
            <a:ext cx="4249737" cy="3860800"/>
          </a:xfrm>
          <a:prstGeom prst="rect">
            <a:avLst/>
          </a:prstGeom>
          <a:noFill/>
          <a:ln w="9525">
            <a:noFill/>
            <a:miter lim="800000"/>
            <a:headEnd/>
            <a:tailEnd/>
          </a:ln>
        </p:spPr>
      </p:pic>
      <p:sp>
        <p:nvSpPr>
          <p:cNvPr id="8" name="Rectangle 3"/>
          <p:cNvSpPr txBox="1">
            <a:spLocks/>
          </p:cNvSpPr>
          <p:nvPr/>
        </p:nvSpPr>
        <p:spPr bwMode="auto">
          <a:xfrm>
            <a:off x="196850" y="5745163"/>
            <a:ext cx="8856663" cy="360362"/>
          </a:xfrm>
          <a:prstGeom prst="rect">
            <a:avLst/>
          </a:prstGeom>
          <a:noFill/>
          <a:ln w="9525">
            <a:noFill/>
            <a:miter lim="800000"/>
            <a:headEnd/>
            <a:tailEnd/>
          </a:ln>
        </p:spPr>
        <p:txBody>
          <a:bodyPr lIns="54000" tIns="10800" rIns="54000" bIns="10800" anchor="ctr"/>
          <a:lstStyle/>
          <a:p>
            <a:pPr eaLnBrk="0" hangingPunct="0">
              <a:lnSpc>
                <a:spcPct val="80000"/>
              </a:lnSpc>
              <a:spcBef>
                <a:spcPct val="20000"/>
              </a:spcBef>
              <a:buClr>
                <a:srgbClr val="0066FF"/>
              </a:buClr>
              <a:defRPr/>
            </a:pPr>
            <a:r>
              <a:rPr lang="ja-JP" altLang="en-US" kern="0" dirty="0">
                <a:solidFill>
                  <a:srgbClr val="FF0000"/>
                </a:solidFill>
                <a:latin typeface="HG丸ｺﾞｼｯｸM-PRO" pitchFamily="50" charset="-128"/>
                <a:ea typeface="HG丸ｺﾞｼｯｸM-PRO" pitchFamily="50" charset="-128"/>
              </a:rPr>
              <a:t>組み込みリナックス関連だけで約</a:t>
            </a:r>
            <a:r>
              <a:rPr lang="en-US" altLang="ja-JP" kern="0" dirty="0">
                <a:solidFill>
                  <a:srgbClr val="FF0000"/>
                </a:solidFill>
                <a:latin typeface="HG丸ｺﾞｼｯｸM-PRO" pitchFamily="50" charset="-128"/>
                <a:ea typeface="HG丸ｺﾞｼｯｸM-PRO" pitchFamily="50" charset="-128"/>
              </a:rPr>
              <a:t>50</a:t>
            </a:r>
            <a:r>
              <a:rPr lang="ja-JP" altLang="en-US" kern="0" dirty="0">
                <a:solidFill>
                  <a:srgbClr val="FF0000"/>
                </a:solidFill>
                <a:latin typeface="HG丸ｺﾞｼｯｸM-PRO" pitchFamily="50" charset="-128"/>
                <a:ea typeface="HG丸ｺﾞｼｯｸM-PRO" pitchFamily="50" charset="-128"/>
              </a:rPr>
              <a:t>セッション、基調講演８本の充実した内容で、最先端のコミュニティ開発状況を吸収可能</a:t>
            </a:r>
            <a:endParaRPr lang="en-US" altLang="ja-JP" kern="0" dirty="0">
              <a:solidFill>
                <a:srgbClr val="FF0000"/>
              </a:solidFill>
              <a:latin typeface="HG丸ｺﾞｼｯｸM-PRO" pitchFamily="50" charset="-128"/>
              <a:ea typeface="HG丸ｺﾞｼｯｸM-PRO" pitchFamily="50" charset="-128"/>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タイトル 1"/>
          <p:cNvSpPr>
            <a:spLocks noGrp="1"/>
          </p:cNvSpPr>
          <p:nvPr>
            <p:ph type="title"/>
          </p:nvPr>
        </p:nvSpPr>
        <p:spPr>
          <a:xfrm>
            <a:off x="301625" y="331788"/>
            <a:ext cx="8534400" cy="758825"/>
          </a:xfrm>
        </p:spPr>
        <p:txBody>
          <a:bodyPr/>
          <a:lstStyle/>
          <a:p>
            <a:r>
              <a:rPr lang="en-US" altLang="ja-JP" smtClean="0"/>
              <a:t>linux.conf.au</a:t>
            </a:r>
            <a:br>
              <a:rPr lang="en-US" altLang="ja-JP" smtClean="0"/>
            </a:br>
            <a:r>
              <a:rPr lang="en-US" altLang="ja-JP" sz="2400" smtClean="0"/>
              <a:t>Ballarat Austlaria 2012</a:t>
            </a:r>
            <a:r>
              <a:rPr lang="ja-JP" altLang="en-US" sz="2400" smtClean="0"/>
              <a:t>－</a:t>
            </a:r>
            <a:r>
              <a:rPr lang="en-US" altLang="ja-JP" sz="2400" smtClean="0"/>
              <a:t>1/16</a:t>
            </a:r>
            <a:r>
              <a:rPr lang="ja-JP" altLang="en-US" sz="2400" smtClean="0"/>
              <a:t>～</a:t>
            </a:r>
            <a:r>
              <a:rPr lang="en-US" altLang="ja-JP" sz="2400" smtClean="0"/>
              <a:t>20</a:t>
            </a:r>
            <a:endParaRPr lang="ja-JP" altLang="en-US" sz="2400" smtClean="0"/>
          </a:p>
        </p:txBody>
      </p:sp>
      <p:sp>
        <p:nvSpPr>
          <p:cNvPr id="52226" name="スライド番号プレースホルダー 3"/>
          <p:cNvSpPr>
            <a:spLocks noGrp="1"/>
          </p:cNvSpPr>
          <p:nvPr>
            <p:ph type="sldNum" sz="quarter" idx="10"/>
          </p:nvPr>
        </p:nvSpPr>
        <p:spPr bwMode="auto">
          <a:noFill/>
          <a:ln>
            <a:miter lim="800000"/>
            <a:headEnd/>
            <a:tailEnd/>
          </a:ln>
        </p:spPr>
        <p:txBody>
          <a:bodyPr/>
          <a:lstStyle/>
          <a:p>
            <a:fld id="{A0A04185-CBB3-485F-8AC1-826E3562265E}" type="slidenum">
              <a:rPr lang="ja-JP" altLang="en-US" smtClean="0"/>
              <a:pPr/>
              <a:t>25</a:t>
            </a:fld>
            <a:endParaRPr lang="en-US" altLang="ja-JP" smtClean="0"/>
          </a:p>
        </p:txBody>
      </p:sp>
      <p:pic>
        <p:nvPicPr>
          <p:cNvPr id="52227" name="図 4"/>
          <p:cNvPicPr>
            <a:picLocks noChangeAspect="1"/>
          </p:cNvPicPr>
          <p:nvPr/>
        </p:nvPicPr>
        <p:blipFill>
          <a:blip r:embed="rId2"/>
          <a:srcRect/>
          <a:stretch>
            <a:fillRect/>
          </a:stretch>
        </p:blipFill>
        <p:spPr bwMode="auto">
          <a:xfrm>
            <a:off x="323850" y="1557338"/>
            <a:ext cx="8496300" cy="4679950"/>
          </a:xfrm>
          <a:prstGeom prst="rect">
            <a:avLst/>
          </a:prstGeom>
          <a:noFill/>
          <a:ln w="9525">
            <a:noFill/>
            <a:miter lim="800000"/>
            <a:headEnd/>
            <a:tailEnd/>
          </a:ln>
        </p:spPr>
      </p:pic>
      <p:sp>
        <p:nvSpPr>
          <p:cNvPr id="7" name="角丸四角形 6"/>
          <p:cNvSpPr/>
          <p:nvPr/>
        </p:nvSpPr>
        <p:spPr bwMode="auto">
          <a:xfrm>
            <a:off x="8027988" y="635000"/>
            <a:ext cx="865187" cy="288925"/>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800" dirty="0">
                <a:solidFill>
                  <a:schemeClr val="bg1">
                    <a:lumMod val="95000"/>
                  </a:schemeClr>
                </a:solidFill>
                <a:latin typeface="AR P丸ゴシック体M" pitchFamily="50" charset="-128"/>
                <a:ea typeface="AR P丸ゴシック体M" pitchFamily="50" charset="-128"/>
              </a:rPr>
              <a:t>英 語</a:t>
            </a:r>
          </a:p>
        </p:txBody>
      </p:sp>
      <p:sp>
        <p:nvSpPr>
          <p:cNvPr id="8" name="角丸四角形 7"/>
          <p:cNvSpPr/>
          <p:nvPr/>
        </p:nvSpPr>
        <p:spPr bwMode="auto">
          <a:xfrm>
            <a:off x="8027988" y="981075"/>
            <a:ext cx="865187" cy="287338"/>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800" dirty="0">
                <a:solidFill>
                  <a:schemeClr val="bg1">
                    <a:lumMod val="95000"/>
                  </a:schemeClr>
                </a:solidFill>
                <a:latin typeface="AR P丸ゴシック体M" pitchFamily="50" charset="-128"/>
                <a:ea typeface="AR P丸ゴシック体M" pitchFamily="50" charset="-128"/>
              </a:rPr>
              <a:t>海 外</a:t>
            </a:r>
          </a:p>
        </p:txBody>
      </p:sp>
      <p:sp>
        <p:nvSpPr>
          <p:cNvPr id="9" name="角丸四角形 8"/>
          <p:cNvSpPr/>
          <p:nvPr/>
        </p:nvSpPr>
        <p:spPr bwMode="auto">
          <a:xfrm>
            <a:off x="8027988" y="285750"/>
            <a:ext cx="865187" cy="288925"/>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en-US" altLang="ja-JP" sz="2000" dirty="0">
                <a:solidFill>
                  <a:schemeClr val="bg1">
                    <a:lumMod val="95000"/>
                  </a:schemeClr>
                </a:solidFill>
                <a:latin typeface="Tahoma" pitchFamily="34" charset="0"/>
                <a:ea typeface="Tahoma" pitchFamily="34" charset="0"/>
                <a:cs typeface="Tahoma" pitchFamily="34" charset="0"/>
              </a:rPr>
              <a:t>ICT</a:t>
            </a:r>
            <a:endParaRPr lang="ja-JP" altLang="en-US" sz="2000" dirty="0">
              <a:solidFill>
                <a:schemeClr val="bg1">
                  <a:lumMod val="95000"/>
                </a:schemeClr>
              </a:solidFill>
              <a:latin typeface="Tahoma" pitchFamily="34" charset="0"/>
              <a:ea typeface="AR P丸ゴシック体M" pitchFamily="50" charset="-128"/>
              <a:cs typeface="Tahoma"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図 9" descr="ELC2012.JPG"/>
          <p:cNvPicPr>
            <a:picLocks noChangeAspect="1"/>
          </p:cNvPicPr>
          <p:nvPr/>
        </p:nvPicPr>
        <p:blipFill>
          <a:blip r:embed="rId2"/>
          <a:stretch>
            <a:fillRect/>
          </a:stretch>
        </p:blipFill>
        <p:spPr>
          <a:xfrm>
            <a:off x="250825" y="1557338"/>
            <a:ext cx="8569325" cy="4608512"/>
          </a:xfrm>
          <a:prstGeom prst="rect">
            <a:avLst/>
          </a:prstGeom>
          <a:ln>
            <a:noFill/>
          </a:ln>
          <a:effectLst>
            <a:outerShdw blurRad="292100" dist="139700" dir="2700000" algn="tl" rotWithShape="0">
              <a:srgbClr val="333333">
                <a:alpha val="65000"/>
              </a:srgbClr>
            </a:outerShdw>
          </a:effectLst>
        </p:spPr>
      </p:pic>
      <p:sp>
        <p:nvSpPr>
          <p:cNvPr id="53250" name="スライド番号プレースホルダ 22"/>
          <p:cNvSpPr>
            <a:spLocks noGrp="1"/>
          </p:cNvSpPr>
          <p:nvPr>
            <p:ph type="sldNum" sz="quarter" idx="10"/>
          </p:nvPr>
        </p:nvSpPr>
        <p:spPr bwMode="auto">
          <a:noFill/>
          <a:ln>
            <a:miter lim="800000"/>
            <a:headEnd/>
            <a:tailEnd/>
          </a:ln>
        </p:spPr>
        <p:txBody>
          <a:bodyPr/>
          <a:lstStyle/>
          <a:p>
            <a:fld id="{2DF236AD-A48B-492B-84FF-CBC963FDA226}" type="slidenum">
              <a:rPr lang="ja-JP" altLang="en-US" smtClean="0"/>
              <a:pPr/>
              <a:t>26</a:t>
            </a:fld>
            <a:endParaRPr lang="en-US" altLang="ja-JP" smtClean="0"/>
          </a:p>
        </p:txBody>
      </p:sp>
      <p:sp>
        <p:nvSpPr>
          <p:cNvPr id="53251" name="Rectangle 2"/>
          <p:cNvSpPr>
            <a:spLocks noGrp="1"/>
          </p:cNvSpPr>
          <p:nvPr>
            <p:ph type="title"/>
          </p:nvPr>
        </p:nvSpPr>
        <p:spPr/>
        <p:txBody>
          <a:bodyPr/>
          <a:lstStyle/>
          <a:p>
            <a:r>
              <a:rPr lang="en-US" altLang="ja-JP" sz="2400" smtClean="0"/>
              <a:t>Embedded</a:t>
            </a:r>
            <a:r>
              <a:rPr lang="ja-JP" altLang="en-US" sz="2400" smtClean="0"/>
              <a:t> </a:t>
            </a:r>
            <a:r>
              <a:rPr lang="en-US" altLang="ja-JP" sz="2400" smtClean="0"/>
              <a:t>Linux</a:t>
            </a:r>
            <a:r>
              <a:rPr lang="ja-JP" altLang="en-US" sz="2400" smtClean="0"/>
              <a:t> </a:t>
            </a:r>
            <a:r>
              <a:rPr lang="en-US" altLang="ja-JP" sz="2400" smtClean="0"/>
              <a:t>Conference</a:t>
            </a:r>
            <a:br>
              <a:rPr lang="en-US" altLang="ja-JP" sz="2400" smtClean="0"/>
            </a:br>
            <a:r>
              <a:rPr lang="en-US" altLang="ja-JP" sz="2400" smtClean="0"/>
              <a:t>Redwood City, CA 2012-2/15</a:t>
            </a:r>
            <a:r>
              <a:rPr lang="ja-JP" altLang="en-US" sz="2400" smtClean="0"/>
              <a:t>～</a:t>
            </a:r>
            <a:r>
              <a:rPr lang="en-US" altLang="ja-JP" sz="2400" smtClean="0"/>
              <a:t>17</a:t>
            </a:r>
          </a:p>
        </p:txBody>
      </p:sp>
      <p:sp>
        <p:nvSpPr>
          <p:cNvPr id="53252" name="テキスト ボックス 8"/>
          <p:cNvSpPr txBox="1">
            <a:spLocks noChangeArrowheads="1"/>
          </p:cNvSpPr>
          <p:nvPr/>
        </p:nvSpPr>
        <p:spPr bwMode="auto">
          <a:xfrm>
            <a:off x="46038" y="1027113"/>
            <a:ext cx="4392612" cy="307975"/>
          </a:xfrm>
          <a:prstGeom prst="rect">
            <a:avLst/>
          </a:prstGeom>
          <a:noFill/>
          <a:ln w="9525">
            <a:noFill/>
            <a:miter lim="800000"/>
            <a:headEnd/>
            <a:tailEnd/>
          </a:ln>
        </p:spPr>
        <p:txBody>
          <a:bodyPr>
            <a:spAutoFit/>
          </a:bodyPr>
          <a:lstStyle/>
          <a:p>
            <a:r>
              <a:rPr lang="en-US" altLang="ja-JP" sz="1400">
                <a:hlinkClick r:id="rId3"/>
              </a:rPr>
              <a:t>https://events.linuxfoundation.org/events/linuxcon-japan</a:t>
            </a:r>
            <a:endParaRPr lang="ja-JP" altLang="en-US" sz="1400"/>
          </a:p>
        </p:txBody>
      </p:sp>
      <p:sp>
        <p:nvSpPr>
          <p:cNvPr id="8" name="正方形/長方形 7"/>
          <p:cNvSpPr/>
          <p:nvPr/>
        </p:nvSpPr>
        <p:spPr bwMode="auto">
          <a:xfrm>
            <a:off x="4284663" y="5937250"/>
            <a:ext cx="1871662" cy="215900"/>
          </a:xfrm>
          <a:prstGeom prst="rect">
            <a:avLst/>
          </a:prstGeom>
          <a:solidFill>
            <a:schemeClr val="bg1"/>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11" name="角丸四角形 10"/>
          <p:cNvSpPr/>
          <p:nvPr/>
        </p:nvSpPr>
        <p:spPr bwMode="auto">
          <a:xfrm>
            <a:off x="8027988" y="635000"/>
            <a:ext cx="865187" cy="288925"/>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800" dirty="0">
                <a:solidFill>
                  <a:schemeClr val="bg1">
                    <a:lumMod val="95000"/>
                  </a:schemeClr>
                </a:solidFill>
                <a:latin typeface="AR P丸ゴシック体M" pitchFamily="50" charset="-128"/>
                <a:ea typeface="AR P丸ゴシック体M" pitchFamily="50" charset="-128"/>
              </a:rPr>
              <a:t>英 語</a:t>
            </a:r>
          </a:p>
        </p:txBody>
      </p:sp>
      <p:sp>
        <p:nvSpPr>
          <p:cNvPr id="12" name="角丸四角形 11"/>
          <p:cNvSpPr/>
          <p:nvPr/>
        </p:nvSpPr>
        <p:spPr bwMode="auto">
          <a:xfrm>
            <a:off x="8027988" y="981075"/>
            <a:ext cx="865187" cy="287338"/>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800" dirty="0">
                <a:solidFill>
                  <a:schemeClr val="bg1">
                    <a:lumMod val="95000"/>
                  </a:schemeClr>
                </a:solidFill>
                <a:latin typeface="AR P丸ゴシック体M" pitchFamily="50" charset="-128"/>
                <a:ea typeface="AR P丸ゴシック体M" pitchFamily="50" charset="-128"/>
              </a:rPr>
              <a:t>海 外</a:t>
            </a:r>
          </a:p>
        </p:txBody>
      </p:sp>
      <p:sp>
        <p:nvSpPr>
          <p:cNvPr id="14" name="角丸四角形 13"/>
          <p:cNvSpPr/>
          <p:nvPr/>
        </p:nvSpPr>
        <p:spPr bwMode="auto">
          <a:xfrm>
            <a:off x="8027988" y="285750"/>
            <a:ext cx="865187" cy="288925"/>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600" dirty="0">
                <a:solidFill>
                  <a:schemeClr val="bg1">
                    <a:lumMod val="95000"/>
                  </a:schemeClr>
                </a:solidFill>
                <a:latin typeface="Tahoma" pitchFamily="34" charset="0"/>
                <a:ea typeface="AR P丸ゴシック体M" pitchFamily="50" charset="-128"/>
                <a:cs typeface="Tahoma" pitchFamily="34" charset="0"/>
              </a:rPr>
              <a:t>組み込み</a:t>
            </a:r>
            <a:endParaRPr lang="ja-JP" altLang="en-US" sz="2000" dirty="0">
              <a:solidFill>
                <a:schemeClr val="bg1">
                  <a:lumMod val="95000"/>
                </a:schemeClr>
              </a:solidFill>
              <a:latin typeface="Tahoma" pitchFamily="34" charset="0"/>
              <a:ea typeface="AR P丸ゴシック体M" pitchFamily="50" charset="-128"/>
              <a:cs typeface="Tahoma"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スライド番号プレースホルダ 22"/>
          <p:cNvSpPr>
            <a:spLocks noGrp="1"/>
          </p:cNvSpPr>
          <p:nvPr>
            <p:ph type="sldNum" sz="quarter" idx="10"/>
          </p:nvPr>
        </p:nvSpPr>
        <p:spPr bwMode="auto">
          <a:noFill/>
          <a:ln>
            <a:miter lim="800000"/>
            <a:headEnd/>
            <a:tailEnd/>
          </a:ln>
        </p:spPr>
        <p:txBody>
          <a:bodyPr/>
          <a:lstStyle/>
          <a:p>
            <a:fld id="{CC14DBE2-A1D1-497E-AC89-F18C275BA203}" type="slidenum">
              <a:rPr lang="ja-JP" altLang="en-US" smtClean="0"/>
              <a:pPr/>
              <a:t>27</a:t>
            </a:fld>
            <a:endParaRPr lang="en-US" altLang="ja-JP" smtClean="0"/>
          </a:p>
        </p:txBody>
      </p:sp>
      <p:sp>
        <p:nvSpPr>
          <p:cNvPr id="54274" name="Rectangle 2"/>
          <p:cNvSpPr>
            <a:spLocks noGrp="1"/>
          </p:cNvSpPr>
          <p:nvPr>
            <p:ph type="title"/>
          </p:nvPr>
        </p:nvSpPr>
        <p:spPr/>
        <p:txBody>
          <a:bodyPr/>
          <a:lstStyle/>
          <a:p>
            <a:pPr>
              <a:lnSpc>
                <a:spcPts val="2400"/>
              </a:lnSpc>
            </a:pPr>
            <a:r>
              <a:rPr lang="en-US" altLang="ja-JP" sz="2400" smtClean="0"/>
              <a:t>LinuxCon</a:t>
            </a:r>
            <a:r>
              <a:rPr lang="ja-JP" altLang="en-US" sz="2400" smtClean="0"/>
              <a:t> </a:t>
            </a:r>
            <a:r>
              <a:rPr lang="en-US" altLang="ja-JP" sz="2400" smtClean="0"/>
              <a:t>Japan 2012</a:t>
            </a:r>
            <a:br>
              <a:rPr lang="en-US" altLang="ja-JP" sz="2400" smtClean="0"/>
            </a:br>
            <a:r>
              <a:rPr lang="en-US" altLang="ja-JP" sz="2400" smtClean="0"/>
              <a:t>Pacifico Yokohama,</a:t>
            </a:r>
            <a:r>
              <a:rPr lang="ja-JP" altLang="en-US" sz="2400" smtClean="0"/>
              <a:t> </a:t>
            </a:r>
            <a:r>
              <a:rPr lang="en-US" altLang="ja-JP" sz="2400" smtClean="0"/>
              <a:t>2012-6/</a:t>
            </a:r>
            <a:r>
              <a:rPr lang="ja-JP" altLang="en-US" sz="2400" smtClean="0"/>
              <a:t>６～８ </a:t>
            </a:r>
            <a:endParaRPr lang="en-US" altLang="ja-JP" sz="2400" smtClean="0"/>
          </a:p>
        </p:txBody>
      </p:sp>
      <p:pic>
        <p:nvPicPr>
          <p:cNvPr id="7" name="図 6" descr="linuxConJP.JPG"/>
          <p:cNvPicPr>
            <a:picLocks noChangeAspect="1"/>
          </p:cNvPicPr>
          <p:nvPr/>
        </p:nvPicPr>
        <p:blipFill>
          <a:blip r:embed="rId2"/>
          <a:stretch>
            <a:fillRect/>
          </a:stretch>
        </p:blipFill>
        <p:spPr>
          <a:xfrm>
            <a:off x="269875" y="1581150"/>
            <a:ext cx="8569325" cy="4656138"/>
          </a:xfrm>
          <a:prstGeom prst="rect">
            <a:avLst/>
          </a:prstGeom>
          <a:ln>
            <a:noFill/>
          </a:ln>
          <a:effectLst>
            <a:outerShdw blurRad="292100" dist="139700" dir="2700000" algn="tl" rotWithShape="0">
              <a:srgbClr val="333333">
                <a:alpha val="65000"/>
              </a:srgbClr>
            </a:outerShdw>
          </a:effectLst>
        </p:spPr>
      </p:pic>
      <p:sp>
        <p:nvSpPr>
          <p:cNvPr id="8" name="正方形/長方形 7"/>
          <p:cNvSpPr/>
          <p:nvPr/>
        </p:nvSpPr>
        <p:spPr bwMode="auto">
          <a:xfrm>
            <a:off x="4284663" y="5445125"/>
            <a:ext cx="2735262" cy="792163"/>
          </a:xfrm>
          <a:prstGeom prst="rect">
            <a:avLst/>
          </a:prstGeom>
          <a:solidFill>
            <a:schemeClr val="bg1"/>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54277" name="テキスト ボックス 8"/>
          <p:cNvSpPr txBox="1">
            <a:spLocks noChangeArrowheads="1"/>
          </p:cNvSpPr>
          <p:nvPr/>
        </p:nvSpPr>
        <p:spPr bwMode="auto">
          <a:xfrm>
            <a:off x="65088" y="1030288"/>
            <a:ext cx="4392612" cy="307975"/>
          </a:xfrm>
          <a:prstGeom prst="rect">
            <a:avLst/>
          </a:prstGeom>
          <a:noFill/>
          <a:ln w="9525">
            <a:noFill/>
            <a:miter lim="800000"/>
            <a:headEnd/>
            <a:tailEnd/>
          </a:ln>
        </p:spPr>
        <p:txBody>
          <a:bodyPr>
            <a:spAutoFit/>
          </a:bodyPr>
          <a:lstStyle/>
          <a:p>
            <a:r>
              <a:rPr lang="en-US" altLang="ja-JP" sz="1400">
                <a:hlinkClick r:id="rId3"/>
              </a:rPr>
              <a:t>https://events.linuxfoundation.org/events/linuxcon-japan</a:t>
            </a:r>
            <a:endParaRPr lang="ja-JP" altLang="en-US" sz="1400"/>
          </a:p>
        </p:txBody>
      </p:sp>
      <p:sp>
        <p:nvSpPr>
          <p:cNvPr id="11" name="角丸四角形 10"/>
          <p:cNvSpPr/>
          <p:nvPr/>
        </p:nvSpPr>
        <p:spPr bwMode="auto">
          <a:xfrm>
            <a:off x="8027988" y="635000"/>
            <a:ext cx="865187" cy="288925"/>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800" dirty="0">
                <a:solidFill>
                  <a:schemeClr val="bg1">
                    <a:lumMod val="95000"/>
                  </a:schemeClr>
                </a:solidFill>
                <a:latin typeface="AR P丸ゴシック体M" pitchFamily="50" charset="-128"/>
                <a:ea typeface="AR P丸ゴシック体M" pitchFamily="50" charset="-128"/>
              </a:rPr>
              <a:t>英 語</a:t>
            </a:r>
          </a:p>
        </p:txBody>
      </p:sp>
      <p:sp>
        <p:nvSpPr>
          <p:cNvPr id="12" name="角丸四角形 11"/>
          <p:cNvSpPr/>
          <p:nvPr/>
        </p:nvSpPr>
        <p:spPr bwMode="auto">
          <a:xfrm>
            <a:off x="8027988" y="981075"/>
            <a:ext cx="865187" cy="287338"/>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800" dirty="0">
                <a:solidFill>
                  <a:schemeClr val="bg1">
                    <a:lumMod val="95000"/>
                  </a:schemeClr>
                </a:solidFill>
                <a:latin typeface="AR P丸ゴシック体M" pitchFamily="50" charset="-128"/>
                <a:ea typeface="AR P丸ゴシック体M" pitchFamily="50" charset="-128"/>
              </a:rPr>
              <a:t>国 内</a:t>
            </a:r>
          </a:p>
        </p:txBody>
      </p:sp>
      <p:sp>
        <p:nvSpPr>
          <p:cNvPr id="14" name="角丸四角形 13"/>
          <p:cNvSpPr/>
          <p:nvPr/>
        </p:nvSpPr>
        <p:spPr bwMode="auto">
          <a:xfrm>
            <a:off x="8027988" y="285750"/>
            <a:ext cx="865187" cy="288925"/>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600" dirty="0">
                <a:solidFill>
                  <a:schemeClr val="bg1">
                    <a:lumMod val="95000"/>
                  </a:schemeClr>
                </a:solidFill>
                <a:latin typeface="Tahoma" pitchFamily="34" charset="0"/>
                <a:ea typeface="AR P丸ゴシック体M" pitchFamily="50" charset="-128"/>
                <a:cs typeface="Tahoma" pitchFamily="34" charset="0"/>
              </a:rPr>
              <a:t>組み込み</a:t>
            </a:r>
            <a:endParaRPr lang="ja-JP" altLang="en-US" sz="2000" dirty="0">
              <a:solidFill>
                <a:schemeClr val="bg1">
                  <a:lumMod val="95000"/>
                </a:schemeClr>
              </a:solidFill>
              <a:latin typeface="Tahoma" pitchFamily="34" charset="0"/>
              <a:ea typeface="AR P丸ゴシック体M" pitchFamily="50" charset="-128"/>
              <a:cs typeface="Tahoma"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タイトル 1"/>
          <p:cNvSpPr>
            <a:spLocks noGrp="1"/>
          </p:cNvSpPr>
          <p:nvPr>
            <p:ph type="title"/>
          </p:nvPr>
        </p:nvSpPr>
        <p:spPr/>
        <p:txBody>
          <a:bodyPr/>
          <a:lstStyle/>
          <a:p>
            <a:r>
              <a:rPr lang="en-US" altLang="ja-JP" smtClean="0"/>
              <a:t>CEWG Jamboree </a:t>
            </a:r>
            <a:r>
              <a:rPr lang="ja-JP" altLang="en-US" smtClean="0"/>
              <a:t>（年４回程度）</a:t>
            </a:r>
          </a:p>
        </p:txBody>
      </p:sp>
      <p:sp>
        <p:nvSpPr>
          <p:cNvPr id="55298" name="スライド番号プレースホルダー 3"/>
          <p:cNvSpPr>
            <a:spLocks noGrp="1"/>
          </p:cNvSpPr>
          <p:nvPr>
            <p:ph type="sldNum" sz="quarter" idx="10"/>
          </p:nvPr>
        </p:nvSpPr>
        <p:spPr bwMode="auto">
          <a:noFill/>
          <a:ln>
            <a:miter lim="800000"/>
            <a:headEnd/>
            <a:tailEnd/>
          </a:ln>
        </p:spPr>
        <p:txBody>
          <a:bodyPr/>
          <a:lstStyle/>
          <a:p>
            <a:fld id="{67FD382C-FF50-4C40-80B3-49010770367C}" type="slidenum">
              <a:rPr lang="ja-JP" altLang="en-US" smtClean="0"/>
              <a:pPr/>
              <a:t>28</a:t>
            </a:fld>
            <a:endParaRPr lang="en-US" altLang="ja-JP" smtClean="0"/>
          </a:p>
        </p:txBody>
      </p:sp>
      <p:sp>
        <p:nvSpPr>
          <p:cNvPr id="8" name="角丸四角形 7"/>
          <p:cNvSpPr/>
          <p:nvPr/>
        </p:nvSpPr>
        <p:spPr bwMode="auto">
          <a:xfrm>
            <a:off x="8027988" y="635000"/>
            <a:ext cx="865187" cy="288925"/>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600" dirty="0">
                <a:solidFill>
                  <a:schemeClr val="bg1">
                    <a:lumMod val="95000"/>
                  </a:schemeClr>
                </a:solidFill>
                <a:latin typeface="AR P丸ゴシック体M" pitchFamily="50" charset="-128"/>
                <a:ea typeface="AR P丸ゴシック体M" pitchFamily="50" charset="-128"/>
              </a:rPr>
              <a:t>日本語</a:t>
            </a:r>
            <a:endParaRPr lang="ja-JP" altLang="en-US" sz="2000" dirty="0">
              <a:solidFill>
                <a:schemeClr val="bg1">
                  <a:lumMod val="95000"/>
                </a:schemeClr>
              </a:solidFill>
              <a:latin typeface="AR P丸ゴシック体M" pitchFamily="50" charset="-128"/>
              <a:ea typeface="AR P丸ゴシック体M" pitchFamily="50" charset="-128"/>
            </a:endParaRPr>
          </a:p>
        </p:txBody>
      </p:sp>
      <p:sp>
        <p:nvSpPr>
          <p:cNvPr id="9" name="角丸四角形 8"/>
          <p:cNvSpPr/>
          <p:nvPr/>
        </p:nvSpPr>
        <p:spPr bwMode="auto">
          <a:xfrm>
            <a:off x="8027988" y="981075"/>
            <a:ext cx="865187" cy="287338"/>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800" dirty="0">
                <a:solidFill>
                  <a:schemeClr val="bg1">
                    <a:lumMod val="95000"/>
                  </a:schemeClr>
                </a:solidFill>
                <a:latin typeface="AR P丸ゴシック体M" pitchFamily="50" charset="-128"/>
                <a:ea typeface="AR P丸ゴシック体M" pitchFamily="50" charset="-128"/>
              </a:rPr>
              <a:t>国 内</a:t>
            </a:r>
          </a:p>
        </p:txBody>
      </p:sp>
      <p:sp>
        <p:nvSpPr>
          <p:cNvPr id="10" name="角丸四角形 9"/>
          <p:cNvSpPr/>
          <p:nvPr/>
        </p:nvSpPr>
        <p:spPr bwMode="auto">
          <a:xfrm>
            <a:off x="8027988" y="285750"/>
            <a:ext cx="865187" cy="288925"/>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r>
              <a:rPr lang="ja-JP" altLang="en-US" sz="1600" dirty="0">
                <a:solidFill>
                  <a:schemeClr val="bg1">
                    <a:lumMod val="95000"/>
                  </a:schemeClr>
                </a:solidFill>
                <a:latin typeface="Tahoma" pitchFamily="34" charset="0"/>
                <a:ea typeface="AR P丸ゴシック体M" pitchFamily="50" charset="-128"/>
                <a:cs typeface="Tahoma" pitchFamily="34" charset="0"/>
              </a:rPr>
              <a:t>組み込み</a:t>
            </a:r>
            <a:endParaRPr lang="ja-JP" altLang="en-US" sz="2000" dirty="0">
              <a:solidFill>
                <a:schemeClr val="bg1">
                  <a:lumMod val="95000"/>
                </a:schemeClr>
              </a:solidFill>
              <a:latin typeface="Tahoma" pitchFamily="34" charset="0"/>
              <a:ea typeface="AR P丸ゴシック体M" pitchFamily="50" charset="-128"/>
              <a:cs typeface="Tahoma" pitchFamily="34" charset="0"/>
            </a:endParaRPr>
          </a:p>
        </p:txBody>
      </p:sp>
      <p:pic>
        <p:nvPicPr>
          <p:cNvPr id="11" name="図 10"/>
          <p:cNvPicPr>
            <a:picLocks noChangeAspect="1"/>
          </p:cNvPicPr>
          <p:nvPr/>
        </p:nvPicPr>
        <p:blipFill>
          <a:blip r:embed="rId2"/>
          <a:stretch>
            <a:fillRect/>
          </a:stretch>
        </p:blipFill>
        <p:spPr>
          <a:xfrm>
            <a:off x="323850" y="1493838"/>
            <a:ext cx="8351838" cy="4400550"/>
          </a:xfrm>
          <a:prstGeom prst="rect">
            <a:avLst/>
          </a:prstGeom>
          <a:ln>
            <a:noFill/>
          </a:ln>
          <a:effectLst>
            <a:outerShdw blurRad="292100" dist="139700" dir="2700000" algn="tl" rotWithShape="0">
              <a:srgbClr val="333333">
                <a:alpha val="65000"/>
              </a:srgbClr>
            </a:outerShdw>
          </a:effectLst>
        </p:spPr>
      </p:pic>
      <p:sp>
        <p:nvSpPr>
          <p:cNvPr id="12" name="Rectangle 3"/>
          <p:cNvSpPr txBox="1">
            <a:spLocks/>
          </p:cNvSpPr>
          <p:nvPr/>
        </p:nvSpPr>
        <p:spPr bwMode="auto">
          <a:xfrm>
            <a:off x="250825" y="6021388"/>
            <a:ext cx="8534400" cy="360362"/>
          </a:xfrm>
          <a:prstGeom prst="rect">
            <a:avLst/>
          </a:prstGeom>
          <a:noFill/>
          <a:ln w="9525">
            <a:noFill/>
            <a:miter lim="800000"/>
            <a:headEnd/>
            <a:tailEnd/>
          </a:ln>
        </p:spPr>
        <p:txBody>
          <a:bodyPr lIns="54000" tIns="10800" rIns="54000" bIns="10800" anchor="ctr"/>
          <a:lstStyle/>
          <a:p>
            <a:pPr marL="323850" indent="-323850" algn="ctr" eaLnBrk="0" hangingPunct="0">
              <a:lnSpc>
                <a:spcPct val="80000"/>
              </a:lnSpc>
              <a:spcBef>
                <a:spcPct val="20000"/>
              </a:spcBef>
              <a:buClr>
                <a:srgbClr val="0066FF"/>
              </a:buClr>
              <a:defRPr/>
            </a:pPr>
            <a:r>
              <a:rPr lang="ja-JP" altLang="en-US" sz="2000" kern="0" dirty="0">
                <a:solidFill>
                  <a:srgbClr val="0070C0"/>
                </a:solidFill>
                <a:latin typeface="HG丸ｺﾞｼｯｸM-PRO" pitchFamily="50" charset="-128"/>
                <a:ea typeface="HG丸ｺﾞｼｯｸM-PRO" pitchFamily="50" charset="-128"/>
              </a:rPr>
              <a:t>現場のエンジニア同士がオープンな技術を語り合うホットなサロン</a:t>
            </a:r>
            <a:endParaRPr lang="en-US" altLang="ja-JP" sz="2600" kern="0" dirty="0">
              <a:solidFill>
                <a:srgbClr val="0070C0"/>
              </a:solidFill>
              <a:latin typeface="HG丸ｺﾞｼｯｸM-PRO" pitchFamily="50" charset="-128"/>
              <a:ea typeface="HG丸ｺﾞｼｯｸM-PRO" pitchFamily="50" charset="-128"/>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スライド番号プレースホルダ 22"/>
          <p:cNvSpPr>
            <a:spLocks noGrp="1"/>
          </p:cNvSpPr>
          <p:nvPr>
            <p:ph type="sldNum" sz="quarter" idx="10"/>
          </p:nvPr>
        </p:nvSpPr>
        <p:spPr bwMode="auto">
          <a:noFill/>
          <a:ln>
            <a:miter lim="800000"/>
            <a:headEnd/>
            <a:tailEnd/>
          </a:ln>
        </p:spPr>
        <p:txBody>
          <a:bodyPr/>
          <a:lstStyle/>
          <a:p>
            <a:fld id="{9C7518EB-ED1E-4055-9493-FFB88CAAF798}" type="slidenum">
              <a:rPr lang="ja-JP" altLang="en-US" smtClean="0"/>
              <a:pPr/>
              <a:t>29</a:t>
            </a:fld>
            <a:endParaRPr lang="en-US" altLang="ja-JP" smtClean="0"/>
          </a:p>
        </p:txBody>
      </p:sp>
      <p:sp>
        <p:nvSpPr>
          <p:cNvPr id="56322" name="Rectangle 2"/>
          <p:cNvSpPr>
            <a:spLocks noGrp="1"/>
          </p:cNvSpPr>
          <p:nvPr>
            <p:ph type="title"/>
          </p:nvPr>
        </p:nvSpPr>
        <p:spPr/>
        <p:txBody>
          <a:bodyPr/>
          <a:lstStyle/>
          <a:p>
            <a:r>
              <a:rPr lang="ja-JP" altLang="en-US" smtClean="0"/>
              <a:t>まとめ</a:t>
            </a:r>
            <a:endParaRPr lang="en-US" altLang="ja-JP" smtClean="0"/>
          </a:p>
        </p:txBody>
      </p:sp>
      <p:sp>
        <p:nvSpPr>
          <p:cNvPr id="56323" name="コンテンツ プレースホルダ 5"/>
          <p:cNvSpPr>
            <a:spLocks noGrp="1"/>
          </p:cNvSpPr>
          <p:nvPr>
            <p:ph idx="1"/>
          </p:nvPr>
        </p:nvSpPr>
        <p:spPr>
          <a:xfrm>
            <a:off x="179388" y="1638300"/>
            <a:ext cx="8791575" cy="4598988"/>
          </a:xfrm>
        </p:spPr>
        <p:txBody>
          <a:bodyPr lIns="0" rIns="0"/>
          <a:lstStyle/>
          <a:p>
            <a:r>
              <a:rPr lang="ja-JP" altLang="en-US" sz="2000" smtClean="0"/>
              <a:t>デジタル家電製品の ①インターネット親和性の拡大、②国際化（開発、</a:t>
            </a:r>
            <a:r>
              <a:rPr lang="en-US" altLang="ja-JP" sz="2000" smtClean="0"/>
              <a:t/>
            </a:r>
            <a:br>
              <a:rPr lang="en-US" altLang="ja-JP" sz="2000" smtClean="0"/>
            </a:br>
            <a:r>
              <a:rPr lang="ja-JP" altLang="en-US" sz="2000" smtClean="0"/>
              <a:t>販売、保守）及び ③開発効率の確保のためにリナックスなど </a:t>
            </a:r>
            <a:r>
              <a:rPr lang="ja-JP" altLang="en-US" sz="2000" smtClean="0">
                <a:solidFill>
                  <a:srgbClr val="FF0000"/>
                </a:solidFill>
              </a:rPr>
              <a:t>オープン</a:t>
            </a:r>
            <a:r>
              <a:rPr lang="en-US" altLang="ja-JP" sz="2000" smtClean="0">
                <a:solidFill>
                  <a:srgbClr val="FF0000"/>
                </a:solidFill>
              </a:rPr>
              <a:t/>
            </a:r>
            <a:br>
              <a:rPr lang="en-US" altLang="ja-JP" sz="2000" smtClean="0">
                <a:solidFill>
                  <a:srgbClr val="FF0000"/>
                </a:solidFill>
              </a:rPr>
            </a:br>
            <a:r>
              <a:rPr lang="ja-JP" altLang="en-US" sz="2000" smtClean="0">
                <a:solidFill>
                  <a:srgbClr val="FF0000"/>
                </a:solidFill>
              </a:rPr>
              <a:t>ソース活用が各企業だけでなく、国レベルの重要戦略課題</a:t>
            </a:r>
            <a:r>
              <a:rPr lang="ja-JP" altLang="en-US" sz="2000" smtClean="0"/>
              <a:t> になってきた。</a:t>
            </a:r>
            <a:endParaRPr lang="en-US" altLang="ja-JP" sz="2000" smtClean="0"/>
          </a:p>
          <a:p>
            <a:endParaRPr lang="en-US" altLang="ja-JP" sz="2000" smtClean="0"/>
          </a:p>
          <a:p>
            <a:r>
              <a:rPr lang="ja-JP" altLang="en-US" sz="2000" smtClean="0"/>
              <a:t>リナックスは ①大規模・高い複雑度、②国際コミュニティ開発、③常に</a:t>
            </a:r>
            <a:r>
              <a:rPr lang="en-US" altLang="ja-JP" sz="2000" smtClean="0"/>
              <a:t/>
            </a:r>
            <a:br>
              <a:rPr lang="en-US" altLang="ja-JP" sz="2000" smtClean="0"/>
            </a:br>
            <a:r>
              <a:rPr lang="ja-JP" altLang="en-US" sz="2000" smtClean="0"/>
              <a:t>進化 が特徴であり、単一企業の自助努力だけでは対応完結できない性質。</a:t>
            </a:r>
            <a:r>
              <a:rPr lang="ja-JP" altLang="en-US" sz="2000" smtClean="0">
                <a:solidFill>
                  <a:srgbClr val="FF0000"/>
                </a:solidFill>
              </a:rPr>
              <a:t>エンタープライズコンピュータ業界で確立されているような企業横断的</a:t>
            </a:r>
            <a:r>
              <a:rPr lang="en-US" altLang="ja-JP" sz="2000" smtClean="0">
                <a:solidFill>
                  <a:srgbClr val="FF0000"/>
                </a:solidFill>
              </a:rPr>
              <a:t/>
            </a:r>
            <a:br>
              <a:rPr lang="en-US" altLang="ja-JP" sz="2000" smtClean="0">
                <a:solidFill>
                  <a:srgbClr val="FF0000"/>
                </a:solidFill>
              </a:rPr>
            </a:br>
            <a:r>
              <a:rPr lang="ja-JP" altLang="en-US" sz="2000" smtClean="0">
                <a:solidFill>
                  <a:srgbClr val="FF0000"/>
                </a:solidFill>
              </a:rPr>
              <a:t>エコシステムを組込み業界でも構築していく必要</a:t>
            </a:r>
            <a:r>
              <a:rPr lang="ja-JP" altLang="en-US" sz="2000" smtClean="0"/>
              <a:t>がある。本日紹介した</a:t>
            </a:r>
            <a:r>
              <a:rPr lang="en-US" altLang="ja-JP" sz="2000" smtClean="0"/>
              <a:t/>
            </a:r>
            <a:br>
              <a:rPr lang="en-US" altLang="ja-JP" sz="2000" smtClean="0"/>
            </a:br>
            <a:r>
              <a:rPr lang="en-US" altLang="ja-JP" sz="2000" smtClean="0"/>
              <a:t>LinuxFounadtion</a:t>
            </a:r>
            <a:r>
              <a:rPr lang="ja-JP" altLang="en-US" sz="2000" smtClean="0"/>
              <a:t> の </a:t>
            </a:r>
            <a:r>
              <a:rPr lang="en-US" altLang="ja-JP" sz="2000" smtClean="0"/>
              <a:t>LTSI</a:t>
            </a:r>
            <a:r>
              <a:rPr lang="ja-JP" altLang="en-US" sz="2000" smtClean="0"/>
              <a:t>（</a:t>
            </a:r>
            <a:r>
              <a:rPr lang="en-US" altLang="ja-JP" sz="2000" smtClean="0"/>
              <a:t>Long</a:t>
            </a:r>
            <a:r>
              <a:rPr lang="ja-JP" altLang="en-US" sz="2000" smtClean="0"/>
              <a:t> </a:t>
            </a:r>
            <a:r>
              <a:rPr lang="en-US" altLang="ja-JP" sz="2000" smtClean="0"/>
              <a:t>Term</a:t>
            </a:r>
            <a:r>
              <a:rPr lang="ja-JP" altLang="en-US" sz="2000" smtClean="0"/>
              <a:t> </a:t>
            </a:r>
            <a:r>
              <a:rPr lang="en-US" altLang="ja-JP" sz="2000" smtClean="0"/>
              <a:t>Support</a:t>
            </a:r>
            <a:r>
              <a:rPr lang="ja-JP" altLang="en-US" sz="2000" smtClean="0"/>
              <a:t> </a:t>
            </a:r>
            <a:r>
              <a:rPr lang="en-US" altLang="ja-JP" sz="2000" smtClean="0"/>
              <a:t>Initiative</a:t>
            </a:r>
            <a:r>
              <a:rPr lang="ja-JP" altLang="en-US" sz="2000" smtClean="0"/>
              <a:t>）はこの</a:t>
            </a:r>
            <a:r>
              <a:rPr lang="en-US" altLang="ja-JP" sz="2000" smtClean="0"/>
              <a:t/>
            </a:r>
            <a:br>
              <a:rPr lang="en-US" altLang="ja-JP" sz="2000" smtClean="0"/>
            </a:br>
            <a:r>
              <a:rPr lang="ja-JP" altLang="en-US" sz="2000" smtClean="0"/>
              <a:t>エコシステムの共通ベースコードとなる事を目指して考案されている。</a:t>
            </a:r>
            <a:endParaRPr lang="en-US" altLang="ja-JP" sz="2000" smtClean="0"/>
          </a:p>
          <a:p>
            <a:endParaRPr lang="en-US" altLang="ja-JP" sz="2000" smtClean="0"/>
          </a:p>
          <a:p>
            <a:r>
              <a:rPr lang="ja-JP" altLang="en-US" sz="2000" smtClean="0"/>
              <a:t>各企業においては若手中堅技術者に各種オープンソース開発現場を体験</a:t>
            </a:r>
            <a:r>
              <a:rPr lang="en-US" altLang="ja-JP" sz="2000" smtClean="0"/>
              <a:t/>
            </a:r>
            <a:br>
              <a:rPr lang="en-US" altLang="ja-JP" sz="2000" smtClean="0"/>
            </a:br>
            <a:r>
              <a:rPr lang="ja-JP" altLang="en-US" sz="2000" smtClean="0"/>
              <a:t>させるチャンスを与えるとともに、積極的に開発に参加貢献し</a:t>
            </a:r>
            <a:r>
              <a:rPr lang="ja-JP" altLang="en-US" sz="2000" smtClean="0">
                <a:solidFill>
                  <a:srgbClr val="FF0000"/>
                </a:solidFill>
              </a:rPr>
              <a:t>日本の組込み技術者が将来のソフトウエア技術開発のリーダシップを取れるような</a:t>
            </a:r>
            <a:r>
              <a:rPr lang="en-US" altLang="ja-JP" sz="2000" smtClean="0">
                <a:solidFill>
                  <a:srgbClr val="FF0000"/>
                </a:solidFill>
              </a:rPr>
              <a:t/>
            </a:r>
            <a:br>
              <a:rPr lang="en-US" altLang="ja-JP" sz="2000" smtClean="0">
                <a:solidFill>
                  <a:srgbClr val="FF0000"/>
                </a:solidFill>
              </a:rPr>
            </a:br>
            <a:r>
              <a:rPr lang="ja-JP" altLang="en-US" sz="2000" smtClean="0">
                <a:solidFill>
                  <a:srgbClr val="FF0000"/>
                </a:solidFill>
              </a:rPr>
              <a:t>人材育成、コミュニティ参加を計画的に推進</a:t>
            </a:r>
            <a:r>
              <a:rPr lang="ja-JP" altLang="en-US" sz="2000" smtClean="0"/>
              <a:t>していく事が重要と考える。</a:t>
            </a:r>
            <a:endParaRPr lang="en-US" altLang="ja-JP" sz="2000" smtClean="0"/>
          </a:p>
          <a:p>
            <a:endParaRPr lang="en-US" altLang="ja-JP" sz="2000" smtClean="0"/>
          </a:p>
          <a:p>
            <a:endParaRPr lang="ja-JP" altLang="en-US" sz="200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1_クール">
  <a:themeElements>
    <a:clrScheme name="1_クール 1">
      <a:dk1>
        <a:srgbClr val="000000"/>
      </a:dk1>
      <a:lt1>
        <a:srgbClr val="FFFFFF"/>
      </a:lt1>
      <a:dk2>
        <a:srgbClr val="646B86"/>
      </a:dk2>
      <a:lt2>
        <a:srgbClr val="C5D1D7"/>
      </a:lt2>
      <a:accent1>
        <a:srgbClr val="D16349"/>
      </a:accent1>
      <a:accent2>
        <a:srgbClr val="CCB400"/>
      </a:accent2>
      <a:accent3>
        <a:srgbClr val="FFFFFF"/>
      </a:accent3>
      <a:accent4>
        <a:srgbClr val="000000"/>
      </a:accent4>
      <a:accent5>
        <a:srgbClr val="E5B7B1"/>
      </a:accent5>
      <a:accent6>
        <a:srgbClr val="B9A300"/>
      </a:accent6>
      <a:hlink>
        <a:srgbClr val="00A3D6"/>
      </a:hlink>
      <a:folHlink>
        <a:srgbClr val="694F07"/>
      </a:folHlink>
    </a:clrScheme>
    <a:fontScheme name="1_クール">
      <a:majorFont>
        <a:latin typeface="Calibri"/>
        <a:ea typeface="ＭＳ Ｐゴシック"/>
        <a:cs typeface=""/>
      </a:majorFont>
      <a:minorFont>
        <a:latin typeface="Calibri"/>
        <a:ea typeface="ＭＳ Ｐ明朝"/>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54000" tIns="10800" rIns="54000" bIns="10800" numCol="1" anchor="t" anchorCtr="0" compatLnSpc="1">
        <a:prstTxWarp prst="textNoShape">
          <a:avLst/>
        </a:prstTxWarp>
      </a:bodyPr>
      <a:lstStyle>
        <a:defPPr marL="547688" marR="0" indent="-273050" algn="l" defTabSz="914400" rtl="0" eaLnBrk="0" fontAlgn="base" latinLnBrk="0" hangingPunct="0">
          <a:lnSpc>
            <a:spcPct val="75000"/>
          </a:lnSpc>
          <a:spcBef>
            <a:spcPct val="20000"/>
          </a:spcBef>
          <a:spcAft>
            <a:spcPct val="0"/>
          </a:spcAft>
          <a:buClr>
            <a:srgbClr val="5A0BCF"/>
          </a:buClr>
          <a:buSzTx/>
          <a:buFont typeface="Wingdings" pitchFamily="2" charset="2"/>
          <a:buChar char="n"/>
          <a:tabLst/>
          <a:defRPr kumimoji="1" lang="ja-JP" sz="2400" b="0" i="0" u="none" strike="noStrike" cap="none" normalizeH="0" baseline="0" smtClean="0">
            <a:ln>
              <a:noFill/>
            </a:ln>
            <a:solidFill>
              <a:srgbClr val="777777"/>
            </a:solidFill>
            <a:effectLst/>
            <a:latin typeface="Calibri" pitchFamily="34" charset="0"/>
            <a:ea typeface="ＭＳ Ｐ明朝" pitchFamily="18" charset="-128"/>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54000" tIns="10800" rIns="54000" bIns="10800" numCol="1" anchor="t" anchorCtr="0" compatLnSpc="1">
        <a:prstTxWarp prst="textNoShape">
          <a:avLst/>
        </a:prstTxWarp>
      </a:bodyPr>
      <a:lstStyle>
        <a:defPPr marL="547688" marR="0" indent="-273050" algn="l" defTabSz="914400" rtl="0" eaLnBrk="0" fontAlgn="base" latinLnBrk="0" hangingPunct="0">
          <a:lnSpc>
            <a:spcPct val="75000"/>
          </a:lnSpc>
          <a:spcBef>
            <a:spcPct val="20000"/>
          </a:spcBef>
          <a:spcAft>
            <a:spcPct val="0"/>
          </a:spcAft>
          <a:buClr>
            <a:srgbClr val="5A0BCF"/>
          </a:buClr>
          <a:buSzTx/>
          <a:buFont typeface="Wingdings" pitchFamily="2" charset="2"/>
          <a:buChar char="n"/>
          <a:tabLst/>
          <a:defRPr kumimoji="1" lang="ja-JP" sz="2400" b="0" i="0" u="none" strike="noStrike" cap="none" normalizeH="0" baseline="0" smtClean="0">
            <a:ln>
              <a:noFill/>
            </a:ln>
            <a:solidFill>
              <a:srgbClr val="777777"/>
            </a:solidFill>
            <a:effectLst/>
            <a:latin typeface="Calibri" pitchFamily="34" charset="0"/>
            <a:ea typeface="ＭＳ Ｐ明朝" pitchFamily="18" charset="-128"/>
          </a:defRPr>
        </a:defPPr>
      </a:lstStyle>
    </a:lnDef>
  </a:objectDefaults>
  <a:extraClrSchemeLst>
    <a:extraClrScheme>
      <a:clrScheme name="1_クール 1">
        <a:dk1>
          <a:srgbClr val="000000"/>
        </a:dk1>
        <a:lt1>
          <a:srgbClr val="FFFFFF"/>
        </a:lt1>
        <a:dk2>
          <a:srgbClr val="646B86"/>
        </a:dk2>
        <a:lt2>
          <a:srgbClr val="C5D1D7"/>
        </a:lt2>
        <a:accent1>
          <a:srgbClr val="D16349"/>
        </a:accent1>
        <a:accent2>
          <a:srgbClr val="CCB400"/>
        </a:accent2>
        <a:accent3>
          <a:srgbClr val="FFFFFF"/>
        </a:accent3>
        <a:accent4>
          <a:srgbClr val="000000"/>
        </a:accent4>
        <a:accent5>
          <a:srgbClr val="E5B7B1"/>
        </a:accent5>
        <a:accent6>
          <a:srgbClr val="B9A300"/>
        </a:accent6>
        <a:hlink>
          <a:srgbClr val="00A3D6"/>
        </a:hlink>
        <a:folHlink>
          <a:srgbClr val="694F07"/>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クール">
  <a:themeElements>
    <a:clrScheme name="クール 1">
      <a:dk1>
        <a:srgbClr val="000000"/>
      </a:dk1>
      <a:lt1>
        <a:srgbClr val="FFFFFF"/>
      </a:lt1>
      <a:dk2>
        <a:srgbClr val="646B86"/>
      </a:dk2>
      <a:lt2>
        <a:srgbClr val="C5D1D7"/>
      </a:lt2>
      <a:accent1>
        <a:srgbClr val="D16349"/>
      </a:accent1>
      <a:accent2>
        <a:srgbClr val="CCB400"/>
      </a:accent2>
      <a:accent3>
        <a:srgbClr val="FFFFFF"/>
      </a:accent3>
      <a:accent4>
        <a:srgbClr val="000000"/>
      </a:accent4>
      <a:accent5>
        <a:srgbClr val="E5B7B1"/>
      </a:accent5>
      <a:accent6>
        <a:srgbClr val="B9A300"/>
      </a:accent6>
      <a:hlink>
        <a:srgbClr val="00A3D6"/>
      </a:hlink>
      <a:folHlink>
        <a:srgbClr val="694F07"/>
      </a:folHlink>
    </a:clrScheme>
    <a:fontScheme name="クール">
      <a:majorFont>
        <a:latin typeface="Calibri"/>
        <a:ea typeface="ＭＳ Ｐゴシック"/>
        <a:cs typeface=""/>
      </a:majorFont>
      <a:minorFont>
        <a:latin typeface="Calibri"/>
        <a:ea typeface="ＭＳ Ｐ明朝"/>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rgbClr val="FF9933"/>
        </a:solidFill>
        <a:ln w="9525" cap="flat" cmpd="sng" algn="ctr">
          <a:noFill/>
          <a:prstDash val="solid"/>
          <a:round/>
          <a:headEnd type="none" w="med" len="med"/>
          <a:tailEnd type="none" w="med" len="med"/>
        </a:ln>
        <a:effectLst/>
      </a:spPr>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marR="0" algn="ctr" defTabSz="914400" rtl="0" eaLnBrk="0" fontAlgn="base" latinLnBrk="0" hangingPunct="0">
          <a:lnSpc>
            <a:spcPct val="75000"/>
          </a:lnSpc>
          <a:spcBef>
            <a:spcPct val="20000"/>
          </a:spcBef>
          <a:spcAft>
            <a:spcPct val="0"/>
          </a:spcAft>
          <a:buClr>
            <a:srgbClr val="5A0BCF"/>
          </a:buClr>
          <a:buSzTx/>
          <a:tabLst/>
          <a:defRPr kumimoji="1" sz="2400" b="0" i="0" u="none" strike="noStrike" cap="none" normalizeH="0" baseline="0" dirty="0" smtClean="0">
            <a:ln>
              <a:noFill/>
            </a:ln>
            <a:solidFill>
              <a:schemeClr val="bg1">
                <a:lumMod val="95000"/>
              </a:schemeClr>
            </a:solidFill>
            <a:effectLst/>
            <a:latin typeface="Calibri" pitchFamily="34" charset="0"/>
            <a:ea typeface="ＭＳ Ｐ明朝" pitchFamily="18" charset="-128"/>
          </a:defRPr>
        </a:defPPr>
      </a:lstStyle>
    </a:spDef>
    <a:lnDef>
      <a:spPr bwMode="auto">
        <a:noFill/>
        <a:ln w="9525" cap="flat" cmpd="sng" algn="ctr">
          <a:solidFill>
            <a:schemeClr val="bg2">
              <a:lumMod val="25000"/>
            </a:schemeClr>
          </a:solidFill>
          <a:prstDash val="solid"/>
          <a:round/>
          <a:headEnd type="none" w="med" len="med"/>
          <a:tailEnd type="arrow"/>
        </a:ln>
        <a:effectLst/>
      </a:spPr>
      <a:bodyPr/>
      <a:lstStyle/>
    </a:lnDef>
  </a:objectDefaults>
  <a:extraClrSchemeLst>
    <a:extraClrScheme>
      <a:clrScheme name="クール 1">
        <a:dk1>
          <a:srgbClr val="000000"/>
        </a:dk1>
        <a:lt1>
          <a:srgbClr val="FFFFFF"/>
        </a:lt1>
        <a:dk2>
          <a:srgbClr val="646B86"/>
        </a:dk2>
        <a:lt2>
          <a:srgbClr val="C5D1D7"/>
        </a:lt2>
        <a:accent1>
          <a:srgbClr val="D16349"/>
        </a:accent1>
        <a:accent2>
          <a:srgbClr val="CCB400"/>
        </a:accent2>
        <a:accent3>
          <a:srgbClr val="FFFFFF"/>
        </a:accent3>
        <a:accent4>
          <a:srgbClr val="000000"/>
        </a:accent4>
        <a:accent5>
          <a:srgbClr val="E5B7B1"/>
        </a:accent5>
        <a:accent6>
          <a:srgbClr val="B9A300"/>
        </a:accent6>
        <a:hlink>
          <a:srgbClr val="00A3D6"/>
        </a:hlink>
        <a:folHlink>
          <a:srgbClr val="694F07"/>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11492</TotalTime>
  <Words>3027</Words>
  <Application>Microsoft Office PowerPoint</Application>
  <PresentationFormat>画面に合わせる (4:3)</PresentationFormat>
  <Paragraphs>206</Paragraphs>
  <Slides>29</Slides>
  <Notes>0</Notes>
  <HiddenSlides>0</HiddenSlides>
  <MMClips>0</MMClips>
  <ScaleCrop>false</ScaleCrop>
  <HeadingPairs>
    <vt:vector size="6" baseType="variant">
      <vt:variant>
        <vt:lpstr>使用されているフォント</vt:lpstr>
      </vt:variant>
      <vt:variant>
        <vt:i4>10</vt:i4>
      </vt:variant>
      <vt:variant>
        <vt:lpstr>デザイン テンプレート</vt:lpstr>
      </vt:variant>
      <vt:variant>
        <vt:i4>2</vt:i4>
      </vt:variant>
      <vt:variant>
        <vt:lpstr>スライド タイトル</vt:lpstr>
      </vt:variant>
      <vt:variant>
        <vt:i4>29</vt:i4>
      </vt:variant>
    </vt:vector>
  </HeadingPairs>
  <TitlesOfParts>
    <vt:vector size="41" baseType="lpstr">
      <vt:lpstr>Calibri</vt:lpstr>
      <vt:lpstr>ＭＳ Ｐゴシック</vt:lpstr>
      <vt:lpstr>Arial</vt:lpstr>
      <vt:lpstr>HG丸ｺﾞｼｯｸM-PRO</vt:lpstr>
      <vt:lpstr>Wingdings 2</vt:lpstr>
      <vt:lpstr>Wingdings</vt:lpstr>
      <vt:lpstr>ＭＳ Ｐ明朝</vt:lpstr>
      <vt:lpstr>AR P丸ゴシック体M印刷標準字体</vt:lpstr>
      <vt:lpstr>AR P丸ゴシック体M</vt:lpstr>
      <vt:lpstr>Tahoma</vt:lpstr>
      <vt:lpstr>1_クール</vt:lpstr>
      <vt:lpstr>クール</vt:lpstr>
      <vt:lpstr>リナックスコミュニティーの実像 </vt:lpstr>
      <vt:lpstr>免　責</vt:lpstr>
      <vt:lpstr>私の問題意識</vt:lpstr>
      <vt:lpstr>本日の話題</vt:lpstr>
      <vt:lpstr>リナックス開発コミュニティの実像のご紹介</vt:lpstr>
      <vt:lpstr>リナックスカーネルサイズの変遷 ［長期］</vt:lpstr>
      <vt:lpstr>リナックスカーネルサイズの変遷 ［直近］</vt:lpstr>
      <vt:lpstr>パッチ投稿数（＝開発者数）の変遷</vt:lpstr>
      <vt:lpstr>カーネルメジャーリリース実績</vt:lpstr>
      <vt:lpstr>www.kernel.org </vt:lpstr>
      <vt:lpstr>リナックスカーネル開発サイクル</vt:lpstr>
      <vt:lpstr>git ： ソースコード管理システム</vt:lpstr>
      <vt:lpstr>実際にコードを書いているのは誰か</vt:lpstr>
      <vt:lpstr>リナックスカーネル開発コミュニティ</vt:lpstr>
      <vt:lpstr>カーネルコンフィギュレーション</vt:lpstr>
      <vt:lpstr>設定項目拡大の歴史は多様性拡大の指標</vt:lpstr>
      <vt:lpstr>コミュニティ実像 ＝ 進化の継続</vt:lpstr>
      <vt:lpstr>オープンソース開発の考察</vt:lpstr>
      <vt:lpstr>カーネルメンテナンスに必要なリソース規模</vt:lpstr>
      <vt:lpstr>組み込みリナックス エコシステム</vt:lpstr>
      <vt:lpstr>オープンソースの国際性</vt:lpstr>
      <vt:lpstr>コミュニティ開発との連携活性化</vt:lpstr>
      <vt:lpstr>エンジニアがコミュニティと接する機会は実は沢山ある</vt:lpstr>
      <vt:lpstr>実例 ： Embedded Linux Conference Europe 2011</vt:lpstr>
      <vt:lpstr>linux.conf.au Ballarat Austlaria 2012－1/16～20</vt:lpstr>
      <vt:lpstr>Embedded Linux Conference Redwood City, CA 2012-2/15～17</vt:lpstr>
      <vt:lpstr>LinuxCon Japan 2012 Pacifico Yokohama, 2012-6/６～８ </vt:lpstr>
      <vt:lpstr>CEWG Jamboree （年４回程度）</vt:lpstr>
      <vt:lpstr>まとめ</vt:lpstr>
    </vt:vector>
  </TitlesOfParts>
  <Company>RSO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Rescuing SuperH to Linux Commonplace</dc:title>
  <dc:creator>munakata</dc:creator>
  <cp:lastModifiedBy>RSO</cp:lastModifiedBy>
  <cp:revision>1386</cp:revision>
  <cp:lastPrinted>2011-12-18T13:47:05Z</cp:lastPrinted>
  <dcterms:created xsi:type="dcterms:W3CDTF">2009-10-11T06:20:02Z</dcterms:created>
  <dcterms:modified xsi:type="dcterms:W3CDTF">2011-12-21T06:37:23Z</dcterms:modified>
</cp:coreProperties>
</file>