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 id="2147483680" r:id="rId3"/>
    <p:sldMasterId id="2147483693" r:id="rId4"/>
  </p:sldMasterIdLst>
  <p:notesMasterIdLst>
    <p:notesMasterId r:id="rId49"/>
  </p:notesMasterIdLst>
  <p:sldIdLst>
    <p:sldId id="291" r:id="rId5"/>
    <p:sldId id="2147483644" r:id="rId6"/>
    <p:sldId id="2147483645" r:id="rId7"/>
    <p:sldId id="297" r:id="rId8"/>
    <p:sldId id="293" r:id="rId9"/>
    <p:sldId id="2147483647" r:id="rId10"/>
    <p:sldId id="263" r:id="rId11"/>
    <p:sldId id="256" r:id="rId12"/>
    <p:sldId id="257" r:id="rId13"/>
    <p:sldId id="258" r:id="rId14"/>
    <p:sldId id="259" r:id="rId15"/>
    <p:sldId id="260" r:id="rId16"/>
    <p:sldId id="261" r:id="rId17"/>
    <p:sldId id="295" r:id="rId18"/>
    <p:sldId id="262" r:id="rId19"/>
    <p:sldId id="296" r:id="rId20"/>
    <p:sldId id="288" r:id="rId21"/>
    <p:sldId id="264" r:id="rId22"/>
    <p:sldId id="265" r:id="rId23"/>
    <p:sldId id="266" r:id="rId24"/>
    <p:sldId id="267" r:id="rId25"/>
    <p:sldId id="268" r:id="rId26"/>
    <p:sldId id="269" r:id="rId27"/>
    <p:sldId id="270" r:id="rId28"/>
    <p:sldId id="271" r:id="rId29"/>
    <p:sldId id="289" r:id="rId30"/>
    <p:sldId id="290" r:id="rId31"/>
    <p:sldId id="272" r:id="rId32"/>
    <p:sldId id="273" r:id="rId33"/>
    <p:sldId id="274" r:id="rId34"/>
    <p:sldId id="275" r:id="rId35"/>
    <p:sldId id="276" r:id="rId36"/>
    <p:sldId id="277" r:id="rId37"/>
    <p:sldId id="278" r:id="rId38"/>
    <p:sldId id="279" r:id="rId39"/>
    <p:sldId id="280" r:id="rId40"/>
    <p:sldId id="294" r:id="rId41"/>
    <p:sldId id="281" r:id="rId42"/>
    <p:sldId id="282" r:id="rId43"/>
    <p:sldId id="283" r:id="rId44"/>
    <p:sldId id="284" r:id="rId45"/>
    <p:sldId id="285" r:id="rId46"/>
    <p:sldId id="286" r:id="rId47"/>
    <p:sldId id="287" r:id="rId48"/>
  </p:sldIdLst>
  <p:sldSz cx="12192000" cy="6858000"/>
  <p:notesSz cx="6858000" cy="9144000"/>
  <p:embeddedFontLst>
    <p:embeddedFont>
      <p:font typeface="AngsanaUPC" panose="02020603050405020304" pitchFamily="18" charset="-34"/>
      <p:regular r:id="rId50"/>
      <p:bold r:id="rId51"/>
      <p:italic r:id="rId52"/>
      <p:boldItalic r:id="rId53"/>
    </p:embeddedFont>
    <p:embeddedFont>
      <p:font typeface="Arial Narrow" panose="020B0606020202030204" pitchFamily="34" charset="0"/>
      <p:regular r:id="rId54"/>
      <p:bold r:id="rId55"/>
      <p:italic r:id="rId56"/>
      <p:boldItalic r:id="rId57"/>
    </p:embeddedFont>
    <p:embeddedFont>
      <p:font typeface="MigMix 2P" panose="020B0503020203020204" pitchFamily="50" charset="-128"/>
      <p:regular r:id="rId58"/>
      <p:bold r:id="rId59"/>
    </p:embeddedFont>
    <p:embeddedFont>
      <p:font typeface="Open Sans" panose="020B0606030504020204" pitchFamily="34" charset="0"/>
      <p:regular r:id="rId60"/>
      <p:bold r:id="rId61"/>
      <p:italic r:id="rId62"/>
      <p:boldItalic r:id="rId63"/>
    </p:embeddedFont>
  </p:embeddedFontLst>
  <p:defaultTextStyle>
    <a:defPPr marR="0" lvl="0" algn="l" rtl="0">
      <a:lnSpc>
        <a:spcPct val="100000"/>
      </a:lnSpc>
      <a:spcBef>
        <a:spcPts val="0"/>
      </a:spcBef>
      <a:spcAft>
        <a:spcPts val="0"/>
      </a:spcAft>
    </a:defPPr>
    <a:lvl1pPr marL="228600" marR="0" lvl="0"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L="685800" marR="0" lvl="1"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L="1143000" marR="0" lvl="2"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L="1600200" marR="0" lvl="3"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L="2057400" marR="0" lvl="4"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L="2514600" marR="0" lvl="5"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L="2971800" marR="0" lvl="6"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L="3429000" marR="0" lvl="7"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L="3886200" marR="0" lvl="8" indent="-22860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572" userDrawn="1">
          <p15:clr>
            <a:srgbClr val="A4A3A4"/>
          </p15:clr>
        </p15:guide>
        <p15:guide id="2" pos="325" userDrawn="1">
          <p15:clr>
            <a:srgbClr val="A4A3A4"/>
          </p15:clr>
        </p15:guide>
      </p15:sldGuideLst>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66" roundtripDataSignature="AMtx7miUP0M7exGVEQVTL5aucDkUR2VyJ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459B"/>
    <a:srgbClr val="2F65AE"/>
    <a:srgbClr val="00AAB7"/>
    <a:srgbClr val="00B1C3"/>
    <a:srgbClr val="355E8A"/>
    <a:srgbClr val="DDCEE4"/>
    <a:srgbClr val="D2DCEE"/>
    <a:srgbClr val="D1ECF0"/>
    <a:srgbClr val="8133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3805609-B79A-47F9-BD75-CE11BDB708D2}">
  <a:tblStyle styleId="{83805609-B79A-47F9-BD75-CE11BDB708D2}"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70" autoAdjust="0"/>
    <p:restoredTop sz="94248" autoAdjust="0"/>
  </p:normalViewPr>
  <p:slideViewPr>
    <p:cSldViewPr snapToGrid="0">
      <p:cViewPr varScale="1">
        <p:scale>
          <a:sx n="100" d="100"/>
          <a:sy n="100" d="100"/>
        </p:scale>
        <p:origin x="882" y="96"/>
      </p:cViewPr>
      <p:guideLst>
        <p:guide orient="horz" pos="572"/>
        <p:guide pos="325"/>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4.fntdata"/><Relationship Id="rId58" Type="http://schemas.openxmlformats.org/officeDocument/2006/relationships/font" Target="fonts/font9.fntdata"/><Relationship Id="rId66"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60" Type="http://schemas.openxmlformats.org/officeDocument/2006/relationships/font" Target="fonts/font11.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7.fntdata"/><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0.fntdata"/><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5.fntdata"/><Relationship Id="rId62" Type="http://schemas.openxmlformats.org/officeDocument/2006/relationships/font" Target="fonts/font13.fntdata"/><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txBody>
          <a:bodyPr/>
          <a:lstStyle/>
          <a:p>
            <a:endParaRPr lang="ja-JP" altLang="en-US"/>
          </a:p>
        </p:txBody>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Arial"/>
                <a:ea typeface="Arial"/>
                <a:cs typeface="Arial"/>
                <a:sym typeface="Arial"/>
              </a:rPr>
              <a:t>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50556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B1898-4DA8-C6AD-D12D-2692135D1AF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C829279-592A-7204-137C-D410FE62D09D}"/>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297226D8-09D3-76BB-6959-83C4790819A7}"/>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C7B3607E-8D20-91E7-A4E3-A2CE28569176}"/>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5</a:t>
            </a:fld>
            <a:endParaRPr kumimoji="0" lang="en-US" sz="1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815798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4B2B5-508F-4F0E-C4FE-98ABEFA69AF6}"/>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79ED012C-2A53-F52C-2C6D-D784D8528DA5}"/>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8E633D57-57FA-D355-F569-B2CBC3AD808F}"/>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AAAFD913-A612-F689-09D9-C1728467368D}"/>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Arial"/>
                <a:ea typeface="Arial"/>
                <a:cs typeface="Arial"/>
                <a:sym typeface="Arial"/>
              </a:rPr>
              <a:t>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320649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CE1D4-5BE6-6711-C5CE-82B0393C85D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5745E0F-12B4-2D53-D6FC-A84A67B587CC}"/>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56DD7CB2-BC78-A40C-1F4F-4FD3D0AA50D2}"/>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366F55FC-9393-931A-4F41-988182B6F1AC}"/>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Arial"/>
                <a:ea typeface="Arial"/>
                <a:cs typeface="Arial"/>
                <a:sym typeface="Arial"/>
              </a:rPr>
              <a:t>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965053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9" name="Google Shape;34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7" name="Google Shape;35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362" name="Google Shape;3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376" name="Google Shape;37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394" name="Google Shape;39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400" name="Google Shape;40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406" name="Google Shape;40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a:extLst>
            <a:ext uri="{FF2B5EF4-FFF2-40B4-BE49-F238E27FC236}">
              <a16:creationId xmlns:a16="http://schemas.microsoft.com/office/drawing/2014/main" id="{C7C7875D-2463-0491-CA0F-CFBAE20C1E0B}"/>
            </a:ext>
          </a:extLst>
        </p:cNvPr>
        <p:cNvGrpSpPr/>
        <p:nvPr/>
      </p:nvGrpSpPr>
      <p:grpSpPr>
        <a:xfrm>
          <a:off x="0" y="0"/>
          <a:ext cx="0" cy="0"/>
          <a:chOff x="0" y="0"/>
          <a:chExt cx="0" cy="0"/>
        </a:xfrm>
      </p:grpSpPr>
      <p:sp>
        <p:nvSpPr>
          <p:cNvPr id="393" name="Google Shape;393;p5:notes">
            <a:extLst>
              <a:ext uri="{FF2B5EF4-FFF2-40B4-BE49-F238E27FC236}">
                <a16:creationId xmlns:a16="http://schemas.microsoft.com/office/drawing/2014/main" id="{6D5A77AD-6A9A-F202-6DC7-7271C4803925}"/>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394" name="Google Shape;394;p5:notes">
            <a:extLst>
              <a:ext uri="{FF2B5EF4-FFF2-40B4-BE49-F238E27FC236}">
                <a16:creationId xmlns:a16="http://schemas.microsoft.com/office/drawing/2014/main" id="{24BB4DEC-0919-66B1-BE38-AEAB5EEECCE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extLst>
      <p:ext uri="{BB962C8B-B14F-4D97-AF65-F5344CB8AC3E}">
        <p14:creationId xmlns:p14="http://schemas.microsoft.com/office/powerpoint/2010/main" val="1032120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3ab227d961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dirty="0"/>
          </a:p>
        </p:txBody>
      </p:sp>
      <p:sp>
        <p:nvSpPr>
          <p:cNvPr id="444" name="Google Shape;444;g3ab227d961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63" name="Google Shape;46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468" name="Google Shape;46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r>
              <a:rPr lang="en-US"/>
              <a:t>VISS – 車両情報サービス仕様</a:t>
            </a:r>
            <a:endParaRPr/>
          </a:p>
          <a:p>
            <a:pPr marL="0" lvl="0" indent="0" algn="l" rtl="0">
              <a:lnSpc>
                <a:spcPct val="100000"/>
              </a:lnSpc>
              <a:spcBef>
                <a:spcPts val="0"/>
              </a:spcBef>
              <a:spcAft>
                <a:spcPts val="0"/>
              </a:spcAft>
              <a:buClr>
                <a:schemeClr val="dk1"/>
              </a:buClr>
              <a:buSzPts val="1200"/>
              <a:buFont typeface="Arial"/>
              <a:buNone/>
            </a:pPr>
            <a:r>
              <a:rPr lang="en-US"/>
              <a:t>VSS – 車両信号仕様</a:t>
            </a:r>
            <a:endParaRPr/>
          </a:p>
        </p:txBody>
      </p:sp>
      <p:sp>
        <p:nvSpPr>
          <p:cNvPr id="489" name="Google Shape;48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547" name="Google Shape;547;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566" name="Google Shape;56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573" name="Google Shape;57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596" name="Google Shape;59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a:extLst>
            <a:ext uri="{FF2B5EF4-FFF2-40B4-BE49-F238E27FC236}">
              <a16:creationId xmlns:a16="http://schemas.microsoft.com/office/drawing/2014/main" id="{E9CCCDEE-418F-709D-A467-B0891C57FCE9}"/>
            </a:ext>
          </a:extLst>
        </p:cNvPr>
        <p:cNvGrpSpPr/>
        <p:nvPr/>
      </p:nvGrpSpPr>
      <p:grpSpPr>
        <a:xfrm>
          <a:off x="0" y="0"/>
          <a:ext cx="0" cy="0"/>
          <a:chOff x="0" y="0"/>
          <a:chExt cx="0" cy="0"/>
        </a:xfrm>
      </p:grpSpPr>
      <p:sp>
        <p:nvSpPr>
          <p:cNvPr id="546" name="Google Shape;546;p12:notes">
            <a:extLst>
              <a:ext uri="{FF2B5EF4-FFF2-40B4-BE49-F238E27FC236}">
                <a16:creationId xmlns:a16="http://schemas.microsoft.com/office/drawing/2014/main" id="{41D62ECD-FB49-B4C7-A2B6-0E26FC8460DC}"/>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dirty="0"/>
          </a:p>
        </p:txBody>
      </p:sp>
      <p:sp>
        <p:nvSpPr>
          <p:cNvPr id="547" name="Google Shape;547;p12:notes">
            <a:extLst>
              <a:ext uri="{FF2B5EF4-FFF2-40B4-BE49-F238E27FC236}">
                <a16:creationId xmlns:a16="http://schemas.microsoft.com/office/drawing/2014/main" id="{C03FF72C-7ED7-8B4B-50CF-BC6A22F7942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extLst>
      <p:ext uri="{BB962C8B-B14F-4D97-AF65-F5344CB8AC3E}">
        <p14:creationId xmlns:p14="http://schemas.microsoft.com/office/powerpoint/2010/main" val="32598960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a:extLst>
            <a:ext uri="{FF2B5EF4-FFF2-40B4-BE49-F238E27FC236}">
              <a16:creationId xmlns:a16="http://schemas.microsoft.com/office/drawing/2014/main" id="{5DAADC35-4488-FAF8-251A-343F159A22B7}"/>
            </a:ext>
          </a:extLst>
        </p:cNvPr>
        <p:cNvGrpSpPr/>
        <p:nvPr/>
      </p:nvGrpSpPr>
      <p:grpSpPr>
        <a:xfrm>
          <a:off x="0" y="0"/>
          <a:ext cx="0" cy="0"/>
          <a:chOff x="0" y="0"/>
          <a:chExt cx="0" cy="0"/>
        </a:xfrm>
      </p:grpSpPr>
      <p:sp>
        <p:nvSpPr>
          <p:cNvPr id="565" name="Google Shape;565;p13:notes">
            <a:extLst>
              <a:ext uri="{FF2B5EF4-FFF2-40B4-BE49-F238E27FC236}">
                <a16:creationId xmlns:a16="http://schemas.microsoft.com/office/drawing/2014/main" id="{586037F2-1F68-E9F3-96FB-390CC2441534}"/>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566" name="Google Shape;566;p13:notes">
            <a:extLst>
              <a:ext uri="{FF2B5EF4-FFF2-40B4-BE49-F238E27FC236}">
                <a16:creationId xmlns:a16="http://schemas.microsoft.com/office/drawing/2014/main" id="{02A2499E-0AF9-6704-3DE0-15A3257918D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extLst>
      <p:ext uri="{BB962C8B-B14F-4D97-AF65-F5344CB8AC3E}">
        <p14:creationId xmlns:p14="http://schemas.microsoft.com/office/powerpoint/2010/main" val="19334279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625" name="Google Shape;62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r>
              <a:rPr lang="en-US"/>
              <a:t>AOSP – Androidオープンソースプロジェクト</a:t>
            </a:r>
            <a:endParaRPr/>
          </a:p>
          <a:p>
            <a:pPr marL="0" lvl="0" indent="0" algn="l" rtl="0">
              <a:lnSpc>
                <a:spcPct val="100000"/>
              </a:lnSpc>
              <a:spcBef>
                <a:spcPts val="0"/>
              </a:spcBef>
              <a:spcAft>
                <a:spcPts val="0"/>
              </a:spcAft>
              <a:buClr>
                <a:schemeClr val="dk1"/>
              </a:buClr>
              <a:buSzPts val="1200"/>
              <a:buFont typeface="Arial"/>
              <a:buNone/>
            </a:pPr>
            <a:r>
              <a:rPr lang="en-US"/>
              <a:t>SDK – ソフトウェア開発キット</a:t>
            </a:r>
            <a:endParaRPr/>
          </a:p>
        </p:txBody>
      </p:sp>
      <p:sp>
        <p:nvSpPr>
          <p:cNvPr id="643" name="Google Shape;64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r>
              <a:rPr lang="en-US"/>
              <a:t>VSS – 車両信号仕様</a:t>
            </a:r>
            <a:endParaRPr/>
          </a:p>
        </p:txBody>
      </p:sp>
      <p:sp>
        <p:nvSpPr>
          <p:cNvPr id="652" name="Google Shape;65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dirty="0"/>
          </a:p>
        </p:txBody>
      </p:sp>
      <p:sp>
        <p:nvSpPr>
          <p:cNvPr id="670" name="Google Shape;670;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676" name="Google Shape;67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p5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2" name="Google Shape;682;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ja-JP"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1"/>
        <p:cNvGrpSpPr/>
        <p:nvPr/>
      </p:nvGrpSpPr>
      <p:grpSpPr>
        <a:xfrm>
          <a:off x="0" y="0"/>
          <a:ext cx="0" cy="0"/>
          <a:chOff x="0" y="0"/>
          <a:chExt cx="0" cy="0"/>
        </a:xfrm>
      </p:grpSpPr>
      <p:sp>
        <p:nvSpPr>
          <p:cNvPr id="692" name="Google Shape;69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693" name="Google Shape;693;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dirty="0"/>
          </a:p>
        </p:txBody>
      </p:sp>
      <p:sp>
        <p:nvSpPr>
          <p:cNvPr id="720" name="Google Shape;7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731" name="Google Shape;73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756" name="Google Shape;756;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1"/>
        <p:cNvGrpSpPr/>
        <p:nvPr/>
      </p:nvGrpSpPr>
      <p:grpSpPr>
        <a:xfrm>
          <a:off x="0" y="0"/>
          <a:ext cx="0" cy="0"/>
          <a:chOff x="0" y="0"/>
          <a:chExt cx="0" cy="0"/>
        </a:xfrm>
      </p:grpSpPr>
      <p:sp>
        <p:nvSpPr>
          <p:cNvPr id="782" name="Google Shape;782;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783" name="Google Shape;78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789" name="Google Shape;78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0"/>
        <p:cNvGrpSpPr/>
        <p:nvPr/>
      </p:nvGrpSpPr>
      <p:grpSpPr>
        <a:xfrm>
          <a:off x="0" y="0"/>
          <a:ext cx="0" cy="0"/>
          <a:chOff x="0" y="0"/>
          <a:chExt cx="0" cy="0"/>
        </a:xfrm>
      </p:grpSpPr>
      <p:sp>
        <p:nvSpPr>
          <p:cNvPr id="811" name="Google Shape;811;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12" name="Google Shape;81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821" name="Google Shape;82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2"/>
        <p:cNvGrpSpPr/>
        <p:nvPr/>
      </p:nvGrpSpPr>
      <p:grpSpPr>
        <a:xfrm>
          <a:off x="0" y="0"/>
          <a:ext cx="0" cy="0"/>
          <a:chOff x="0" y="0"/>
          <a:chExt cx="0" cy="0"/>
        </a:xfrm>
      </p:grpSpPr>
      <p:sp>
        <p:nvSpPr>
          <p:cNvPr id="833" name="Google Shape;833;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834" name="Google Shape;83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1"/>
        <p:cNvGrpSpPr/>
        <p:nvPr/>
      </p:nvGrpSpPr>
      <p:grpSpPr>
        <a:xfrm>
          <a:off x="0" y="0"/>
          <a:ext cx="0" cy="0"/>
          <a:chOff x="0" y="0"/>
          <a:chExt cx="0" cy="0"/>
        </a:xfrm>
      </p:grpSpPr>
      <p:sp>
        <p:nvSpPr>
          <p:cNvPr id="842" name="Google Shape;842;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Arial"/>
              <a:buNone/>
            </a:pPr>
            <a:endParaRPr/>
          </a:p>
        </p:txBody>
      </p:sp>
      <p:sp>
        <p:nvSpPr>
          <p:cNvPr id="843" name="Google Shape;84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3.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7"/>
        <p:cNvGrpSpPr/>
        <p:nvPr/>
      </p:nvGrpSpPr>
      <p:grpSpPr>
        <a:xfrm>
          <a:off x="0" y="0"/>
          <a:ext cx="0" cy="0"/>
          <a:chOff x="0" y="0"/>
          <a:chExt cx="0" cy="0"/>
        </a:xfrm>
      </p:grpSpPr>
      <p:pic>
        <p:nvPicPr>
          <p:cNvPr id="18" name="Google Shape;18;p34" descr="A car driving through a network&#10;&#10;AI-generated content may be incorrect."/>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127000"/>
            <a:ext cx="12192000" cy="7112000"/>
          </a:xfrm>
          <a:prstGeom prst="rect">
            <a:avLst/>
          </a:prstGeom>
          <a:noFill/>
          <a:ln>
            <a:noFill/>
          </a:ln>
        </p:spPr>
      </p:pic>
      <p:sp>
        <p:nvSpPr>
          <p:cNvPr id="19" name="Google Shape;19;p34"/>
          <p:cNvSpPr/>
          <p:nvPr/>
        </p:nvSpPr>
        <p:spPr>
          <a:xfrm>
            <a:off x="0" y="-121920"/>
            <a:ext cx="12192000" cy="7117080"/>
          </a:xfrm>
          <a:custGeom>
            <a:avLst/>
            <a:gdLst/>
            <a:ahLst/>
            <a:cxnLst/>
            <a:rect l="l" t="t" r="r" b="b"/>
            <a:pathLst>
              <a:path w="15931706" h="11269345" extrusionOk="0">
                <a:moveTo>
                  <a:pt x="0" y="0"/>
                </a:moveTo>
                <a:lnTo>
                  <a:pt x="15931706" y="0"/>
                </a:lnTo>
                <a:lnTo>
                  <a:pt x="15931706" y="11269345"/>
                </a:lnTo>
                <a:lnTo>
                  <a:pt x="0" y="11269345"/>
                </a:lnTo>
                <a:lnTo>
                  <a:pt x="0" y="0"/>
                </a:lnTo>
                <a:close/>
              </a:path>
            </a:pathLst>
          </a:custGeom>
          <a:blipFill rotWithShape="1">
            <a:blip r:embed="rId3">
              <a:alphaModFix/>
            </a:blip>
            <a:stretch>
              <a:fillRect t="-29700" r="-10846" b="-26995"/>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0" name="Google Shape;20;p34"/>
          <p:cNvSpPr/>
          <p:nvPr/>
        </p:nvSpPr>
        <p:spPr>
          <a:xfrm>
            <a:off x="423646" y="465289"/>
            <a:ext cx="4068841" cy="1208323"/>
          </a:xfrm>
          <a:custGeom>
            <a:avLst/>
            <a:gdLst/>
            <a:ahLst/>
            <a:cxnLst/>
            <a:rect l="l" t="t" r="r" b="b"/>
            <a:pathLst>
              <a:path w="6414489" h="1904909" extrusionOk="0">
                <a:moveTo>
                  <a:pt x="0" y="0"/>
                </a:moveTo>
                <a:lnTo>
                  <a:pt x="6414489" y="0"/>
                </a:lnTo>
                <a:lnTo>
                  <a:pt x="6414489" y="1904909"/>
                </a:lnTo>
                <a:lnTo>
                  <a:pt x="0" y="1904909"/>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1" name="Google Shape;21;p34"/>
          <p:cNvSpPr txBox="1">
            <a:spLocks noGrp="1"/>
          </p:cNvSpPr>
          <p:nvPr>
            <p:ph type="title"/>
          </p:nvPr>
        </p:nvSpPr>
        <p:spPr>
          <a:xfrm>
            <a:off x="1535299" y="3196944"/>
            <a:ext cx="3608202" cy="55555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Open Sans"/>
              <a:buNone/>
              <a:defRPr>
                <a:solidFill>
                  <a:schemeClr val="dk1"/>
                </a:solidFill>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2" name="Google Shape;22;p34"/>
          <p:cNvSpPr txBox="1">
            <a:spLocks noGrp="1"/>
          </p:cNvSpPr>
          <p:nvPr>
            <p:ph type="subTitle" idx="1"/>
          </p:nvPr>
        </p:nvSpPr>
        <p:spPr>
          <a:xfrm>
            <a:off x="7136524" y="4834759"/>
            <a:ext cx="4330262" cy="483475"/>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1800"/>
              <a:buNone/>
              <a:defRPr sz="1800" b="1" i="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a:endParaRPr dirty="0"/>
          </a:p>
        </p:txBody>
      </p:sp>
      <p:sp>
        <p:nvSpPr>
          <p:cNvPr id="23" name="Google Shape;23;p34"/>
          <p:cNvSpPr txBox="1">
            <a:spLocks noGrp="1"/>
          </p:cNvSpPr>
          <p:nvPr>
            <p:ph type="body" idx="2"/>
          </p:nvPr>
        </p:nvSpPr>
        <p:spPr>
          <a:xfrm>
            <a:off x="7126288" y="5434013"/>
            <a:ext cx="4371975" cy="550862"/>
          </a:xfrm>
          <a:prstGeom prst="rect">
            <a:avLst/>
          </a:prstGeom>
          <a:noFill/>
          <a:ln>
            <a:noFill/>
          </a:ln>
        </p:spPr>
        <p:txBody>
          <a:bodyPr spcFirstLastPara="1" wrap="square" lIns="91425" tIns="45700" rIns="91425" bIns="45700" anchor="t" anchorCtr="0">
            <a:normAutofit/>
          </a:bodyPr>
          <a:lstStyle>
            <a:lvl1pPr marL="457200" lvl="0" indent="-228600" algn="r">
              <a:lnSpc>
                <a:spcPct val="90000"/>
              </a:lnSpc>
              <a:spcBef>
                <a:spcPts val="1000"/>
              </a:spcBef>
              <a:spcAft>
                <a:spcPts val="0"/>
              </a:spcAft>
              <a:buClr>
                <a:schemeClr val="dk1"/>
              </a:buClr>
              <a:buSzPts val="1800"/>
              <a:buNone/>
              <a:defRPr sz="1800" b="1" i="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dirty="0"/>
          </a:p>
        </p:txBody>
      </p:sp>
      <p:pic>
        <p:nvPicPr>
          <p:cNvPr id="24" name="Google Shape;24;p34" descr="A close-up of a black background&#10;&#10;AI-generated content may be incorrect."/>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0318750" y="6225068"/>
            <a:ext cx="1688041" cy="547207"/>
          </a:xfrm>
          <a:prstGeom prst="rect">
            <a:avLst/>
          </a:prstGeom>
          <a:noFill/>
          <a:ln>
            <a:noFill/>
          </a:ln>
        </p:spPr>
      </p:pic>
      <p:sp>
        <p:nvSpPr>
          <p:cNvPr id="25" name="Google Shape;25;p34"/>
          <p:cNvSpPr txBox="1"/>
          <p:nvPr/>
        </p:nvSpPr>
        <p:spPr>
          <a:xfrm>
            <a:off x="1643440" y="6386377"/>
            <a:ext cx="1945782"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©2025 COVESA</a:t>
            </a:r>
            <a:endParaRPr sz="1400" b="0" i="0" u="none" strike="noStrike" cap="none" dirty="0">
              <a:solidFill>
                <a:srgbClr val="000000"/>
              </a:solidFill>
              <a:latin typeface="Arial"/>
              <a:ea typeface="Arial"/>
              <a:cs typeface="Arial"/>
              <a:sym typeface="Arial"/>
            </a:endParaRPr>
          </a:p>
        </p:txBody>
      </p:sp>
      <p:sp>
        <p:nvSpPr>
          <p:cNvPr id="26" name="Google Shape;26;p34"/>
          <p:cNvSpPr txBox="1"/>
          <p:nvPr/>
        </p:nvSpPr>
        <p:spPr>
          <a:xfrm>
            <a:off x="72571" y="6386377"/>
            <a:ext cx="1669143"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r>
              <a:rPr lang="en-US" sz="11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11 June 2025  |</a:t>
            </a:r>
            <a:endParaRPr sz="11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27" name="Google Shape;27;p34"/>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6"/>
        <p:cNvGrpSpPr/>
        <p:nvPr/>
      </p:nvGrpSpPr>
      <p:grpSpPr>
        <a:xfrm>
          <a:off x="0" y="0"/>
          <a:ext cx="0" cy="0"/>
          <a:chOff x="0" y="0"/>
          <a:chExt cx="0" cy="0"/>
        </a:xfrm>
      </p:grpSpPr>
      <p:sp>
        <p:nvSpPr>
          <p:cNvPr id="37" name="Google Shape;37;p35"/>
          <p:cNvSpPr txBox="1"/>
          <p:nvPr/>
        </p:nvSpPr>
        <p:spPr>
          <a:xfrm>
            <a:off x="452814" y="6386377"/>
            <a:ext cx="2876311"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dirty="0">
              <a:solidFill>
                <a:srgbClr val="000000"/>
              </a:solidFill>
              <a:latin typeface="Arial"/>
              <a:ea typeface="Arial"/>
              <a:cs typeface="Arial"/>
              <a:sym typeface="Arial"/>
            </a:endParaRPr>
          </a:p>
        </p:txBody>
      </p:sp>
      <p:sp>
        <p:nvSpPr>
          <p:cNvPr id="39" name="Google Shape;39;p35"/>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40"/>
        <p:cNvGrpSpPr/>
        <p:nvPr/>
      </p:nvGrpSpPr>
      <p:grpSpPr>
        <a:xfrm>
          <a:off x="0" y="0"/>
          <a:ext cx="0" cy="0"/>
          <a:chOff x="0" y="0"/>
          <a:chExt cx="0" cy="0"/>
        </a:xfrm>
      </p:grpSpPr>
      <p:sp>
        <p:nvSpPr>
          <p:cNvPr id="41" name="Google Shape;41;p36"/>
          <p:cNvSpPr/>
          <p:nvPr/>
        </p:nvSpPr>
        <p:spPr>
          <a:xfrm>
            <a:off x="0" y="0"/>
            <a:ext cx="12192000" cy="6858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2"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42" name="Google Shape;42;p36"/>
          <p:cNvSpPr/>
          <p:nvPr/>
        </p:nvSpPr>
        <p:spPr>
          <a:xfrm>
            <a:off x="0" y="1"/>
            <a:ext cx="12192000" cy="6858000"/>
          </a:xfrm>
          <a:custGeom>
            <a:avLst/>
            <a:gdLst/>
            <a:ahLst/>
            <a:cxnLst/>
            <a:rect l="l" t="t" r="r" b="b"/>
            <a:pathLst>
              <a:path w="16978388" h="9298316" extrusionOk="0">
                <a:moveTo>
                  <a:pt x="0" y="0"/>
                </a:moveTo>
                <a:lnTo>
                  <a:pt x="16978388" y="0"/>
                </a:lnTo>
                <a:lnTo>
                  <a:pt x="16978388" y="9298316"/>
                </a:lnTo>
                <a:lnTo>
                  <a:pt x="0" y="9298316"/>
                </a:lnTo>
                <a:close/>
              </a:path>
            </a:pathLst>
          </a:custGeom>
          <a:gradFill>
            <a:gsLst>
              <a:gs pos="0">
                <a:srgbClr val="00B1C3">
                  <a:alpha val="52941"/>
                </a:srgbClr>
              </a:gs>
              <a:gs pos="66000">
                <a:srgbClr val="345DA7">
                  <a:alpha val="78039"/>
                </a:srgbClr>
              </a:gs>
              <a:gs pos="100000">
                <a:srgbClr val="9451B8"/>
              </a:gs>
            </a:gsLst>
            <a:lin ang="1890000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Arial"/>
              <a:ea typeface="Arial"/>
              <a:cs typeface="Arial"/>
              <a:sym typeface="Arial"/>
            </a:endParaRPr>
          </a:p>
        </p:txBody>
      </p:sp>
      <p:sp>
        <p:nvSpPr>
          <p:cNvPr id="43" name="Google Shape;43;p36"/>
          <p:cNvSpPr txBox="1">
            <a:spLocks noGrp="1"/>
          </p:cNvSpPr>
          <p:nvPr>
            <p:ph type="ctrTitle"/>
          </p:nvPr>
        </p:nvSpPr>
        <p:spPr>
          <a:xfrm>
            <a:off x="1524000" y="2951163"/>
            <a:ext cx="9144000" cy="2387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600"/>
              <a:buFont typeface="Open Sans"/>
              <a:buNone/>
              <a:defRPr sz="3600">
                <a:solidFill>
                  <a:schemeClr val="lt1"/>
                </a:solidFill>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pic>
        <p:nvPicPr>
          <p:cNvPr id="44" name="Google Shape;44;p36" descr="A close-up of a black background&#10;&#10;AI-generated content may be incorrect."/>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18750" y="6225068"/>
            <a:ext cx="1688041" cy="547207"/>
          </a:xfrm>
          <a:prstGeom prst="rect">
            <a:avLst/>
          </a:prstGeom>
          <a:noFill/>
          <a:ln>
            <a:noFill/>
          </a:ln>
        </p:spPr>
      </p:pic>
      <p:sp>
        <p:nvSpPr>
          <p:cNvPr id="45" name="Google Shape;45;p36"/>
          <p:cNvSpPr txBox="1">
            <a:spLocks noGrp="1"/>
          </p:cNvSpPr>
          <p:nvPr>
            <p:ph type="body" idx="1"/>
          </p:nvPr>
        </p:nvSpPr>
        <p:spPr>
          <a:xfrm>
            <a:off x="1538432" y="5358390"/>
            <a:ext cx="8637732" cy="100777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MigMix 2P" panose="020B0503020203020204" pitchFamily="50" charset="-128"/>
                <a:ea typeface="MigMix 2P" panose="020B0503020203020204" pitchFamily="50" charset="-128"/>
                <a:cs typeface="MigMix 2P" panose="020B0503020203020204" pitchFamily="50" charset="-128"/>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dirty="0"/>
          </a:p>
        </p:txBody>
      </p:sp>
      <p:sp>
        <p:nvSpPr>
          <p:cNvPr id="46" name="Google Shape;46;p36"/>
          <p:cNvSpPr txBox="1"/>
          <p:nvPr/>
        </p:nvSpPr>
        <p:spPr>
          <a:xfrm>
            <a:off x="816941" y="6385789"/>
            <a:ext cx="2503307"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dirty="0">
              <a:solidFill>
                <a:srgbClr val="000000"/>
              </a:solidFill>
              <a:latin typeface="Arial"/>
              <a:ea typeface="Arial"/>
              <a:cs typeface="Arial"/>
              <a:sym typeface="Arial"/>
            </a:endParaRPr>
          </a:p>
        </p:txBody>
      </p:sp>
      <p:sp>
        <p:nvSpPr>
          <p:cNvPr id="48" name="Google Shape;48;p36"/>
          <p:cNvSpPr txBox="1"/>
          <p:nvPr/>
        </p:nvSpPr>
        <p:spPr>
          <a:xfrm>
            <a:off x="7471229" y="6391274"/>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9"/>
        <p:cNvGrpSpPr/>
        <p:nvPr/>
      </p:nvGrpSpPr>
      <p:grpSpPr>
        <a:xfrm>
          <a:off x="0" y="0"/>
          <a:ext cx="0" cy="0"/>
          <a:chOff x="0" y="0"/>
          <a:chExt cx="0" cy="0"/>
        </a:xfrm>
      </p:grpSpPr>
      <p:sp>
        <p:nvSpPr>
          <p:cNvPr id="50" name="Google Shape;50;p39"/>
          <p:cNvSpPr txBox="1">
            <a:spLocks noGrp="1"/>
          </p:cNvSpPr>
          <p:nvPr>
            <p:ph type="body" idx="1"/>
          </p:nvPr>
        </p:nvSpPr>
        <p:spPr>
          <a:xfrm>
            <a:off x="838200" y="1227383"/>
            <a:ext cx="10515600" cy="494958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latin typeface="MigMix 2P" panose="020B0503020203020204" pitchFamily="50" charset="-128"/>
                <a:ea typeface="MigMix 2P" panose="020B0503020203020204" pitchFamily="50" charset="-128"/>
                <a:cs typeface="MigMix 2P" panose="020B0503020203020204" pitchFamily="50" charset="-128"/>
              </a:defRPr>
            </a:lvl1pPr>
            <a:lvl2pPr marL="914400" lvl="1" indent="-342900" algn="l">
              <a:lnSpc>
                <a:spcPct val="90000"/>
              </a:lnSpc>
              <a:spcBef>
                <a:spcPts val="500"/>
              </a:spcBef>
              <a:spcAft>
                <a:spcPts val="0"/>
              </a:spcAft>
              <a:buClr>
                <a:schemeClr val="dk1"/>
              </a:buClr>
              <a:buSzPts val="1800"/>
              <a:buFont typeface="Arial"/>
              <a:buChar char="-"/>
              <a:defRPr sz="1800"/>
            </a:lvl2pPr>
            <a:lvl3pPr marL="1371600" lvl="2" indent="-279400" algn="l">
              <a:lnSpc>
                <a:spcPct val="90000"/>
              </a:lnSpc>
              <a:spcBef>
                <a:spcPts val="500"/>
              </a:spcBef>
              <a:spcAft>
                <a:spcPts val="0"/>
              </a:spcAft>
              <a:buClr>
                <a:schemeClr val="dk1"/>
              </a:buClr>
              <a:buSzPts val="800"/>
              <a:buFont typeface="Arial"/>
              <a:buChar char="▪"/>
              <a:defRPr sz="1600"/>
            </a:lvl3pPr>
            <a:lvl4pPr marL="1828800" lvl="3" indent="-304800" algn="l">
              <a:lnSpc>
                <a:spcPct val="90000"/>
              </a:lnSpc>
              <a:spcBef>
                <a:spcPts val="500"/>
              </a:spcBef>
              <a:spcAft>
                <a:spcPts val="0"/>
              </a:spcAft>
              <a:buClr>
                <a:schemeClr val="dk1"/>
              </a:buClr>
              <a:buSzPts val="1200"/>
              <a:buChar char="•"/>
              <a:defRPr sz="1200"/>
            </a:lvl4pPr>
            <a:lvl5pPr marL="2286000" lvl="4" indent="-279400" algn="l">
              <a:lnSpc>
                <a:spcPct val="90000"/>
              </a:lnSpc>
              <a:spcBef>
                <a:spcPts val="500"/>
              </a:spcBef>
              <a:spcAft>
                <a:spcPts val="0"/>
              </a:spcAft>
              <a:buClr>
                <a:schemeClr val="dk1"/>
              </a:buClr>
              <a:buSzPts val="800"/>
              <a:buChar char="•"/>
              <a:defRPr sz="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39"/>
          <p:cNvSpPr txBox="1"/>
          <p:nvPr/>
        </p:nvSpPr>
        <p:spPr>
          <a:xfrm>
            <a:off x="7471229" y="6391274"/>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54" name="Google Shape;54;p39"/>
          <p:cNvSpPr txBox="1">
            <a:spLocks noGrp="1"/>
          </p:cNvSpPr>
          <p:nvPr>
            <p:ph type="title"/>
          </p:nvPr>
        </p:nvSpPr>
        <p:spPr>
          <a:xfrm>
            <a:off x="608086" y="365126"/>
            <a:ext cx="10752274" cy="6351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Open Sans"/>
              <a:buNone/>
              <a:defRPr sz="3600">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 name="Google Shape;37;p35">
            <a:extLst>
              <a:ext uri="{FF2B5EF4-FFF2-40B4-BE49-F238E27FC236}">
                <a16:creationId xmlns:a16="http://schemas.microsoft.com/office/drawing/2014/main" id="{53D8E200-E3D6-FC8E-C37C-FE224F7927A2}"/>
              </a:ext>
            </a:extLst>
          </p:cNvPr>
          <p:cNvSpPr txBox="1"/>
          <p:nvPr userDrawn="1"/>
        </p:nvSpPr>
        <p:spPr>
          <a:xfrm>
            <a:off x="452814" y="6386377"/>
            <a:ext cx="2876311"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dirty="0">
              <a:solidFill>
                <a:srgbClr val="000000"/>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55"/>
        <p:cNvGrpSpPr/>
        <p:nvPr/>
      </p:nvGrpSpPr>
      <p:grpSpPr>
        <a:xfrm>
          <a:off x="0" y="0"/>
          <a:ext cx="0" cy="0"/>
          <a:chOff x="0" y="0"/>
          <a:chExt cx="0" cy="0"/>
        </a:xfrm>
      </p:grpSpPr>
      <p:sp>
        <p:nvSpPr>
          <p:cNvPr id="56" name="Google Shape;56;p41"/>
          <p:cNvSpPr txBox="1"/>
          <p:nvPr/>
        </p:nvSpPr>
        <p:spPr>
          <a:xfrm>
            <a:off x="748089" y="6408927"/>
            <a:ext cx="3104819"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a:solidFill>
                <a:srgbClr val="000000"/>
              </a:solidFill>
              <a:latin typeface="Arial"/>
              <a:ea typeface="Arial"/>
              <a:cs typeface="Arial"/>
              <a:sym typeface="Arial"/>
            </a:endParaRPr>
          </a:p>
        </p:txBody>
      </p:sp>
      <p:sp>
        <p:nvSpPr>
          <p:cNvPr id="58" name="Google Shape;58;p41"/>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59" name="Google Shape;59;p41"/>
          <p:cNvSpPr txBox="1">
            <a:spLocks noGrp="1"/>
          </p:cNvSpPr>
          <p:nvPr>
            <p:ph type="body" idx="1"/>
          </p:nvPr>
        </p:nvSpPr>
        <p:spPr>
          <a:xfrm>
            <a:off x="838200" y="1223237"/>
            <a:ext cx="5188248" cy="496277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latin typeface="MigMix 2P" panose="020B0503020203020204" pitchFamily="50" charset="-128"/>
                <a:ea typeface="MigMix 2P" panose="020B0503020203020204" pitchFamily="50" charset="-128"/>
                <a:cs typeface="MigMix 2P" panose="020B0503020203020204" pitchFamily="50" charset="-128"/>
              </a:defRPr>
            </a:lvl1pPr>
            <a:lvl2pPr marL="914400" lvl="1" indent="-342900" algn="l">
              <a:lnSpc>
                <a:spcPct val="90000"/>
              </a:lnSpc>
              <a:spcBef>
                <a:spcPts val="500"/>
              </a:spcBef>
              <a:spcAft>
                <a:spcPts val="0"/>
              </a:spcAft>
              <a:buClr>
                <a:schemeClr val="dk1"/>
              </a:buClr>
              <a:buSzPts val="1800"/>
              <a:buFont typeface="Arial"/>
              <a:buChar char="-"/>
              <a:defRPr sz="1800"/>
            </a:lvl2pPr>
            <a:lvl3pPr marL="1371600" lvl="2" indent="-279400" algn="l">
              <a:lnSpc>
                <a:spcPct val="90000"/>
              </a:lnSpc>
              <a:spcBef>
                <a:spcPts val="500"/>
              </a:spcBef>
              <a:spcAft>
                <a:spcPts val="0"/>
              </a:spcAft>
              <a:buClr>
                <a:schemeClr val="dk1"/>
              </a:buClr>
              <a:buSzPts val="800"/>
              <a:buFont typeface="Arial"/>
              <a:buChar char="▪"/>
              <a:defRPr sz="1600"/>
            </a:lvl3pPr>
            <a:lvl4pPr marL="1828800" lvl="3" indent="-304800" algn="l">
              <a:lnSpc>
                <a:spcPct val="90000"/>
              </a:lnSpc>
              <a:spcBef>
                <a:spcPts val="500"/>
              </a:spcBef>
              <a:spcAft>
                <a:spcPts val="0"/>
              </a:spcAft>
              <a:buClr>
                <a:schemeClr val="dk1"/>
              </a:buClr>
              <a:buSzPts val="1200"/>
              <a:buChar char="•"/>
              <a:defRPr sz="1200"/>
            </a:lvl4pPr>
            <a:lvl5pPr marL="2286000" lvl="4" indent="-279400" algn="l">
              <a:lnSpc>
                <a:spcPct val="90000"/>
              </a:lnSpc>
              <a:spcBef>
                <a:spcPts val="500"/>
              </a:spcBef>
              <a:spcAft>
                <a:spcPts val="0"/>
              </a:spcAft>
              <a:buClr>
                <a:schemeClr val="dk1"/>
              </a:buClr>
              <a:buSzPts val="800"/>
              <a:buChar char="•"/>
              <a:defRPr sz="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41"/>
          <p:cNvSpPr txBox="1">
            <a:spLocks noGrp="1"/>
          </p:cNvSpPr>
          <p:nvPr>
            <p:ph type="body" idx="2"/>
          </p:nvPr>
        </p:nvSpPr>
        <p:spPr>
          <a:xfrm>
            <a:off x="6172200" y="1217181"/>
            <a:ext cx="5188248" cy="4968827"/>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latin typeface="MigMix 2P" panose="020B0503020203020204" pitchFamily="50" charset="-128"/>
                <a:ea typeface="MigMix 2P" panose="020B0503020203020204" pitchFamily="50" charset="-128"/>
                <a:cs typeface="MigMix 2P" panose="020B0503020203020204" pitchFamily="50" charset="-128"/>
              </a:defRPr>
            </a:lvl1pPr>
            <a:lvl2pPr marL="914400" lvl="1" indent="-342900" algn="l">
              <a:lnSpc>
                <a:spcPct val="90000"/>
              </a:lnSpc>
              <a:spcBef>
                <a:spcPts val="500"/>
              </a:spcBef>
              <a:spcAft>
                <a:spcPts val="0"/>
              </a:spcAft>
              <a:buClr>
                <a:schemeClr val="dk1"/>
              </a:buClr>
              <a:buSzPts val="1800"/>
              <a:buFont typeface="Arial"/>
              <a:buChar char="-"/>
              <a:defRPr sz="1800"/>
            </a:lvl2pPr>
            <a:lvl3pPr marL="1371600" lvl="2" indent="-279400" algn="l">
              <a:lnSpc>
                <a:spcPct val="90000"/>
              </a:lnSpc>
              <a:spcBef>
                <a:spcPts val="500"/>
              </a:spcBef>
              <a:spcAft>
                <a:spcPts val="0"/>
              </a:spcAft>
              <a:buClr>
                <a:schemeClr val="dk1"/>
              </a:buClr>
              <a:buSzPts val="800"/>
              <a:buFont typeface="Arial"/>
              <a:buChar char="▪"/>
              <a:defRPr sz="1600"/>
            </a:lvl3pPr>
            <a:lvl4pPr marL="1828800" lvl="3" indent="-304800" algn="l">
              <a:lnSpc>
                <a:spcPct val="90000"/>
              </a:lnSpc>
              <a:spcBef>
                <a:spcPts val="500"/>
              </a:spcBef>
              <a:spcAft>
                <a:spcPts val="0"/>
              </a:spcAft>
              <a:buClr>
                <a:schemeClr val="dk1"/>
              </a:buClr>
              <a:buSzPts val="1200"/>
              <a:buChar char="•"/>
              <a:defRPr sz="1200"/>
            </a:lvl4pPr>
            <a:lvl5pPr marL="2286000" lvl="4" indent="-279400" algn="l">
              <a:lnSpc>
                <a:spcPct val="90000"/>
              </a:lnSpc>
              <a:spcBef>
                <a:spcPts val="500"/>
              </a:spcBef>
              <a:spcAft>
                <a:spcPts val="0"/>
              </a:spcAft>
              <a:buClr>
                <a:schemeClr val="dk1"/>
              </a:buClr>
              <a:buSzPts val="800"/>
              <a:buChar char="•"/>
              <a:defRPr sz="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1" name="Google Shape;61;p41"/>
          <p:cNvSpPr txBox="1">
            <a:spLocks noGrp="1"/>
          </p:cNvSpPr>
          <p:nvPr>
            <p:ph type="title"/>
          </p:nvPr>
        </p:nvSpPr>
        <p:spPr>
          <a:xfrm>
            <a:off x="608086" y="365126"/>
            <a:ext cx="10752274" cy="6351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Open Sans"/>
              <a:buNone/>
              <a:defRPr sz="3600">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62"/>
        <p:cNvGrpSpPr/>
        <p:nvPr/>
      </p:nvGrpSpPr>
      <p:grpSpPr>
        <a:xfrm>
          <a:off x="0" y="0"/>
          <a:ext cx="0" cy="0"/>
          <a:chOff x="0" y="0"/>
          <a:chExt cx="0" cy="0"/>
        </a:xfrm>
      </p:grpSpPr>
      <p:sp>
        <p:nvSpPr>
          <p:cNvPr id="63" name="Google Shape;63;p42"/>
          <p:cNvSpPr txBox="1">
            <a:spLocks noGrp="1"/>
          </p:cNvSpPr>
          <p:nvPr>
            <p:ph type="body" idx="1"/>
          </p:nvPr>
        </p:nvSpPr>
        <p:spPr>
          <a:xfrm>
            <a:off x="839788" y="1211126"/>
            <a:ext cx="5157787" cy="39967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000"/>
              <a:buNone/>
              <a:defRPr sz="2000" b="1">
                <a:latin typeface="MigMix 2P" panose="020B0503020203020204" pitchFamily="50" charset="-128"/>
                <a:ea typeface="MigMix 2P" panose="020B0503020203020204" pitchFamily="50" charset="-128"/>
                <a:cs typeface="MigMix 2P" panose="020B0503020203020204" pitchFamily="50" charset="-12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4" name="Google Shape;64;p42"/>
          <p:cNvSpPr txBox="1"/>
          <p:nvPr/>
        </p:nvSpPr>
        <p:spPr>
          <a:xfrm>
            <a:off x="729040" y="6376759"/>
            <a:ext cx="3248156"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©2025 COVESA</a:t>
            </a:r>
            <a:endParaRPr sz="1400" b="0" i="0" u="none" strike="noStrike" cap="none">
              <a:solidFill>
                <a:srgbClr val="000000"/>
              </a:solidFill>
              <a:latin typeface="Arial"/>
              <a:ea typeface="Arial"/>
              <a:cs typeface="Arial"/>
              <a:sym typeface="Arial"/>
            </a:endParaRPr>
          </a:p>
        </p:txBody>
      </p:sp>
      <p:sp>
        <p:nvSpPr>
          <p:cNvPr id="66" name="Google Shape;66;p42"/>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67" name="Google Shape;67;p42"/>
          <p:cNvSpPr txBox="1">
            <a:spLocks noGrp="1"/>
          </p:cNvSpPr>
          <p:nvPr>
            <p:ph type="body" idx="2"/>
          </p:nvPr>
        </p:nvSpPr>
        <p:spPr>
          <a:xfrm>
            <a:off x="838200" y="1628965"/>
            <a:ext cx="5169838" cy="3887934"/>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latin typeface="MigMix 2P" panose="020B0503020203020204" pitchFamily="50" charset="-128"/>
                <a:ea typeface="MigMix 2P" panose="020B0503020203020204" pitchFamily="50" charset="-128"/>
                <a:cs typeface="MigMix 2P" panose="020B0503020203020204" pitchFamily="50" charset="-128"/>
              </a:defRPr>
            </a:lvl1pPr>
            <a:lvl2pPr marL="914400" lvl="1" indent="-342900" algn="l">
              <a:lnSpc>
                <a:spcPct val="90000"/>
              </a:lnSpc>
              <a:spcBef>
                <a:spcPts val="500"/>
              </a:spcBef>
              <a:spcAft>
                <a:spcPts val="0"/>
              </a:spcAft>
              <a:buClr>
                <a:schemeClr val="dk1"/>
              </a:buClr>
              <a:buSzPts val="1800"/>
              <a:buFont typeface="Arial"/>
              <a:buChar char="-"/>
              <a:defRPr sz="1800"/>
            </a:lvl2pPr>
            <a:lvl3pPr marL="1371600" lvl="2" indent="-279400" algn="l">
              <a:lnSpc>
                <a:spcPct val="90000"/>
              </a:lnSpc>
              <a:spcBef>
                <a:spcPts val="500"/>
              </a:spcBef>
              <a:spcAft>
                <a:spcPts val="0"/>
              </a:spcAft>
              <a:buClr>
                <a:schemeClr val="dk1"/>
              </a:buClr>
              <a:buSzPts val="800"/>
              <a:buFont typeface="Arial"/>
              <a:buChar char="▪"/>
              <a:defRPr sz="1600"/>
            </a:lvl3pPr>
            <a:lvl4pPr marL="1828800" lvl="3" indent="-304800" algn="l">
              <a:lnSpc>
                <a:spcPct val="90000"/>
              </a:lnSpc>
              <a:spcBef>
                <a:spcPts val="500"/>
              </a:spcBef>
              <a:spcAft>
                <a:spcPts val="0"/>
              </a:spcAft>
              <a:buClr>
                <a:schemeClr val="dk1"/>
              </a:buClr>
              <a:buSzPts val="1200"/>
              <a:buChar char="•"/>
              <a:defRPr sz="1200"/>
            </a:lvl4pPr>
            <a:lvl5pPr marL="2286000" lvl="4" indent="-279400" algn="l">
              <a:lnSpc>
                <a:spcPct val="90000"/>
              </a:lnSpc>
              <a:spcBef>
                <a:spcPts val="500"/>
              </a:spcBef>
              <a:spcAft>
                <a:spcPts val="0"/>
              </a:spcAft>
              <a:buClr>
                <a:schemeClr val="dk1"/>
              </a:buClr>
              <a:buSzPts val="800"/>
              <a:buChar char="•"/>
              <a:defRPr sz="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42"/>
          <p:cNvSpPr txBox="1">
            <a:spLocks noGrp="1"/>
          </p:cNvSpPr>
          <p:nvPr>
            <p:ph type="body" idx="3"/>
          </p:nvPr>
        </p:nvSpPr>
        <p:spPr>
          <a:xfrm>
            <a:off x="6173788" y="1211126"/>
            <a:ext cx="5157787" cy="39967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000"/>
              <a:buNone/>
              <a:defRPr sz="2000" b="1">
                <a:latin typeface="MigMix 2P" panose="020B0503020203020204" pitchFamily="50" charset="-128"/>
                <a:ea typeface="MigMix 2P" panose="020B0503020203020204" pitchFamily="50" charset="-128"/>
                <a:cs typeface="MigMix 2P" panose="020B0503020203020204" pitchFamily="50" charset="-12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9" name="Google Shape;69;p42"/>
          <p:cNvSpPr txBox="1">
            <a:spLocks noGrp="1"/>
          </p:cNvSpPr>
          <p:nvPr>
            <p:ph type="body" idx="4"/>
          </p:nvPr>
        </p:nvSpPr>
        <p:spPr>
          <a:xfrm>
            <a:off x="6172200" y="1628965"/>
            <a:ext cx="5169838" cy="3887934"/>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latin typeface="MigMix 2P" panose="020B0503020203020204" pitchFamily="50" charset="-128"/>
                <a:ea typeface="MigMix 2P" panose="020B0503020203020204" pitchFamily="50" charset="-128"/>
                <a:cs typeface="MigMix 2P" panose="020B0503020203020204" pitchFamily="50" charset="-128"/>
              </a:defRPr>
            </a:lvl1pPr>
            <a:lvl2pPr marL="914400" lvl="1" indent="-342900" algn="l">
              <a:lnSpc>
                <a:spcPct val="90000"/>
              </a:lnSpc>
              <a:spcBef>
                <a:spcPts val="500"/>
              </a:spcBef>
              <a:spcAft>
                <a:spcPts val="0"/>
              </a:spcAft>
              <a:buClr>
                <a:schemeClr val="dk1"/>
              </a:buClr>
              <a:buSzPts val="1800"/>
              <a:buFont typeface="Arial"/>
              <a:buChar char="-"/>
              <a:defRPr sz="1800"/>
            </a:lvl2pPr>
            <a:lvl3pPr marL="1371600" lvl="2" indent="-279400" algn="l">
              <a:lnSpc>
                <a:spcPct val="90000"/>
              </a:lnSpc>
              <a:spcBef>
                <a:spcPts val="500"/>
              </a:spcBef>
              <a:spcAft>
                <a:spcPts val="0"/>
              </a:spcAft>
              <a:buClr>
                <a:schemeClr val="dk1"/>
              </a:buClr>
              <a:buSzPts val="800"/>
              <a:buFont typeface="Arial"/>
              <a:buChar char="▪"/>
              <a:defRPr sz="1600"/>
            </a:lvl3pPr>
            <a:lvl4pPr marL="1828800" lvl="3" indent="-304800" algn="l">
              <a:lnSpc>
                <a:spcPct val="90000"/>
              </a:lnSpc>
              <a:spcBef>
                <a:spcPts val="500"/>
              </a:spcBef>
              <a:spcAft>
                <a:spcPts val="0"/>
              </a:spcAft>
              <a:buClr>
                <a:schemeClr val="dk1"/>
              </a:buClr>
              <a:buSzPts val="1200"/>
              <a:buChar char="•"/>
              <a:defRPr sz="1200"/>
            </a:lvl4pPr>
            <a:lvl5pPr marL="2286000" lvl="4" indent="-279400" algn="l">
              <a:lnSpc>
                <a:spcPct val="90000"/>
              </a:lnSpc>
              <a:spcBef>
                <a:spcPts val="500"/>
              </a:spcBef>
              <a:spcAft>
                <a:spcPts val="0"/>
              </a:spcAft>
              <a:buClr>
                <a:schemeClr val="dk1"/>
              </a:buClr>
              <a:buSzPts val="800"/>
              <a:buChar char="•"/>
              <a:defRPr sz="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42"/>
          <p:cNvSpPr txBox="1">
            <a:spLocks noGrp="1"/>
          </p:cNvSpPr>
          <p:nvPr>
            <p:ph type="title"/>
          </p:nvPr>
        </p:nvSpPr>
        <p:spPr>
          <a:xfrm>
            <a:off x="608086" y="365126"/>
            <a:ext cx="10752274" cy="6351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Open Sans"/>
              <a:buNone/>
              <a:defRPr sz="3600">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71"/>
        <p:cNvGrpSpPr/>
        <p:nvPr/>
      </p:nvGrpSpPr>
      <p:grpSpPr>
        <a:xfrm>
          <a:off x="0" y="0"/>
          <a:ext cx="0" cy="0"/>
          <a:chOff x="0" y="0"/>
          <a:chExt cx="0" cy="0"/>
        </a:xfrm>
      </p:grpSpPr>
      <p:pic>
        <p:nvPicPr>
          <p:cNvPr id="72" name="Google Shape;72;p43" descr="A picture containing city, night, spaghetti junction&#10;&#10;Description automatically generated"/>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514899" y="1223238"/>
            <a:ext cx="4677101" cy="4780938"/>
          </a:xfrm>
          <a:prstGeom prst="rect">
            <a:avLst/>
          </a:prstGeom>
          <a:noFill/>
          <a:ln>
            <a:noFill/>
          </a:ln>
        </p:spPr>
      </p:pic>
      <p:sp>
        <p:nvSpPr>
          <p:cNvPr id="73" name="Google Shape;73;p43"/>
          <p:cNvSpPr/>
          <p:nvPr/>
        </p:nvSpPr>
        <p:spPr>
          <a:xfrm>
            <a:off x="7514899" y="1223237"/>
            <a:ext cx="4677101" cy="4782888"/>
          </a:xfrm>
          <a:prstGeom prst="rect">
            <a:avLst/>
          </a:prstGeom>
          <a:gradFill>
            <a:gsLst>
              <a:gs pos="0">
                <a:srgbClr val="00B1C3">
                  <a:alpha val="74509"/>
                </a:srgbClr>
              </a:gs>
              <a:gs pos="66000">
                <a:srgbClr val="345DA7">
                  <a:alpha val="79215"/>
                </a:srgbClr>
              </a:gs>
              <a:gs pos="100000">
                <a:srgbClr val="9451B8"/>
              </a:gs>
            </a:gsLst>
            <a:lin ang="189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4" name="Google Shape;74;p43"/>
          <p:cNvSpPr txBox="1">
            <a:spLocks noGrp="1"/>
          </p:cNvSpPr>
          <p:nvPr>
            <p:ph type="subTitle" idx="1"/>
          </p:nvPr>
        </p:nvSpPr>
        <p:spPr>
          <a:xfrm>
            <a:off x="7894319" y="2004060"/>
            <a:ext cx="3977641" cy="367284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lt1"/>
              </a:buClr>
              <a:buSzPts val="2000"/>
              <a:buNone/>
              <a:defRPr sz="2000">
                <a:solidFill>
                  <a:schemeClr val="lt1"/>
                </a:solidFill>
                <a:latin typeface="MigMix 2P" panose="020B0503020203020204" pitchFamily="50" charset="-128"/>
                <a:ea typeface="MigMix 2P" panose="020B0503020203020204" pitchFamily="50" charset="-128"/>
                <a:cs typeface="MigMix 2P" panose="020B0503020203020204" pitchFamily="50" charset="-128"/>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75" name="Google Shape;75;p43"/>
          <p:cNvSpPr txBox="1"/>
          <p:nvPr/>
        </p:nvSpPr>
        <p:spPr>
          <a:xfrm>
            <a:off x="681415" y="637676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a:solidFill>
                <a:srgbClr val="000000"/>
              </a:solidFill>
              <a:latin typeface="Arial"/>
              <a:ea typeface="Arial"/>
              <a:cs typeface="Arial"/>
              <a:sym typeface="Arial"/>
            </a:endParaRPr>
          </a:p>
        </p:txBody>
      </p:sp>
      <p:sp>
        <p:nvSpPr>
          <p:cNvPr id="77" name="Google Shape;77;p43"/>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78" name="Google Shape;78;p43"/>
          <p:cNvSpPr txBox="1">
            <a:spLocks noGrp="1"/>
          </p:cNvSpPr>
          <p:nvPr>
            <p:ph type="body" idx="2"/>
          </p:nvPr>
        </p:nvSpPr>
        <p:spPr>
          <a:xfrm>
            <a:off x="838200" y="1229293"/>
            <a:ext cx="6556780" cy="477789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latin typeface="MigMix 2P" panose="020B0503020203020204" pitchFamily="50" charset="-128"/>
                <a:ea typeface="MigMix 2P" panose="020B0503020203020204" pitchFamily="50" charset="-128"/>
                <a:cs typeface="MigMix 2P" panose="020B0503020203020204" pitchFamily="50" charset="-128"/>
              </a:defRPr>
            </a:lvl1pPr>
            <a:lvl2pPr marL="914400" lvl="1" indent="-342900" algn="l">
              <a:lnSpc>
                <a:spcPct val="90000"/>
              </a:lnSpc>
              <a:spcBef>
                <a:spcPts val="500"/>
              </a:spcBef>
              <a:spcAft>
                <a:spcPts val="0"/>
              </a:spcAft>
              <a:buClr>
                <a:schemeClr val="dk1"/>
              </a:buClr>
              <a:buSzPts val="1800"/>
              <a:buFont typeface="Arial"/>
              <a:buChar char="-"/>
              <a:defRPr sz="1800"/>
            </a:lvl2pPr>
            <a:lvl3pPr marL="1371600" lvl="2" indent="-279400" algn="l">
              <a:lnSpc>
                <a:spcPct val="90000"/>
              </a:lnSpc>
              <a:spcBef>
                <a:spcPts val="500"/>
              </a:spcBef>
              <a:spcAft>
                <a:spcPts val="0"/>
              </a:spcAft>
              <a:buClr>
                <a:schemeClr val="dk1"/>
              </a:buClr>
              <a:buSzPts val="800"/>
              <a:buFont typeface="Arial"/>
              <a:buChar char="▪"/>
              <a:defRPr sz="1600"/>
            </a:lvl3pPr>
            <a:lvl4pPr marL="1828800" lvl="3" indent="-304800" algn="l">
              <a:lnSpc>
                <a:spcPct val="90000"/>
              </a:lnSpc>
              <a:spcBef>
                <a:spcPts val="500"/>
              </a:spcBef>
              <a:spcAft>
                <a:spcPts val="0"/>
              </a:spcAft>
              <a:buClr>
                <a:schemeClr val="dk1"/>
              </a:buClr>
              <a:buSzPts val="1200"/>
              <a:buChar char="•"/>
              <a:defRPr sz="1200"/>
            </a:lvl4pPr>
            <a:lvl5pPr marL="2286000" lvl="4" indent="-279400" algn="l">
              <a:lnSpc>
                <a:spcPct val="90000"/>
              </a:lnSpc>
              <a:spcBef>
                <a:spcPts val="500"/>
              </a:spcBef>
              <a:spcAft>
                <a:spcPts val="0"/>
              </a:spcAft>
              <a:buClr>
                <a:schemeClr val="dk1"/>
              </a:buClr>
              <a:buSzPts val="800"/>
              <a:buChar char="•"/>
              <a:defRPr sz="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43"/>
          <p:cNvSpPr txBox="1">
            <a:spLocks noGrp="1"/>
          </p:cNvSpPr>
          <p:nvPr>
            <p:ph type="title"/>
          </p:nvPr>
        </p:nvSpPr>
        <p:spPr>
          <a:xfrm>
            <a:off x="608086" y="365126"/>
            <a:ext cx="10752274" cy="6351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Open Sans"/>
              <a:buNone/>
              <a:defRPr sz="3600">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spTree>
      <p:nvGrpSpPr>
        <p:cNvPr id="1" name="Shape 80"/>
        <p:cNvGrpSpPr/>
        <p:nvPr/>
      </p:nvGrpSpPr>
      <p:grpSpPr>
        <a:xfrm>
          <a:off x="0" y="0"/>
          <a:ext cx="0" cy="0"/>
          <a:chOff x="0" y="0"/>
          <a:chExt cx="0" cy="0"/>
        </a:xfrm>
      </p:grpSpPr>
      <p:sp>
        <p:nvSpPr>
          <p:cNvPr id="81" name="Google Shape;81;p44"/>
          <p:cNvSpPr txBox="1">
            <a:spLocks noGrp="1"/>
          </p:cNvSpPr>
          <p:nvPr>
            <p:ph type="title"/>
          </p:nvPr>
        </p:nvSpPr>
        <p:spPr>
          <a:xfrm>
            <a:off x="839788" y="457200"/>
            <a:ext cx="3932237" cy="100220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Open Sans"/>
              <a:buNone/>
              <a:defRPr sz="3200">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44"/>
          <p:cNvSpPr>
            <a:spLocks noGrp="1"/>
          </p:cNvSpPr>
          <p:nvPr>
            <p:ph type="pic" idx="2"/>
          </p:nvPr>
        </p:nvSpPr>
        <p:spPr>
          <a:xfrm>
            <a:off x="5183188" y="457201"/>
            <a:ext cx="6172200" cy="5725596"/>
          </a:xfrm>
          <a:prstGeom prst="rect">
            <a:avLst/>
          </a:prstGeom>
          <a:noFill/>
          <a:ln>
            <a:noFill/>
          </a:ln>
        </p:spPr>
        <p:txBody>
          <a:bodyPr/>
          <a:lstStyle>
            <a:lvl1pPr>
              <a:defRPr>
                <a:latin typeface="MigMix 2P" panose="020B0503020203020204" pitchFamily="50" charset="-128"/>
                <a:ea typeface="MigMix 2P" panose="020B0503020203020204" pitchFamily="50" charset="-128"/>
                <a:cs typeface="MigMix 2P" panose="020B0503020203020204" pitchFamily="50" charset="-128"/>
              </a:defRPr>
            </a:lvl1pPr>
          </a:lstStyle>
          <a:p>
            <a:endParaRPr lang="ja-JP" altLang="en-US"/>
          </a:p>
        </p:txBody>
      </p:sp>
      <p:sp>
        <p:nvSpPr>
          <p:cNvPr id="83" name="Google Shape;83;p44"/>
          <p:cNvSpPr txBox="1"/>
          <p:nvPr/>
        </p:nvSpPr>
        <p:spPr>
          <a:xfrm>
            <a:off x="719514" y="6371770"/>
            <a:ext cx="3106761"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a:solidFill>
                <a:srgbClr val="000000"/>
              </a:solidFill>
              <a:latin typeface="Arial"/>
              <a:ea typeface="Arial"/>
              <a:cs typeface="Arial"/>
              <a:sym typeface="Arial"/>
            </a:endParaRPr>
          </a:p>
        </p:txBody>
      </p:sp>
      <p:sp>
        <p:nvSpPr>
          <p:cNvPr id="85" name="Google Shape;85;p44"/>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86" name="Google Shape;86;p44"/>
          <p:cNvSpPr txBox="1">
            <a:spLocks noGrp="1"/>
          </p:cNvSpPr>
          <p:nvPr>
            <p:ph type="body" idx="1"/>
          </p:nvPr>
        </p:nvSpPr>
        <p:spPr>
          <a:xfrm>
            <a:off x="838200" y="1556297"/>
            <a:ext cx="3933636" cy="4620666"/>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latin typeface="MigMix 2P" panose="020B0503020203020204" pitchFamily="50" charset="-128"/>
                <a:ea typeface="MigMix 2P" panose="020B0503020203020204" pitchFamily="50" charset="-128"/>
                <a:cs typeface="MigMix 2P" panose="020B0503020203020204" pitchFamily="50" charset="-128"/>
              </a:defRPr>
            </a:lvl1pPr>
            <a:lvl2pPr marL="914400" lvl="1" indent="-342900" algn="l">
              <a:lnSpc>
                <a:spcPct val="90000"/>
              </a:lnSpc>
              <a:spcBef>
                <a:spcPts val="500"/>
              </a:spcBef>
              <a:spcAft>
                <a:spcPts val="0"/>
              </a:spcAft>
              <a:buClr>
                <a:schemeClr val="dk1"/>
              </a:buClr>
              <a:buSzPts val="1800"/>
              <a:buFont typeface="Arial"/>
              <a:buChar char="-"/>
              <a:defRPr sz="1800"/>
            </a:lvl2pPr>
            <a:lvl3pPr marL="1371600" lvl="2" indent="-279400" algn="l">
              <a:lnSpc>
                <a:spcPct val="90000"/>
              </a:lnSpc>
              <a:spcBef>
                <a:spcPts val="500"/>
              </a:spcBef>
              <a:spcAft>
                <a:spcPts val="0"/>
              </a:spcAft>
              <a:buClr>
                <a:schemeClr val="dk1"/>
              </a:buClr>
              <a:buSzPts val="800"/>
              <a:buFont typeface="Arial"/>
              <a:buChar char="▪"/>
              <a:defRPr sz="1600"/>
            </a:lvl3pPr>
            <a:lvl4pPr marL="1828800" lvl="3" indent="-304800" algn="l">
              <a:lnSpc>
                <a:spcPct val="90000"/>
              </a:lnSpc>
              <a:spcBef>
                <a:spcPts val="500"/>
              </a:spcBef>
              <a:spcAft>
                <a:spcPts val="0"/>
              </a:spcAft>
              <a:buClr>
                <a:schemeClr val="dk1"/>
              </a:buClr>
              <a:buSzPts val="1200"/>
              <a:buChar char="•"/>
              <a:defRPr sz="1200"/>
            </a:lvl4pPr>
            <a:lvl5pPr marL="2286000" lvl="4" indent="-279400" algn="l">
              <a:lnSpc>
                <a:spcPct val="90000"/>
              </a:lnSpc>
              <a:spcBef>
                <a:spcPts val="500"/>
              </a:spcBef>
              <a:spcAft>
                <a:spcPts val="0"/>
              </a:spcAft>
              <a:buClr>
                <a:schemeClr val="dk1"/>
              </a:buClr>
              <a:buSzPts val="800"/>
              <a:buChar char="•"/>
              <a:defRPr sz="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87"/>
        <p:cNvGrpSpPr/>
        <p:nvPr/>
      </p:nvGrpSpPr>
      <p:grpSpPr>
        <a:xfrm>
          <a:off x="0" y="0"/>
          <a:ext cx="0" cy="0"/>
          <a:chOff x="0" y="0"/>
          <a:chExt cx="0" cy="0"/>
        </a:xfrm>
      </p:grpSpPr>
      <p:pic>
        <p:nvPicPr>
          <p:cNvPr id="88" name="Google Shape;88;p33" descr="A car driving through a network&#10;&#10;AI-generated content may be incorrect."/>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127000"/>
            <a:ext cx="12192000" cy="7112000"/>
          </a:xfrm>
          <a:prstGeom prst="rect">
            <a:avLst/>
          </a:prstGeom>
          <a:noFill/>
          <a:ln>
            <a:noFill/>
          </a:ln>
        </p:spPr>
      </p:pic>
      <p:sp>
        <p:nvSpPr>
          <p:cNvPr id="89" name="Google Shape;89;p33"/>
          <p:cNvSpPr/>
          <p:nvPr/>
        </p:nvSpPr>
        <p:spPr>
          <a:xfrm>
            <a:off x="0" y="-121920"/>
            <a:ext cx="12192000" cy="7117080"/>
          </a:xfrm>
          <a:custGeom>
            <a:avLst/>
            <a:gdLst/>
            <a:ahLst/>
            <a:cxnLst/>
            <a:rect l="l" t="t" r="r" b="b"/>
            <a:pathLst>
              <a:path w="15931706" h="11269345" extrusionOk="0">
                <a:moveTo>
                  <a:pt x="0" y="0"/>
                </a:moveTo>
                <a:lnTo>
                  <a:pt x="15931706" y="0"/>
                </a:lnTo>
                <a:lnTo>
                  <a:pt x="15931706" y="11269345"/>
                </a:lnTo>
                <a:lnTo>
                  <a:pt x="0" y="11269345"/>
                </a:lnTo>
                <a:lnTo>
                  <a:pt x="0" y="0"/>
                </a:lnTo>
                <a:close/>
              </a:path>
            </a:pathLst>
          </a:custGeom>
          <a:blipFill rotWithShape="1">
            <a:blip r:embed="rId3">
              <a:alphaModFix/>
            </a:blip>
            <a:stretch>
              <a:fillRect t="-29700" r="-10846" b="-26995"/>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Arial"/>
              <a:ea typeface="Arial"/>
              <a:cs typeface="Arial"/>
              <a:sym typeface="Arial"/>
            </a:endParaRPr>
          </a:p>
        </p:txBody>
      </p:sp>
      <p:sp>
        <p:nvSpPr>
          <p:cNvPr id="90" name="Google Shape;90;p33"/>
          <p:cNvSpPr/>
          <p:nvPr/>
        </p:nvSpPr>
        <p:spPr>
          <a:xfrm>
            <a:off x="423646" y="465289"/>
            <a:ext cx="4068841" cy="1208323"/>
          </a:xfrm>
          <a:custGeom>
            <a:avLst/>
            <a:gdLst/>
            <a:ahLst/>
            <a:cxnLst/>
            <a:rect l="l" t="t" r="r" b="b"/>
            <a:pathLst>
              <a:path w="6414489" h="1904909" extrusionOk="0">
                <a:moveTo>
                  <a:pt x="0" y="0"/>
                </a:moveTo>
                <a:lnTo>
                  <a:pt x="6414489" y="0"/>
                </a:lnTo>
                <a:lnTo>
                  <a:pt x="6414489" y="1904909"/>
                </a:lnTo>
                <a:lnTo>
                  <a:pt x="0" y="1904909"/>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91" name="Google Shape;91;p33"/>
          <p:cNvSpPr txBox="1">
            <a:spLocks noGrp="1"/>
          </p:cNvSpPr>
          <p:nvPr>
            <p:ph type="title"/>
          </p:nvPr>
        </p:nvSpPr>
        <p:spPr>
          <a:xfrm>
            <a:off x="1535299" y="3196944"/>
            <a:ext cx="3608202" cy="55555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Open Sans"/>
              <a:buNone/>
              <a:defRPr>
                <a:solidFill>
                  <a:schemeClr val="lt1"/>
                </a:solidFill>
                <a:latin typeface="MigMix 2P" panose="020B0503020203020204" pitchFamily="50" charset="-128"/>
                <a:ea typeface="MigMix 2P" panose="020B0503020203020204" pitchFamily="50" charset="-128"/>
                <a:cs typeface="MigMix 2P" panose="020B0503020203020204" pitchFamily="50" charset="-128"/>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2" name="Google Shape;92;p33"/>
          <p:cNvSpPr txBox="1">
            <a:spLocks noGrp="1"/>
          </p:cNvSpPr>
          <p:nvPr>
            <p:ph type="subTitle" idx="1"/>
          </p:nvPr>
        </p:nvSpPr>
        <p:spPr>
          <a:xfrm>
            <a:off x="7136524" y="4834759"/>
            <a:ext cx="4330262" cy="483475"/>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lt1"/>
              </a:buClr>
              <a:buSzPts val="1800"/>
              <a:buNone/>
              <a:defRPr sz="1800" b="1" i="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dirty="0"/>
          </a:p>
        </p:txBody>
      </p:sp>
      <p:sp>
        <p:nvSpPr>
          <p:cNvPr id="93" name="Google Shape;93;p33"/>
          <p:cNvSpPr txBox="1">
            <a:spLocks noGrp="1"/>
          </p:cNvSpPr>
          <p:nvPr>
            <p:ph type="body" idx="2"/>
          </p:nvPr>
        </p:nvSpPr>
        <p:spPr>
          <a:xfrm>
            <a:off x="7126288" y="5434013"/>
            <a:ext cx="4371975" cy="550862"/>
          </a:xfrm>
          <a:prstGeom prst="rect">
            <a:avLst/>
          </a:prstGeom>
          <a:noFill/>
          <a:ln>
            <a:noFill/>
          </a:ln>
        </p:spPr>
        <p:txBody>
          <a:bodyPr spcFirstLastPara="1" wrap="square" lIns="91425" tIns="45700" rIns="91425" bIns="45700" anchor="t" anchorCtr="0">
            <a:normAutofit/>
          </a:bodyPr>
          <a:lstStyle>
            <a:lvl1pPr marL="457200" lvl="0" indent="-228600" algn="r">
              <a:lnSpc>
                <a:spcPct val="90000"/>
              </a:lnSpc>
              <a:spcBef>
                <a:spcPts val="1000"/>
              </a:spcBef>
              <a:spcAft>
                <a:spcPts val="0"/>
              </a:spcAft>
              <a:buClr>
                <a:schemeClr val="lt1"/>
              </a:buClr>
              <a:buSzPts val="1800"/>
              <a:buNone/>
              <a:defRPr sz="1800" b="1" i="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pic>
        <p:nvPicPr>
          <p:cNvPr id="94" name="Google Shape;94;p33" descr="A close-up of a black background&#10;&#10;AI-generated content may be incorrect."/>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0318750" y="6225068"/>
            <a:ext cx="1688041" cy="547207"/>
          </a:xfrm>
          <a:prstGeom prst="rect">
            <a:avLst/>
          </a:prstGeom>
          <a:noFill/>
          <a:ln>
            <a:noFill/>
          </a:ln>
        </p:spPr>
      </p:pic>
      <p:sp>
        <p:nvSpPr>
          <p:cNvPr id="95" name="Google Shape;95;p33"/>
          <p:cNvSpPr txBox="1"/>
          <p:nvPr/>
        </p:nvSpPr>
        <p:spPr>
          <a:xfrm>
            <a:off x="709990" y="637676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dirty="0">
              <a:solidFill>
                <a:srgbClr val="000000"/>
              </a:solidFill>
              <a:latin typeface="Arial"/>
              <a:ea typeface="Arial"/>
              <a:cs typeface="Arial"/>
              <a:sym typeface="Arial"/>
            </a:endParaRPr>
          </a:p>
        </p:txBody>
      </p:sp>
      <p:sp>
        <p:nvSpPr>
          <p:cNvPr id="97" name="Google Shape;97;p33"/>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67"/>
        <p:cNvGrpSpPr/>
        <p:nvPr/>
      </p:nvGrpSpPr>
      <p:grpSpPr>
        <a:xfrm>
          <a:off x="0" y="0"/>
          <a:ext cx="0" cy="0"/>
          <a:chOff x="0" y="0"/>
          <a:chExt cx="0" cy="0"/>
        </a:xfrm>
      </p:grpSpPr>
      <p:sp>
        <p:nvSpPr>
          <p:cNvPr id="268" name="Google Shape;268;p3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69" name="Google Shape;269;p3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70" name="Google Shape;270;p3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71"/>
        <p:cNvGrpSpPr/>
        <p:nvPr/>
      </p:nvGrpSpPr>
      <p:grpSpPr>
        <a:xfrm>
          <a:off x="0" y="0"/>
          <a:ext cx="0" cy="0"/>
          <a:chOff x="0" y="0"/>
          <a:chExt cx="0" cy="0"/>
        </a:xfrm>
      </p:grpSpPr>
      <p:pic>
        <p:nvPicPr>
          <p:cNvPr id="272" name="Google Shape;272;p40" descr="A car driving through a network&#10;&#10;AI-generated content may be incorrect."/>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127000"/>
            <a:ext cx="12192000" cy="7112000"/>
          </a:xfrm>
          <a:prstGeom prst="rect">
            <a:avLst/>
          </a:prstGeom>
          <a:noFill/>
          <a:ln>
            <a:noFill/>
          </a:ln>
        </p:spPr>
      </p:pic>
      <p:sp>
        <p:nvSpPr>
          <p:cNvPr id="273" name="Google Shape;273;p40"/>
          <p:cNvSpPr/>
          <p:nvPr/>
        </p:nvSpPr>
        <p:spPr>
          <a:xfrm>
            <a:off x="0" y="-121920"/>
            <a:ext cx="12192000" cy="7117080"/>
          </a:xfrm>
          <a:custGeom>
            <a:avLst/>
            <a:gdLst/>
            <a:ahLst/>
            <a:cxnLst/>
            <a:rect l="l" t="t" r="r" b="b"/>
            <a:pathLst>
              <a:path w="15931706" h="11269345" extrusionOk="0">
                <a:moveTo>
                  <a:pt x="0" y="0"/>
                </a:moveTo>
                <a:lnTo>
                  <a:pt x="15931706" y="0"/>
                </a:lnTo>
                <a:lnTo>
                  <a:pt x="15931706" y="11269345"/>
                </a:lnTo>
                <a:lnTo>
                  <a:pt x="0" y="11269345"/>
                </a:lnTo>
                <a:lnTo>
                  <a:pt x="0" y="0"/>
                </a:lnTo>
                <a:close/>
              </a:path>
            </a:pathLst>
          </a:custGeom>
          <a:blipFill rotWithShape="1">
            <a:blip r:embed="rId3">
              <a:alphaModFix/>
            </a:blip>
            <a:stretch>
              <a:fillRect t="-29700" r="-10846" b="-26995"/>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Arial"/>
              <a:ea typeface="Arial"/>
              <a:cs typeface="Arial"/>
              <a:sym typeface="Arial"/>
            </a:endParaRPr>
          </a:p>
        </p:txBody>
      </p:sp>
      <p:sp>
        <p:nvSpPr>
          <p:cNvPr id="274" name="Google Shape;274;p40"/>
          <p:cNvSpPr/>
          <p:nvPr/>
        </p:nvSpPr>
        <p:spPr>
          <a:xfrm>
            <a:off x="423646" y="465289"/>
            <a:ext cx="4068841" cy="1208323"/>
          </a:xfrm>
          <a:custGeom>
            <a:avLst/>
            <a:gdLst/>
            <a:ahLst/>
            <a:cxnLst/>
            <a:rect l="l" t="t" r="r" b="b"/>
            <a:pathLst>
              <a:path w="6414489" h="1904909" extrusionOk="0">
                <a:moveTo>
                  <a:pt x="0" y="0"/>
                </a:moveTo>
                <a:lnTo>
                  <a:pt x="6414489" y="0"/>
                </a:lnTo>
                <a:lnTo>
                  <a:pt x="6414489" y="1904909"/>
                </a:lnTo>
                <a:lnTo>
                  <a:pt x="0" y="1904909"/>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75" name="Google Shape;275;p40"/>
          <p:cNvSpPr txBox="1">
            <a:spLocks noGrp="1"/>
          </p:cNvSpPr>
          <p:nvPr>
            <p:ph type="title"/>
          </p:nvPr>
        </p:nvSpPr>
        <p:spPr>
          <a:xfrm>
            <a:off x="1535299" y="3196944"/>
            <a:ext cx="3608202" cy="555551"/>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SzPts val="4400"/>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6" name="Google Shape;276;p40"/>
          <p:cNvSpPr txBox="1">
            <a:spLocks noGrp="1"/>
          </p:cNvSpPr>
          <p:nvPr>
            <p:ph type="subTitle" idx="1"/>
          </p:nvPr>
        </p:nvSpPr>
        <p:spPr>
          <a:xfrm>
            <a:off x="7136524" y="4834759"/>
            <a:ext cx="4330262" cy="483475"/>
          </a:xfrm>
          <a:prstGeom prst="rect">
            <a:avLst/>
          </a:prstGeom>
          <a:noFill/>
          <a:ln>
            <a:noFill/>
          </a:ln>
        </p:spPr>
        <p:txBody>
          <a:bodyPr spcFirstLastPara="1" wrap="square" lIns="91425" tIns="45700" rIns="91425" bIns="45700" anchor="t" anchorCtr="0">
            <a:normAutofit/>
          </a:bodyPr>
          <a:lstStyle>
            <a:lvl1pPr lvl="0" algn="r">
              <a:lnSpc>
                <a:spcPct val="100000"/>
              </a:lnSpc>
              <a:spcBef>
                <a:spcPts val="640"/>
              </a:spcBef>
              <a:spcAft>
                <a:spcPts val="0"/>
              </a:spcAft>
              <a:buSzPts val="3200"/>
              <a:buNone/>
              <a:defRPr sz="1800" b="1" i="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lvl="1" algn="ctr">
              <a:lnSpc>
                <a:spcPct val="100000"/>
              </a:lnSpc>
              <a:spcBef>
                <a:spcPts val="560"/>
              </a:spcBef>
              <a:spcAft>
                <a:spcPts val="0"/>
              </a:spcAft>
              <a:buSzPts val="2800"/>
              <a:buNone/>
              <a:defRPr sz="2000"/>
            </a:lvl2pPr>
            <a:lvl3pPr lvl="2" algn="ctr">
              <a:lnSpc>
                <a:spcPct val="100000"/>
              </a:lnSpc>
              <a:spcBef>
                <a:spcPts val="480"/>
              </a:spcBef>
              <a:spcAft>
                <a:spcPts val="0"/>
              </a:spcAft>
              <a:buSzPts val="2400"/>
              <a:buNone/>
              <a:defRPr sz="1800"/>
            </a:lvl3pPr>
            <a:lvl4pPr lvl="3" algn="ctr">
              <a:lnSpc>
                <a:spcPct val="100000"/>
              </a:lnSpc>
              <a:spcBef>
                <a:spcPts val="400"/>
              </a:spcBef>
              <a:spcAft>
                <a:spcPts val="0"/>
              </a:spcAft>
              <a:buSzPts val="2000"/>
              <a:buNone/>
              <a:defRPr sz="1600"/>
            </a:lvl4pPr>
            <a:lvl5pPr lvl="4" algn="ctr">
              <a:lnSpc>
                <a:spcPct val="100000"/>
              </a:lnSpc>
              <a:spcBef>
                <a:spcPts val="400"/>
              </a:spcBef>
              <a:spcAft>
                <a:spcPts val="0"/>
              </a:spcAft>
              <a:buSzPts val="2000"/>
              <a:buNone/>
              <a:defRPr sz="1600"/>
            </a:lvl5pPr>
            <a:lvl6pPr lvl="5" algn="ctr">
              <a:lnSpc>
                <a:spcPct val="100000"/>
              </a:lnSpc>
              <a:spcBef>
                <a:spcPts val="400"/>
              </a:spcBef>
              <a:spcAft>
                <a:spcPts val="0"/>
              </a:spcAft>
              <a:buSzPts val="2000"/>
              <a:buNone/>
              <a:defRPr sz="1600"/>
            </a:lvl6pPr>
            <a:lvl7pPr lvl="6" algn="ctr">
              <a:lnSpc>
                <a:spcPct val="100000"/>
              </a:lnSpc>
              <a:spcBef>
                <a:spcPts val="400"/>
              </a:spcBef>
              <a:spcAft>
                <a:spcPts val="0"/>
              </a:spcAft>
              <a:buSzPts val="2000"/>
              <a:buNone/>
              <a:defRPr sz="1600"/>
            </a:lvl7pPr>
            <a:lvl8pPr lvl="7" algn="ctr">
              <a:lnSpc>
                <a:spcPct val="100000"/>
              </a:lnSpc>
              <a:spcBef>
                <a:spcPts val="400"/>
              </a:spcBef>
              <a:spcAft>
                <a:spcPts val="0"/>
              </a:spcAft>
              <a:buSzPts val="2000"/>
              <a:buNone/>
              <a:defRPr sz="1600"/>
            </a:lvl8pPr>
            <a:lvl9pPr lvl="8" algn="ctr">
              <a:lnSpc>
                <a:spcPct val="100000"/>
              </a:lnSpc>
              <a:spcBef>
                <a:spcPts val="400"/>
              </a:spcBef>
              <a:spcAft>
                <a:spcPts val="0"/>
              </a:spcAft>
              <a:buSzPts val="2000"/>
              <a:buNone/>
              <a:defRPr sz="1600"/>
            </a:lvl9pPr>
          </a:lstStyle>
          <a:p>
            <a:endParaRPr dirty="0"/>
          </a:p>
        </p:txBody>
      </p:sp>
      <p:sp>
        <p:nvSpPr>
          <p:cNvPr id="277" name="Google Shape;277;p40"/>
          <p:cNvSpPr txBox="1">
            <a:spLocks noGrp="1"/>
          </p:cNvSpPr>
          <p:nvPr>
            <p:ph type="body" idx="2"/>
          </p:nvPr>
        </p:nvSpPr>
        <p:spPr>
          <a:xfrm>
            <a:off x="7126288" y="5434013"/>
            <a:ext cx="4371975" cy="550862"/>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640"/>
              </a:spcBef>
              <a:spcAft>
                <a:spcPts val="0"/>
              </a:spcAft>
              <a:buSzPts val="3200"/>
              <a:buNone/>
              <a:defRPr sz="1800" b="1" i="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L="914400" lvl="1" indent="-406400" algn="l">
              <a:lnSpc>
                <a:spcPct val="100000"/>
              </a:lnSpc>
              <a:spcBef>
                <a:spcPts val="560"/>
              </a:spcBef>
              <a:spcAft>
                <a:spcPts val="0"/>
              </a:spcAft>
              <a:buSzPts val="2800"/>
              <a:buChar char="–"/>
              <a:defRPr/>
            </a:lvl2pPr>
            <a:lvl3pPr marL="1371600" lvl="2" indent="-381000" algn="l">
              <a:lnSpc>
                <a:spcPct val="100000"/>
              </a:lnSpc>
              <a:spcBef>
                <a:spcPts val="480"/>
              </a:spcBef>
              <a:spcAft>
                <a:spcPts val="0"/>
              </a:spcAft>
              <a:buSzPts val="2400"/>
              <a:buChar char="•"/>
              <a:defRPr/>
            </a:lvl3pPr>
            <a:lvl4pPr marL="1828800" lvl="3" indent="-355600" algn="l">
              <a:lnSpc>
                <a:spcPct val="100000"/>
              </a:lnSpc>
              <a:spcBef>
                <a:spcPts val="400"/>
              </a:spcBef>
              <a:spcAft>
                <a:spcPts val="0"/>
              </a:spcAft>
              <a:buSzPts val="2000"/>
              <a:buChar char="–"/>
              <a:defRPr/>
            </a:lvl4pPr>
            <a:lvl5pPr marL="2286000" lvl="4" indent="-355600" algn="l">
              <a:lnSpc>
                <a:spcPct val="100000"/>
              </a:lnSpc>
              <a:spcBef>
                <a:spcPts val="400"/>
              </a:spcBef>
              <a:spcAft>
                <a:spcPts val="0"/>
              </a:spcAft>
              <a:buSzPts val="2000"/>
              <a:buChar char="»"/>
              <a:defRPr/>
            </a:lvl5pPr>
            <a:lvl6pPr marL="2743200" lvl="5" indent="-355600" algn="l">
              <a:lnSpc>
                <a:spcPct val="100000"/>
              </a:lnSpc>
              <a:spcBef>
                <a:spcPts val="400"/>
              </a:spcBef>
              <a:spcAft>
                <a:spcPts val="0"/>
              </a:spcAft>
              <a:buSzPts val="2000"/>
              <a:buChar char="•"/>
              <a:defRPr/>
            </a:lvl6pPr>
            <a:lvl7pPr marL="3200400" lvl="6" indent="-355600" algn="l">
              <a:lnSpc>
                <a:spcPct val="100000"/>
              </a:lnSpc>
              <a:spcBef>
                <a:spcPts val="400"/>
              </a:spcBef>
              <a:spcAft>
                <a:spcPts val="0"/>
              </a:spcAft>
              <a:buSzPts val="2000"/>
              <a:buChar char="•"/>
              <a:defRPr/>
            </a:lvl7pPr>
            <a:lvl8pPr marL="3657600" lvl="7" indent="-355600" algn="l">
              <a:lnSpc>
                <a:spcPct val="100000"/>
              </a:lnSpc>
              <a:spcBef>
                <a:spcPts val="400"/>
              </a:spcBef>
              <a:spcAft>
                <a:spcPts val="0"/>
              </a:spcAft>
              <a:buSzPts val="2000"/>
              <a:buChar char="•"/>
              <a:defRPr/>
            </a:lvl8pPr>
            <a:lvl9pPr marL="4114800" lvl="8" indent="-355600" algn="l">
              <a:lnSpc>
                <a:spcPct val="100000"/>
              </a:lnSpc>
              <a:spcBef>
                <a:spcPts val="400"/>
              </a:spcBef>
              <a:spcAft>
                <a:spcPts val="0"/>
              </a:spcAft>
              <a:buSzPts val="2000"/>
              <a:buChar char="•"/>
              <a:defRPr/>
            </a:lvl9pPr>
          </a:lstStyle>
          <a:p>
            <a:endParaRPr dirty="0"/>
          </a:p>
        </p:txBody>
      </p:sp>
      <p:pic>
        <p:nvPicPr>
          <p:cNvPr id="278" name="Google Shape;278;p40" descr="A close-up of a black background&#10;&#10;AI-generated content may be incorrect."/>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0318750" y="6225068"/>
            <a:ext cx="1688041" cy="547207"/>
          </a:xfrm>
          <a:prstGeom prst="rect">
            <a:avLst/>
          </a:prstGeom>
          <a:noFill/>
          <a:ln>
            <a:noFill/>
          </a:ln>
        </p:spPr>
      </p:pic>
      <p:sp>
        <p:nvSpPr>
          <p:cNvPr id="279" name="Google Shape;279;p40"/>
          <p:cNvSpPr txBox="1"/>
          <p:nvPr/>
        </p:nvSpPr>
        <p:spPr>
          <a:xfrm>
            <a:off x="729040" y="6392635"/>
            <a:ext cx="2504354"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dirty="0">
              <a:solidFill>
                <a:srgbClr val="000000"/>
              </a:solidFill>
              <a:latin typeface="Arial"/>
              <a:ea typeface="Arial"/>
              <a:cs typeface="Arial"/>
              <a:sym typeface="Arial"/>
            </a:endParaRPr>
          </a:p>
        </p:txBody>
      </p:sp>
      <p:sp>
        <p:nvSpPr>
          <p:cNvPr id="281" name="Google Shape;281;p40"/>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a:t>
            </a:fld>
            <a:endParaRPr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82"/>
        <p:cNvGrpSpPr/>
        <p:nvPr/>
      </p:nvGrpSpPr>
      <p:grpSpPr>
        <a:xfrm>
          <a:off x="0" y="0"/>
          <a:ext cx="0" cy="0"/>
          <a:chOff x="0" y="0"/>
          <a:chExt cx="0" cy="0"/>
        </a:xfrm>
      </p:grpSpPr>
      <p:sp>
        <p:nvSpPr>
          <p:cNvPr id="283" name="Google Shape;283;p45"/>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4" name="Google Shape;284;p45"/>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888888"/>
              </a:buClr>
              <a:buSzPts val="3200"/>
              <a:buNone/>
              <a:defRPr>
                <a:solidFill>
                  <a:srgbClr val="888888"/>
                </a:solidFill>
              </a:defRPr>
            </a:lvl1pPr>
            <a:lvl2pPr lvl="1" algn="ctr">
              <a:lnSpc>
                <a:spcPct val="100000"/>
              </a:lnSpc>
              <a:spcBef>
                <a:spcPts val="373"/>
              </a:spcBef>
              <a:spcAft>
                <a:spcPts val="0"/>
              </a:spcAft>
              <a:buClr>
                <a:srgbClr val="888888"/>
              </a:buClr>
              <a:buSzPts val="2800"/>
              <a:buNone/>
              <a:defRPr>
                <a:solidFill>
                  <a:srgbClr val="888888"/>
                </a:solidFill>
              </a:defRPr>
            </a:lvl2pPr>
            <a:lvl3pPr lvl="2" algn="ctr">
              <a:lnSpc>
                <a:spcPct val="100000"/>
              </a:lnSpc>
              <a:spcBef>
                <a:spcPts val="320"/>
              </a:spcBef>
              <a:spcAft>
                <a:spcPts val="0"/>
              </a:spcAft>
              <a:buClr>
                <a:srgbClr val="888888"/>
              </a:buClr>
              <a:buSzPts val="2400"/>
              <a:buNone/>
              <a:defRPr>
                <a:solidFill>
                  <a:srgbClr val="888888"/>
                </a:solidFill>
              </a:defRPr>
            </a:lvl3pPr>
            <a:lvl4pPr lvl="3" algn="ctr">
              <a:lnSpc>
                <a:spcPct val="100000"/>
              </a:lnSpc>
              <a:spcBef>
                <a:spcPts val="267"/>
              </a:spcBef>
              <a:spcAft>
                <a:spcPts val="0"/>
              </a:spcAft>
              <a:buClr>
                <a:srgbClr val="888888"/>
              </a:buClr>
              <a:buSzPts val="2000"/>
              <a:buNone/>
              <a:defRPr>
                <a:solidFill>
                  <a:srgbClr val="888888"/>
                </a:solidFill>
              </a:defRPr>
            </a:lvl4pPr>
            <a:lvl5pPr lvl="4" algn="ctr">
              <a:lnSpc>
                <a:spcPct val="100000"/>
              </a:lnSpc>
              <a:spcBef>
                <a:spcPts val="267"/>
              </a:spcBef>
              <a:spcAft>
                <a:spcPts val="0"/>
              </a:spcAft>
              <a:buClr>
                <a:srgbClr val="888888"/>
              </a:buClr>
              <a:buSzPts val="2000"/>
              <a:buNone/>
              <a:defRPr>
                <a:solidFill>
                  <a:srgbClr val="888888"/>
                </a:solidFill>
              </a:defRPr>
            </a:lvl5pPr>
            <a:lvl6pPr lvl="5" algn="ctr">
              <a:lnSpc>
                <a:spcPct val="100000"/>
              </a:lnSpc>
              <a:spcBef>
                <a:spcPts val="267"/>
              </a:spcBef>
              <a:spcAft>
                <a:spcPts val="0"/>
              </a:spcAft>
              <a:buClr>
                <a:srgbClr val="888888"/>
              </a:buClr>
              <a:buSzPts val="2000"/>
              <a:buNone/>
              <a:defRPr>
                <a:solidFill>
                  <a:srgbClr val="888888"/>
                </a:solidFill>
              </a:defRPr>
            </a:lvl6pPr>
            <a:lvl7pPr lvl="6" algn="ctr">
              <a:lnSpc>
                <a:spcPct val="100000"/>
              </a:lnSpc>
              <a:spcBef>
                <a:spcPts val="267"/>
              </a:spcBef>
              <a:spcAft>
                <a:spcPts val="0"/>
              </a:spcAft>
              <a:buClr>
                <a:srgbClr val="888888"/>
              </a:buClr>
              <a:buSzPts val="2000"/>
              <a:buNone/>
              <a:defRPr>
                <a:solidFill>
                  <a:srgbClr val="888888"/>
                </a:solidFill>
              </a:defRPr>
            </a:lvl7pPr>
            <a:lvl8pPr lvl="7" algn="ctr">
              <a:lnSpc>
                <a:spcPct val="100000"/>
              </a:lnSpc>
              <a:spcBef>
                <a:spcPts val="267"/>
              </a:spcBef>
              <a:spcAft>
                <a:spcPts val="0"/>
              </a:spcAft>
              <a:buClr>
                <a:srgbClr val="888888"/>
              </a:buClr>
              <a:buSzPts val="2000"/>
              <a:buNone/>
              <a:defRPr>
                <a:solidFill>
                  <a:srgbClr val="888888"/>
                </a:solidFill>
              </a:defRPr>
            </a:lvl8pPr>
            <a:lvl9pPr lvl="8" algn="ctr">
              <a:lnSpc>
                <a:spcPct val="100000"/>
              </a:lnSpc>
              <a:spcBef>
                <a:spcPts val="267"/>
              </a:spcBef>
              <a:spcAft>
                <a:spcPts val="0"/>
              </a:spcAft>
              <a:buClr>
                <a:srgbClr val="888888"/>
              </a:buClr>
              <a:buSzPts val="2000"/>
              <a:buNone/>
              <a:defRPr>
                <a:solidFill>
                  <a:srgbClr val="888888"/>
                </a:solidFill>
              </a:defRPr>
            </a:lvl9pPr>
          </a:lstStyle>
          <a:p>
            <a:endParaRPr/>
          </a:p>
        </p:txBody>
      </p:sp>
      <p:sp>
        <p:nvSpPr>
          <p:cNvPr id="285" name="Google Shape;285;p4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86" name="Google Shape;286;p4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87" name="Google Shape;287;p4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8"/>
        <p:cNvGrpSpPr/>
        <p:nvPr/>
      </p:nvGrpSpPr>
      <p:grpSpPr>
        <a:xfrm>
          <a:off x="0" y="0"/>
          <a:ext cx="0" cy="0"/>
          <a:chOff x="0" y="0"/>
          <a:chExt cx="0" cy="0"/>
        </a:xfrm>
      </p:grpSpPr>
      <p:sp>
        <p:nvSpPr>
          <p:cNvPr id="289" name="Google Shape;289;p46"/>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0" name="Google Shape;290;p46"/>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91" name="Google Shape;291;p4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92" name="Google Shape;292;p4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93" name="Google Shape;293;p4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94"/>
        <p:cNvGrpSpPr/>
        <p:nvPr/>
      </p:nvGrpSpPr>
      <p:grpSpPr>
        <a:xfrm>
          <a:off x="0" y="0"/>
          <a:ext cx="0" cy="0"/>
          <a:chOff x="0" y="0"/>
          <a:chExt cx="0" cy="0"/>
        </a:xfrm>
      </p:grpSpPr>
      <p:sp>
        <p:nvSpPr>
          <p:cNvPr id="295" name="Google Shape;295;p47"/>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6" name="Google Shape;296;p47"/>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888888"/>
              </a:buClr>
              <a:buSzPts val="2000"/>
              <a:buNone/>
              <a:defRPr sz="1333">
                <a:solidFill>
                  <a:srgbClr val="888888"/>
                </a:solidFill>
              </a:defRPr>
            </a:lvl1pPr>
            <a:lvl2pPr marL="914400" lvl="1" indent="-228600" algn="l">
              <a:lnSpc>
                <a:spcPct val="100000"/>
              </a:lnSpc>
              <a:spcBef>
                <a:spcPts val="240"/>
              </a:spcBef>
              <a:spcAft>
                <a:spcPts val="0"/>
              </a:spcAft>
              <a:buClr>
                <a:srgbClr val="888888"/>
              </a:buClr>
              <a:buSzPts val="1800"/>
              <a:buNone/>
              <a:defRPr sz="1200">
                <a:solidFill>
                  <a:srgbClr val="888888"/>
                </a:solidFill>
              </a:defRPr>
            </a:lvl2pPr>
            <a:lvl3pPr marL="1371600" lvl="2" indent="-228600" algn="l">
              <a:lnSpc>
                <a:spcPct val="100000"/>
              </a:lnSpc>
              <a:spcBef>
                <a:spcPts val="213"/>
              </a:spcBef>
              <a:spcAft>
                <a:spcPts val="0"/>
              </a:spcAft>
              <a:buClr>
                <a:srgbClr val="888888"/>
              </a:buClr>
              <a:buSzPts val="1600"/>
              <a:buNone/>
              <a:defRPr sz="1067">
                <a:solidFill>
                  <a:srgbClr val="888888"/>
                </a:solidFill>
              </a:defRPr>
            </a:lvl3pPr>
            <a:lvl4pPr marL="1828800" lvl="3" indent="-228600" algn="l">
              <a:lnSpc>
                <a:spcPct val="100000"/>
              </a:lnSpc>
              <a:spcBef>
                <a:spcPts val="187"/>
              </a:spcBef>
              <a:spcAft>
                <a:spcPts val="0"/>
              </a:spcAft>
              <a:buClr>
                <a:srgbClr val="888888"/>
              </a:buClr>
              <a:buSzPts val="1400"/>
              <a:buNone/>
              <a:defRPr sz="933">
                <a:solidFill>
                  <a:srgbClr val="888888"/>
                </a:solidFill>
              </a:defRPr>
            </a:lvl4pPr>
            <a:lvl5pPr marL="2286000" lvl="4" indent="-228600" algn="l">
              <a:lnSpc>
                <a:spcPct val="100000"/>
              </a:lnSpc>
              <a:spcBef>
                <a:spcPts val="187"/>
              </a:spcBef>
              <a:spcAft>
                <a:spcPts val="0"/>
              </a:spcAft>
              <a:buClr>
                <a:srgbClr val="888888"/>
              </a:buClr>
              <a:buSzPts val="1400"/>
              <a:buNone/>
              <a:defRPr sz="933">
                <a:solidFill>
                  <a:srgbClr val="888888"/>
                </a:solidFill>
              </a:defRPr>
            </a:lvl5pPr>
            <a:lvl6pPr marL="2743200" lvl="5" indent="-228600" algn="l">
              <a:lnSpc>
                <a:spcPct val="100000"/>
              </a:lnSpc>
              <a:spcBef>
                <a:spcPts val="187"/>
              </a:spcBef>
              <a:spcAft>
                <a:spcPts val="0"/>
              </a:spcAft>
              <a:buClr>
                <a:srgbClr val="888888"/>
              </a:buClr>
              <a:buSzPts val="1400"/>
              <a:buNone/>
              <a:defRPr sz="933">
                <a:solidFill>
                  <a:srgbClr val="888888"/>
                </a:solidFill>
              </a:defRPr>
            </a:lvl6pPr>
            <a:lvl7pPr marL="3200400" lvl="6" indent="-228600" algn="l">
              <a:lnSpc>
                <a:spcPct val="100000"/>
              </a:lnSpc>
              <a:spcBef>
                <a:spcPts val="187"/>
              </a:spcBef>
              <a:spcAft>
                <a:spcPts val="0"/>
              </a:spcAft>
              <a:buClr>
                <a:srgbClr val="888888"/>
              </a:buClr>
              <a:buSzPts val="1400"/>
              <a:buNone/>
              <a:defRPr sz="933">
                <a:solidFill>
                  <a:srgbClr val="888888"/>
                </a:solidFill>
              </a:defRPr>
            </a:lvl7pPr>
            <a:lvl8pPr marL="3657600" lvl="7" indent="-228600" algn="l">
              <a:lnSpc>
                <a:spcPct val="100000"/>
              </a:lnSpc>
              <a:spcBef>
                <a:spcPts val="187"/>
              </a:spcBef>
              <a:spcAft>
                <a:spcPts val="0"/>
              </a:spcAft>
              <a:buClr>
                <a:srgbClr val="888888"/>
              </a:buClr>
              <a:buSzPts val="1400"/>
              <a:buNone/>
              <a:defRPr sz="933">
                <a:solidFill>
                  <a:srgbClr val="888888"/>
                </a:solidFill>
              </a:defRPr>
            </a:lvl8pPr>
            <a:lvl9pPr marL="4114800" lvl="8" indent="-228600" algn="l">
              <a:lnSpc>
                <a:spcPct val="100000"/>
              </a:lnSpc>
              <a:spcBef>
                <a:spcPts val="187"/>
              </a:spcBef>
              <a:spcAft>
                <a:spcPts val="0"/>
              </a:spcAft>
              <a:buClr>
                <a:srgbClr val="888888"/>
              </a:buClr>
              <a:buSzPts val="1400"/>
              <a:buNone/>
              <a:defRPr sz="933">
                <a:solidFill>
                  <a:srgbClr val="888888"/>
                </a:solidFill>
              </a:defRPr>
            </a:lvl9pPr>
          </a:lstStyle>
          <a:p>
            <a:endParaRPr/>
          </a:p>
        </p:txBody>
      </p:sp>
      <p:sp>
        <p:nvSpPr>
          <p:cNvPr id="297" name="Google Shape;297;p4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98" name="Google Shape;298;p4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299" name="Google Shape;299;p4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00"/>
        <p:cNvGrpSpPr/>
        <p:nvPr/>
      </p:nvGrpSpPr>
      <p:grpSpPr>
        <a:xfrm>
          <a:off x="0" y="0"/>
          <a:ext cx="0" cy="0"/>
          <a:chOff x="0" y="0"/>
          <a:chExt cx="0" cy="0"/>
        </a:xfrm>
      </p:grpSpPr>
      <p:sp>
        <p:nvSpPr>
          <p:cNvPr id="301" name="Google Shape;301;p48"/>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2" name="Google Shape;302;p48"/>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303" name="Google Shape;303;p48"/>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304" name="Google Shape;304;p4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05" name="Google Shape;305;p4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06" name="Google Shape;306;p4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07"/>
        <p:cNvGrpSpPr/>
        <p:nvPr/>
      </p:nvGrpSpPr>
      <p:grpSpPr>
        <a:xfrm>
          <a:off x="0" y="0"/>
          <a:ext cx="0" cy="0"/>
          <a:chOff x="0" y="0"/>
          <a:chExt cx="0" cy="0"/>
        </a:xfrm>
      </p:grpSpPr>
      <p:sp>
        <p:nvSpPr>
          <p:cNvPr id="308" name="Google Shape;308;p49"/>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9" name="Google Shape;309;p49"/>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310" name="Google Shape;310;p49"/>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311" name="Google Shape;311;p49"/>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312" name="Google Shape;312;p49"/>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313" name="Google Shape;313;p4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14" name="Google Shape;314;p4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15" name="Google Shape;315;p4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6"/>
        <p:cNvGrpSpPr/>
        <p:nvPr/>
      </p:nvGrpSpPr>
      <p:grpSpPr>
        <a:xfrm>
          <a:off x="0" y="0"/>
          <a:ext cx="0" cy="0"/>
          <a:chOff x="0" y="0"/>
          <a:chExt cx="0" cy="0"/>
        </a:xfrm>
      </p:grpSpPr>
      <p:sp>
        <p:nvSpPr>
          <p:cNvPr id="317" name="Google Shape;317;p50"/>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8" name="Google Shape;318;p5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19" name="Google Shape;319;p5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20" name="Google Shape;320;p5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21"/>
        <p:cNvGrpSpPr/>
        <p:nvPr/>
      </p:nvGrpSpPr>
      <p:grpSpPr>
        <a:xfrm>
          <a:off x="0" y="0"/>
          <a:ext cx="0" cy="0"/>
          <a:chOff x="0" y="0"/>
          <a:chExt cx="0" cy="0"/>
        </a:xfrm>
      </p:grpSpPr>
      <p:sp>
        <p:nvSpPr>
          <p:cNvPr id="322" name="Google Shape;322;p51"/>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3" name="Google Shape;323;p51"/>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324" name="Google Shape;324;p51"/>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325" name="Google Shape;325;p5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26" name="Google Shape;326;p5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27" name="Google Shape;327;p5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28"/>
        <p:cNvGrpSpPr/>
        <p:nvPr/>
      </p:nvGrpSpPr>
      <p:grpSpPr>
        <a:xfrm>
          <a:off x="0" y="0"/>
          <a:ext cx="0" cy="0"/>
          <a:chOff x="0" y="0"/>
          <a:chExt cx="0" cy="0"/>
        </a:xfrm>
      </p:grpSpPr>
      <p:sp>
        <p:nvSpPr>
          <p:cNvPr id="329" name="Google Shape;329;p52"/>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0" name="Google Shape;330;p52"/>
          <p:cNvSpPr>
            <a:spLocks noGrp="1"/>
          </p:cNvSpPr>
          <p:nvPr>
            <p:ph type="pic" idx="2"/>
          </p:nvPr>
        </p:nvSpPr>
        <p:spPr>
          <a:xfrm>
            <a:off x="1194859" y="408517"/>
            <a:ext cx="3657600" cy="2743200"/>
          </a:xfrm>
          <a:prstGeom prst="rect">
            <a:avLst/>
          </a:prstGeom>
          <a:noFill/>
          <a:ln>
            <a:noFill/>
          </a:ln>
        </p:spPr>
        <p:txBody>
          <a:bodyPr/>
          <a:lstStyle/>
          <a:p>
            <a:endParaRPr lang="ja-JP" altLang="en-US"/>
          </a:p>
        </p:txBody>
      </p:sp>
      <p:sp>
        <p:nvSpPr>
          <p:cNvPr id="331" name="Google Shape;331;p52"/>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332" name="Google Shape;332;p5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33" name="Google Shape;333;p5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34" name="Google Shape;334;p5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35"/>
        <p:cNvGrpSpPr/>
        <p:nvPr/>
      </p:nvGrpSpPr>
      <p:grpSpPr>
        <a:xfrm>
          <a:off x="0" y="0"/>
          <a:ext cx="0" cy="0"/>
          <a:chOff x="0" y="0"/>
          <a:chExt cx="0" cy="0"/>
        </a:xfrm>
      </p:grpSpPr>
      <p:sp>
        <p:nvSpPr>
          <p:cNvPr id="336" name="Google Shape;336;p53"/>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7" name="Google Shape;337;p53"/>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38" name="Google Shape;338;p5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39" name="Google Shape;339;p5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40" name="Google Shape;340;p5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41"/>
        <p:cNvGrpSpPr/>
        <p:nvPr/>
      </p:nvGrpSpPr>
      <p:grpSpPr>
        <a:xfrm>
          <a:off x="0" y="0"/>
          <a:ext cx="0" cy="0"/>
          <a:chOff x="0" y="0"/>
          <a:chExt cx="0" cy="0"/>
        </a:xfrm>
      </p:grpSpPr>
      <p:sp>
        <p:nvSpPr>
          <p:cNvPr id="342" name="Google Shape;342;p54"/>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3" name="Google Shape;343;p54"/>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44" name="Google Shape;344;p5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45" name="Google Shape;345;p5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346" name="Google Shape;346;p5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pictur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ja-JP" altLang="en-US"/>
              <a:t>アイコンをクリックして図を追加</a:t>
            </a:r>
            <a:endParaRPr lang="en-US"/>
          </a:p>
        </p:txBody>
      </p:sp>
      <p:sp>
        <p:nvSpPr>
          <p:cNvPr id="2" name="タイトル 1">
            <a:extLst>
              <a:ext uri="{FF2B5EF4-FFF2-40B4-BE49-F238E27FC236}">
                <a16:creationId xmlns:a16="http://schemas.microsoft.com/office/drawing/2014/main" id="{835F32B1-41AB-E7BC-A967-C12E30965271}"/>
              </a:ext>
            </a:extLst>
          </p:cNvPr>
          <p:cNvSpPr>
            <a:spLocks noGrp="1"/>
          </p:cNvSpPr>
          <p:nvPr>
            <p:ph type="title"/>
          </p:nvPr>
        </p:nvSpPr>
        <p:spPr>
          <a:xfrm>
            <a:off x="1080000" y="-1"/>
            <a:ext cx="5040000" cy="2592000"/>
          </a:xfrm>
          <a:solidFill>
            <a:schemeClr val="tx2"/>
          </a:solidFill>
        </p:spPr>
        <p:txBody>
          <a:bodyPr lIns="252000" tIns="252000" rIns="252000" bIns="252000">
            <a:noAutofit/>
          </a:bodyPr>
          <a:lstStyle>
            <a:lvl1pPr>
              <a:lnSpc>
                <a:spcPct val="110000"/>
              </a:lnSpc>
              <a:defRPr sz="3600">
                <a:solidFill>
                  <a:schemeClr val="bg1"/>
                </a:solidFill>
              </a:defRPr>
            </a:lvl1pPr>
          </a:lstStyle>
          <a:p>
            <a:r>
              <a:rPr kumimoji="1" lang="ja-JP" altLang="en-US"/>
              <a:t>マスター タイトルの書式設定</a:t>
            </a:r>
            <a:endParaRPr kumimoji="1" lang="en-US"/>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ja-JP" altLang="en-US" noProof="0"/>
              <a:t>マスター テキストの書式設定</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451777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grey">
    <p:spTree>
      <p:nvGrpSpPr>
        <p:cNvPr id="1" name=""/>
        <p:cNvGrpSpPr/>
        <p:nvPr/>
      </p:nvGrpSpPr>
      <p:grpSpPr>
        <a:xfrm>
          <a:off x="0" y="0"/>
          <a:ext cx="0" cy="0"/>
          <a:chOff x="0" y="0"/>
          <a:chExt cx="0" cy="0"/>
        </a:xfrm>
      </p:grpSpPr>
      <p:sp>
        <p:nvSpPr>
          <p:cNvPr id="10" name="Rechteck 9"/>
          <p:cNvSpPr/>
          <p:nvPr userDrawn="1"/>
        </p:nvSpPr>
        <p:spPr>
          <a:xfrm>
            <a:off x="468000" y="0"/>
            <a:ext cx="11253600" cy="615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Textplatzhalter 11"/>
          <p:cNvSpPr>
            <a:spLocks noGrp="1"/>
          </p:cNvSpPr>
          <p:nvPr>
            <p:ph type="body" sz="quarter" idx="13"/>
          </p:nvPr>
        </p:nvSpPr>
        <p:spPr>
          <a:xfrm>
            <a:off x="1080000" y="2700000"/>
            <a:ext cx="5040000" cy="609737"/>
          </a:xfrm>
          <a:solidFill>
            <a:schemeClr val="bg1"/>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accent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ja-JP" altLang="en-US" noProof="0"/>
              <a:t>マスター テキストの書式設定</a:t>
            </a:r>
          </a:p>
        </p:txBody>
      </p:sp>
      <p:sp>
        <p:nvSpPr>
          <p:cNvPr id="3" name="タイトル 1">
            <a:extLst>
              <a:ext uri="{FF2B5EF4-FFF2-40B4-BE49-F238E27FC236}">
                <a16:creationId xmlns:a16="http://schemas.microsoft.com/office/drawing/2014/main" id="{01041403-969F-3F1E-9622-C3C149344A2F}"/>
              </a:ext>
            </a:extLst>
          </p:cNvPr>
          <p:cNvSpPr>
            <a:spLocks noGrp="1"/>
          </p:cNvSpPr>
          <p:nvPr>
            <p:ph type="title"/>
          </p:nvPr>
        </p:nvSpPr>
        <p:spPr>
          <a:xfrm>
            <a:off x="1080000" y="-1"/>
            <a:ext cx="5040000" cy="2592000"/>
          </a:xfrm>
          <a:solidFill>
            <a:schemeClr val="tx2"/>
          </a:solidFill>
        </p:spPr>
        <p:txBody>
          <a:bodyPr lIns="252000" tIns="252000" rIns="252000" bIns="252000">
            <a:noAutofit/>
          </a:bodyPr>
          <a:lstStyle>
            <a:lvl1pPr>
              <a:lnSpc>
                <a:spcPct val="110000"/>
              </a:lnSpc>
              <a:defRPr sz="3600">
                <a:solidFill>
                  <a:schemeClr val="bg1"/>
                </a:solidFill>
              </a:defRPr>
            </a:lvl1pPr>
          </a:lstStyle>
          <a:p>
            <a:r>
              <a:rPr kumimoji="1" lang="ja-JP" altLang="en-US"/>
              <a:t>マスター タイトルの書式設定</a:t>
            </a:r>
            <a:endParaRPr kumimoji="1" lang="en-US"/>
          </a:p>
        </p:txBody>
      </p:sp>
    </p:spTree>
    <p:extLst>
      <p:ext uri="{BB962C8B-B14F-4D97-AF65-F5344CB8AC3E}">
        <p14:creationId xmlns:p14="http://schemas.microsoft.com/office/powerpoint/2010/main" val="36038695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467999" y="597227"/>
            <a:ext cx="11244575" cy="455509"/>
          </a:xfrm>
        </p:spPr>
        <p:txBody>
          <a:bodyPr/>
          <a:lstStyle/>
          <a:p>
            <a:r>
              <a:rPr lang="ja-JP" altLang="en-US" noProof="0"/>
              <a:t>マスター タイトルの書式設定</a:t>
            </a:r>
          </a:p>
        </p:txBody>
      </p:sp>
      <p:sp>
        <p:nvSpPr>
          <p:cNvPr id="4" name="Inhaltsplatzhalter 2"/>
          <p:cNvSpPr>
            <a:spLocks noGrp="1"/>
          </p:cNvSpPr>
          <p:nvPr>
            <p:ph idx="1"/>
          </p:nvPr>
        </p:nvSpPr>
        <p:spPr>
          <a:xfrm>
            <a:off x="468000" y="1424991"/>
            <a:ext cx="11244574" cy="283153"/>
          </a:xfrm>
          <a:ln>
            <a:noFill/>
          </a:ln>
        </p:spPr>
        <p:txBody>
          <a:bodyPr wrap="square">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ja-JP" altLang="en-US" noProof="0"/>
              <a:t>マスター テキストの書式設定</a:t>
            </a:r>
          </a:p>
        </p:txBody>
      </p:sp>
      <p:cxnSp>
        <p:nvCxnSpPr>
          <p:cNvPr id="6" name="Gerade Verbindung 4">
            <a:extLst>
              <a:ext uri="{FF2B5EF4-FFF2-40B4-BE49-F238E27FC236}">
                <a16:creationId xmlns:a16="http://schemas.microsoft.com/office/drawing/2014/main" id="{57979797-8531-40C9-AA25-B52E6916CE05}"/>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7" name="テキスト ボックス 6">
            <a:extLst>
              <a:ext uri="{FF2B5EF4-FFF2-40B4-BE49-F238E27FC236}">
                <a16:creationId xmlns:a16="http://schemas.microsoft.com/office/drawing/2014/main" id="{CCA12777-30D4-4D1C-8DE6-98573AE3C7ED}"/>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14436630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467999" y="597227"/>
            <a:ext cx="11244575" cy="455509"/>
          </a:xfrm>
        </p:spPr>
        <p:txBody>
          <a:bodyPr/>
          <a:lstStyle/>
          <a:p>
            <a:r>
              <a:rPr lang="ja-JP" altLang="en-US" noProof="0"/>
              <a:t>マスター タイトルの書式設定</a:t>
            </a:r>
          </a:p>
        </p:txBody>
      </p:sp>
      <p:sp>
        <p:nvSpPr>
          <p:cNvPr id="4" name="Inhaltsplatzhalter 2"/>
          <p:cNvSpPr>
            <a:spLocks noGrp="1"/>
          </p:cNvSpPr>
          <p:nvPr>
            <p:ph idx="1"/>
          </p:nvPr>
        </p:nvSpPr>
        <p:spPr>
          <a:xfrm>
            <a:off x="468000" y="1424991"/>
            <a:ext cx="11244574"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endParaRPr lang="en-US" noProof="0"/>
          </a:p>
        </p:txBody>
      </p:sp>
      <p:cxnSp>
        <p:nvCxnSpPr>
          <p:cNvPr id="6" name="Gerade Verbindung 4">
            <a:extLst>
              <a:ext uri="{FF2B5EF4-FFF2-40B4-BE49-F238E27FC236}">
                <a16:creationId xmlns:a16="http://schemas.microsoft.com/office/drawing/2014/main" id="{A15355D3-CEB8-489E-88A7-11B56E874514}"/>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8" name="テキスト ボックス 7">
            <a:extLst>
              <a:ext uri="{FF2B5EF4-FFF2-40B4-BE49-F238E27FC236}">
                <a16:creationId xmlns:a16="http://schemas.microsoft.com/office/drawing/2014/main" id="{628D4BE4-8D41-47B8-82B8-4716B88FC765}"/>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32646357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467999" y="597227"/>
            <a:ext cx="11244575" cy="455509"/>
          </a:xfrm>
        </p:spPr>
        <p:txBody>
          <a:bodyPr/>
          <a:lstStyle/>
          <a:p>
            <a:r>
              <a:rPr lang="ja-JP" altLang="en-US" noProof="0"/>
              <a:t>マスター タイトルの書式設定</a:t>
            </a:r>
          </a:p>
        </p:txBody>
      </p:sp>
      <p:sp>
        <p:nvSpPr>
          <p:cNvPr id="13" name="Textplatzhalter 4"/>
          <p:cNvSpPr>
            <a:spLocks noGrp="1"/>
          </p:cNvSpPr>
          <p:nvPr>
            <p:ph type="body" sz="quarter" idx="14"/>
          </p:nvPr>
        </p:nvSpPr>
        <p:spPr>
          <a:xfrm>
            <a:off x="467999" y="1424991"/>
            <a:ext cx="5436506" cy="1887696"/>
          </a:xfrm>
        </p:spPr>
        <p:txBody>
          <a:bodyPr wrap="square">
            <a:spAutoFit/>
          </a:body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endParaRPr lang="en-US" noProof="0"/>
          </a:p>
        </p:txBody>
      </p:sp>
      <p:sp>
        <p:nvSpPr>
          <p:cNvPr id="14" name="Textplatzhalter 4"/>
          <p:cNvSpPr>
            <a:spLocks noGrp="1"/>
          </p:cNvSpPr>
          <p:nvPr>
            <p:ph type="body" sz="quarter" idx="15"/>
          </p:nvPr>
        </p:nvSpPr>
        <p:spPr>
          <a:xfrm>
            <a:off x="6276068" y="1424991"/>
            <a:ext cx="5436506" cy="1887696"/>
          </a:xfrm>
        </p:spPr>
        <p:txBody>
          <a:bodyPr wrap="square">
            <a:spAutoFit/>
          </a:body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endParaRPr lang="en-US" noProof="0"/>
          </a:p>
        </p:txBody>
      </p:sp>
      <p:cxnSp>
        <p:nvCxnSpPr>
          <p:cNvPr id="7" name="Gerade Verbindung 4">
            <a:extLst>
              <a:ext uri="{FF2B5EF4-FFF2-40B4-BE49-F238E27FC236}">
                <a16:creationId xmlns:a16="http://schemas.microsoft.com/office/drawing/2014/main" id="{BE3FFBE7-B0B8-40F2-A1F7-6933ED5360BE}"/>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2" name="テキスト ボックス 11">
            <a:extLst>
              <a:ext uri="{FF2B5EF4-FFF2-40B4-BE49-F238E27FC236}">
                <a16:creationId xmlns:a16="http://schemas.microsoft.com/office/drawing/2014/main" id="{5EAF2150-6F57-40CA-BDAB-D10D46B6BCF5}"/>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7847297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467999" y="597227"/>
            <a:ext cx="11244575" cy="455509"/>
          </a:xfrm>
        </p:spPr>
        <p:txBody>
          <a:bodyPr/>
          <a:lstStyle/>
          <a:p>
            <a:r>
              <a:rPr lang="ja-JP" altLang="en-US" noProof="0"/>
              <a:t>マスター タイトルの書式設定</a:t>
            </a:r>
          </a:p>
        </p:txBody>
      </p:sp>
      <p:sp>
        <p:nvSpPr>
          <p:cNvPr id="13" name="Textplatzhalter 4"/>
          <p:cNvSpPr>
            <a:spLocks noGrp="1"/>
          </p:cNvSpPr>
          <p:nvPr>
            <p:ph type="body" sz="quarter" idx="14"/>
          </p:nvPr>
        </p:nvSpPr>
        <p:spPr>
          <a:xfrm>
            <a:off x="467999" y="1424991"/>
            <a:ext cx="5424002" cy="1887696"/>
          </a:xfrm>
        </p:spPr>
        <p:txBody>
          <a:bodyPr wrap="square">
            <a:spAutoFit/>
          </a:body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endParaRPr lang="en-US" noProof="0"/>
          </a:p>
        </p:txBody>
      </p:sp>
      <p:sp>
        <p:nvSpPr>
          <p:cNvPr id="15" name="Bildplatzhalter 3"/>
          <p:cNvSpPr>
            <a:spLocks noGrp="1"/>
          </p:cNvSpPr>
          <p:nvPr>
            <p:ph type="pic" sz="quarter" idx="15"/>
          </p:nvPr>
        </p:nvSpPr>
        <p:spPr>
          <a:xfrm>
            <a:off x="6300000" y="1424991"/>
            <a:ext cx="5400000" cy="4248000"/>
          </a:xfrm>
          <a:ln w="6350">
            <a:noFill/>
          </a:ln>
        </p:spPr>
        <p:txBody>
          <a:bodyPr lIns="144000" tIns="144000">
            <a:normAutofit/>
          </a:bodyPr>
          <a:lstStyle>
            <a:lvl1pPr>
              <a:defRPr sz="1000"/>
            </a:lvl1pPr>
          </a:lstStyle>
          <a:p>
            <a:r>
              <a:rPr lang="ja-JP" altLang="en-US"/>
              <a:t>アイコンをクリックして図を追加</a:t>
            </a:r>
            <a:endParaRPr lang="en-US"/>
          </a:p>
        </p:txBody>
      </p:sp>
      <p:cxnSp>
        <p:nvCxnSpPr>
          <p:cNvPr id="7" name="Gerade Verbindung 4">
            <a:extLst>
              <a:ext uri="{FF2B5EF4-FFF2-40B4-BE49-F238E27FC236}">
                <a16:creationId xmlns:a16="http://schemas.microsoft.com/office/drawing/2014/main" id="{A82DFE47-0884-463E-8FD8-434DEC37F45F}"/>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8" name="テキスト ボックス 7">
            <a:extLst>
              <a:ext uri="{FF2B5EF4-FFF2-40B4-BE49-F238E27FC236}">
                <a16:creationId xmlns:a16="http://schemas.microsoft.com/office/drawing/2014/main" id="{7C55447A-6505-45C3-AE39-4AE7D090C022}"/>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7506494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467999" y="597227"/>
            <a:ext cx="11244575" cy="455509"/>
          </a:xfrm>
        </p:spPr>
        <p:txBody>
          <a:bodyPr/>
          <a:lstStyle/>
          <a:p>
            <a:r>
              <a:rPr lang="ja-JP" altLang="en-US" noProof="0"/>
              <a:t>マスター タイトルの書式設定</a:t>
            </a:r>
          </a:p>
        </p:txBody>
      </p:sp>
      <p:sp>
        <p:nvSpPr>
          <p:cNvPr id="13" name="Textplatzhalter 4"/>
          <p:cNvSpPr>
            <a:spLocks noGrp="1"/>
          </p:cNvSpPr>
          <p:nvPr>
            <p:ph type="body" sz="quarter" idx="14"/>
          </p:nvPr>
        </p:nvSpPr>
        <p:spPr>
          <a:xfrm>
            <a:off x="467999" y="1424991"/>
            <a:ext cx="5424002" cy="1887696"/>
          </a:xfrm>
        </p:spPr>
        <p:txBody>
          <a:bodyPr wrap="square">
            <a:spAutoFit/>
          </a:body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endParaRPr lang="en-US" noProof="0"/>
          </a:p>
        </p:txBody>
      </p:sp>
      <p:sp>
        <p:nvSpPr>
          <p:cNvPr id="14" name="Bildplatzhalter 3"/>
          <p:cNvSpPr>
            <a:spLocks noGrp="1"/>
          </p:cNvSpPr>
          <p:nvPr>
            <p:ph type="pic" sz="quarter" idx="15"/>
          </p:nvPr>
        </p:nvSpPr>
        <p:spPr>
          <a:xfrm>
            <a:off x="6300000" y="1424991"/>
            <a:ext cx="2628000" cy="1980000"/>
          </a:xfrm>
          <a:ln w="6350">
            <a:solidFill>
              <a:schemeClr val="tx1">
                <a:lumMod val="20000"/>
                <a:lumOff val="80000"/>
              </a:schemeClr>
            </a:solidFill>
          </a:ln>
        </p:spPr>
        <p:txBody>
          <a:bodyPr lIns="144000" tIns="144000">
            <a:normAutofit/>
          </a:bodyPr>
          <a:lstStyle>
            <a:lvl1pPr>
              <a:defRPr sz="1000"/>
            </a:lvl1pPr>
          </a:lstStyle>
          <a:p>
            <a:r>
              <a:rPr lang="ja-JP" altLang="en-US"/>
              <a:t>アイコンをクリックして図を追加</a:t>
            </a:r>
            <a:endParaRPr lang="en-US"/>
          </a:p>
        </p:txBody>
      </p:sp>
      <p:sp>
        <p:nvSpPr>
          <p:cNvPr id="16" name="Bildplatzhalter 3"/>
          <p:cNvSpPr>
            <a:spLocks noGrp="1"/>
          </p:cNvSpPr>
          <p:nvPr>
            <p:ph type="pic" sz="quarter" idx="16"/>
          </p:nvPr>
        </p:nvSpPr>
        <p:spPr>
          <a:xfrm>
            <a:off x="9072352" y="1424991"/>
            <a:ext cx="2628000" cy="1980000"/>
          </a:xfrm>
          <a:ln w="6350">
            <a:solidFill>
              <a:schemeClr val="tx1">
                <a:lumMod val="20000"/>
                <a:lumOff val="80000"/>
              </a:schemeClr>
            </a:solidFill>
          </a:ln>
        </p:spPr>
        <p:txBody>
          <a:bodyPr lIns="144000" tIns="144000">
            <a:normAutofit/>
          </a:bodyPr>
          <a:lstStyle>
            <a:lvl1pPr>
              <a:defRPr sz="1000"/>
            </a:lvl1pPr>
          </a:lstStyle>
          <a:p>
            <a:r>
              <a:rPr lang="ja-JP" altLang="en-US"/>
              <a:t>アイコンをクリックして図を追加</a:t>
            </a:r>
            <a:endParaRPr lang="en-US"/>
          </a:p>
        </p:txBody>
      </p:sp>
      <p:sp>
        <p:nvSpPr>
          <p:cNvPr id="17" name="Bildplatzhalter 3"/>
          <p:cNvSpPr>
            <a:spLocks noGrp="1"/>
          </p:cNvSpPr>
          <p:nvPr>
            <p:ph type="pic" sz="quarter" idx="17"/>
          </p:nvPr>
        </p:nvSpPr>
        <p:spPr>
          <a:xfrm>
            <a:off x="6300000" y="3548991"/>
            <a:ext cx="2628000" cy="1980000"/>
          </a:xfrm>
          <a:ln w="6350">
            <a:solidFill>
              <a:schemeClr val="tx1">
                <a:lumMod val="20000"/>
                <a:lumOff val="80000"/>
              </a:schemeClr>
            </a:solidFill>
          </a:ln>
        </p:spPr>
        <p:txBody>
          <a:bodyPr lIns="144000" tIns="144000">
            <a:normAutofit/>
          </a:bodyPr>
          <a:lstStyle>
            <a:lvl1pPr>
              <a:defRPr sz="1000"/>
            </a:lvl1pPr>
          </a:lstStyle>
          <a:p>
            <a:r>
              <a:rPr lang="ja-JP" altLang="en-US"/>
              <a:t>アイコンをクリックして図を追加</a:t>
            </a:r>
            <a:endParaRPr lang="en-US"/>
          </a:p>
        </p:txBody>
      </p:sp>
      <p:sp>
        <p:nvSpPr>
          <p:cNvPr id="18" name="Bildplatzhalter 3"/>
          <p:cNvSpPr>
            <a:spLocks noGrp="1"/>
          </p:cNvSpPr>
          <p:nvPr>
            <p:ph type="pic" sz="quarter" idx="18"/>
          </p:nvPr>
        </p:nvSpPr>
        <p:spPr>
          <a:xfrm>
            <a:off x="9072352" y="3548991"/>
            <a:ext cx="2628000" cy="1980000"/>
          </a:xfrm>
          <a:ln w="6350">
            <a:solidFill>
              <a:schemeClr val="tx1">
                <a:lumMod val="20000"/>
                <a:lumOff val="80000"/>
              </a:schemeClr>
            </a:solidFill>
          </a:ln>
        </p:spPr>
        <p:txBody>
          <a:bodyPr lIns="144000" tIns="144000">
            <a:normAutofit/>
          </a:bodyPr>
          <a:lstStyle>
            <a:lvl1pPr>
              <a:defRPr sz="1000"/>
            </a:lvl1pPr>
          </a:lstStyle>
          <a:p>
            <a:r>
              <a:rPr lang="ja-JP" altLang="en-US"/>
              <a:t>アイコンをクリックして図を追加</a:t>
            </a:r>
            <a:endParaRPr lang="en-US"/>
          </a:p>
        </p:txBody>
      </p:sp>
      <p:cxnSp>
        <p:nvCxnSpPr>
          <p:cNvPr id="10" name="Gerade Verbindung 4">
            <a:extLst>
              <a:ext uri="{FF2B5EF4-FFF2-40B4-BE49-F238E27FC236}">
                <a16:creationId xmlns:a16="http://schemas.microsoft.com/office/drawing/2014/main" id="{B76D4DD0-4EDD-4DFD-9117-94AB0DE11A6B}"/>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1" name="テキスト ボックス 10">
            <a:extLst>
              <a:ext uri="{FF2B5EF4-FFF2-40B4-BE49-F238E27FC236}">
                <a16:creationId xmlns:a16="http://schemas.microsoft.com/office/drawing/2014/main" id="{5C2371FC-0F29-480A-B969-A89E454B9A4D}"/>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40281437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468000" y="597227"/>
            <a:ext cx="11232000" cy="455509"/>
          </a:xfrm>
        </p:spPr>
        <p:txBody>
          <a:bodyPr/>
          <a:lstStyle/>
          <a:p>
            <a:r>
              <a:rPr lang="ja-JP" altLang="en-US" noProof="0"/>
              <a:t>マスター タイトルの書式設定</a:t>
            </a:r>
          </a:p>
        </p:txBody>
      </p:sp>
      <p:sp>
        <p:nvSpPr>
          <p:cNvPr id="19" name="Textplatzhalter 6"/>
          <p:cNvSpPr>
            <a:spLocks noGrp="1"/>
          </p:cNvSpPr>
          <p:nvPr>
            <p:ph type="body" sz="quarter" idx="17"/>
          </p:nvPr>
        </p:nvSpPr>
        <p:spPr>
          <a:xfrm>
            <a:off x="9972000" y="1964991"/>
            <a:ext cx="1728000" cy="1239314"/>
          </a:xfrm>
        </p:spPr>
        <p:txBody>
          <a:bodyPr/>
          <a:lstStyle>
            <a:lvl1pPr>
              <a:defRPr sz="1400"/>
            </a:lvl1pPr>
            <a:lvl2pPr>
              <a:defRPr sz="1400"/>
            </a:lvl2pPr>
            <a:lvl3pPr>
              <a:defRPr sz="1400"/>
            </a:lvl3pPr>
            <a:lvl4pPr>
              <a:defRPr sz="1400"/>
            </a:lvl4pPr>
            <a:lvl5pPr>
              <a:defRPr sz="1400"/>
            </a:lvl5p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p:txBody>
      </p:sp>
      <p:sp>
        <p:nvSpPr>
          <p:cNvPr id="20" name="Bildplatzhalter 8"/>
          <p:cNvSpPr>
            <a:spLocks noGrp="1"/>
          </p:cNvSpPr>
          <p:nvPr>
            <p:ph type="pic" sz="quarter" idx="18"/>
          </p:nvPr>
        </p:nvSpPr>
        <p:spPr>
          <a:xfrm>
            <a:off x="468000" y="1424991"/>
            <a:ext cx="8712000" cy="4248000"/>
          </a:xfrm>
        </p:spPr>
        <p:txBody>
          <a:bodyPr lIns="144000" tIns="144000">
            <a:noAutofit/>
          </a:bodyPr>
          <a:lstStyle>
            <a:lvl1pPr>
              <a:defRPr sz="1000"/>
            </a:lvl1pPr>
          </a:lstStyle>
          <a:p>
            <a:r>
              <a:rPr lang="ja-JP" altLang="en-US"/>
              <a:t>アイコンをクリックして図を追加</a:t>
            </a:r>
            <a:endParaRPr lang="en-US"/>
          </a:p>
        </p:txBody>
      </p:sp>
      <p:cxnSp>
        <p:nvCxnSpPr>
          <p:cNvPr id="7" name="Gerade Verbindung 4">
            <a:extLst>
              <a:ext uri="{FF2B5EF4-FFF2-40B4-BE49-F238E27FC236}">
                <a16:creationId xmlns:a16="http://schemas.microsoft.com/office/drawing/2014/main" id="{CE41CD3C-03A4-4769-A3DC-5D30FCB02D61}"/>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8" name="テキスト ボックス 7">
            <a:extLst>
              <a:ext uri="{FF2B5EF4-FFF2-40B4-BE49-F238E27FC236}">
                <a16:creationId xmlns:a16="http://schemas.microsoft.com/office/drawing/2014/main" id="{F491FE76-0178-4C83-9226-A156A31B3252}"/>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211672909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467999" y="597227"/>
            <a:ext cx="11244575" cy="455509"/>
          </a:xfrm>
        </p:spPr>
        <p:txBody>
          <a:bodyPr/>
          <a:lstStyle/>
          <a:p>
            <a:r>
              <a:rPr lang="ja-JP" altLang="en-US" noProof="0"/>
              <a:t>マスター タイトルの書式設定</a:t>
            </a:r>
          </a:p>
        </p:txBody>
      </p:sp>
      <p:sp>
        <p:nvSpPr>
          <p:cNvPr id="24" name="Diagrammplatzhalter 8"/>
          <p:cNvSpPr>
            <a:spLocks noGrp="1"/>
          </p:cNvSpPr>
          <p:nvPr>
            <p:ph type="chart" sz="quarter" idx="17"/>
          </p:nvPr>
        </p:nvSpPr>
        <p:spPr>
          <a:xfrm>
            <a:off x="6480000" y="1316991"/>
            <a:ext cx="5220000" cy="4248000"/>
          </a:xfrm>
          <a:noFill/>
        </p:spPr>
        <p:txBody>
          <a:bodyPr lIns="144000" tIns="144000" rIns="144000" bIns="144000">
            <a:noAutofit/>
          </a:bodyPr>
          <a:lstStyle/>
          <a:p>
            <a:r>
              <a:rPr lang="ja-JP" altLang="en-US"/>
              <a:t>グラフを追加</a:t>
            </a:r>
            <a:endParaRPr lang="en-US"/>
          </a:p>
        </p:txBody>
      </p:sp>
      <p:sp>
        <p:nvSpPr>
          <p:cNvPr id="7" name="Textplatzhalter 4"/>
          <p:cNvSpPr>
            <a:spLocks noGrp="1"/>
          </p:cNvSpPr>
          <p:nvPr>
            <p:ph type="body" sz="quarter" idx="14"/>
          </p:nvPr>
        </p:nvSpPr>
        <p:spPr>
          <a:xfrm>
            <a:off x="467998" y="1424991"/>
            <a:ext cx="5417647" cy="1887696"/>
          </a:xfrm>
        </p:spPr>
        <p:txBody>
          <a:bodyPr wrap="square">
            <a:spAutoFit/>
          </a:body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endParaRPr lang="en-US" noProof="0"/>
          </a:p>
        </p:txBody>
      </p:sp>
      <p:cxnSp>
        <p:nvCxnSpPr>
          <p:cNvPr id="8" name="Gerade Verbindung 4">
            <a:extLst>
              <a:ext uri="{FF2B5EF4-FFF2-40B4-BE49-F238E27FC236}">
                <a16:creationId xmlns:a16="http://schemas.microsoft.com/office/drawing/2014/main" id="{48124AEF-254D-4661-97A8-FC2C4E7C939F}"/>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9" name="テキスト ボックス 8">
            <a:extLst>
              <a:ext uri="{FF2B5EF4-FFF2-40B4-BE49-F238E27FC236}">
                <a16:creationId xmlns:a16="http://schemas.microsoft.com/office/drawing/2014/main" id="{63DBF616-3B50-4D44-BED7-0BF75E4E5F14}"/>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7871544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467999" y="597227"/>
            <a:ext cx="11244575" cy="455509"/>
          </a:xfrm>
        </p:spPr>
        <p:txBody>
          <a:bodyPr/>
          <a:lstStyle/>
          <a:p>
            <a:r>
              <a:rPr lang="ja-JP" altLang="en-US" noProof="0"/>
              <a:t>マスター タイトルの書式設定</a:t>
            </a:r>
          </a:p>
        </p:txBody>
      </p:sp>
      <p:sp>
        <p:nvSpPr>
          <p:cNvPr id="23" name="Diagrammplatzhalter 8"/>
          <p:cNvSpPr>
            <a:spLocks noGrp="1"/>
          </p:cNvSpPr>
          <p:nvPr>
            <p:ph type="chart" sz="quarter" idx="16"/>
          </p:nvPr>
        </p:nvSpPr>
        <p:spPr>
          <a:xfrm>
            <a:off x="467999" y="1316991"/>
            <a:ext cx="5460584" cy="4248000"/>
          </a:xfrm>
          <a:noFill/>
        </p:spPr>
        <p:txBody>
          <a:bodyPr lIns="144000" tIns="144000" rIns="144000" bIns="144000">
            <a:noAutofit/>
          </a:bodyPr>
          <a:lstStyle/>
          <a:p>
            <a:r>
              <a:rPr lang="ja-JP" altLang="en-US"/>
              <a:t>グラフを追加</a:t>
            </a:r>
            <a:endParaRPr lang="en-US"/>
          </a:p>
        </p:txBody>
      </p:sp>
      <p:sp>
        <p:nvSpPr>
          <p:cNvPr id="24" name="Diagrammplatzhalter 8"/>
          <p:cNvSpPr>
            <a:spLocks noGrp="1"/>
          </p:cNvSpPr>
          <p:nvPr>
            <p:ph type="chart" sz="quarter" idx="17"/>
          </p:nvPr>
        </p:nvSpPr>
        <p:spPr>
          <a:xfrm>
            <a:off x="6239416" y="1316991"/>
            <a:ext cx="5460584" cy="4248000"/>
          </a:xfrm>
          <a:noFill/>
        </p:spPr>
        <p:txBody>
          <a:bodyPr lIns="144000" tIns="144000" rIns="144000" bIns="144000">
            <a:noAutofit/>
          </a:bodyPr>
          <a:lstStyle/>
          <a:p>
            <a:r>
              <a:rPr lang="ja-JP" altLang="en-US"/>
              <a:t>グラフを追加</a:t>
            </a:r>
            <a:endParaRPr lang="en-US"/>
          </a:p>
        </p:txBody>
      </p:sp>
      <p:cxnSp>
        <p:nvCxnSpPr>
          <p:cNvPr id="7" name="Gerade Verbindung 4">
            <a:extLst>
              <a:ext uri="{FF2B5EF4-FFF2-40B4-BE49-F238E27FC236}">
                <a16:creationId xmlns:a16="http://schemas.microsoft.com/office/drawing/2014/main" id="{2BAE940A-B6B2-4062-A10D-8E38DBE86AC8}"/>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8" name="テキスト ボックス 7">
            <a:extLst>
              <a:ext uri="{FF2B5EF4-FFF2-40B4-BE49-F238E27FC236}">
                <a16:creationId xmlns:a16="http://schemas.microsoft.com/office/drawing/2014/main" id="{2AE69775-672D-4AA3-8EDA-94057BEF41E6}"/>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778040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468000" y="597227"/>
            <a:ext cx="11232000" cy="455509"/>
          </a:xfrm>
        </p:spPr>
        <p:txBody>
          <a:bodyPr/>
          <a:lstStyle/>
          <a:p>
            <a:r>
              <a:rPr lang="ja-JP" altLang="en-US" noProof="0"/>
              <a:t>マスター タイトルの書式設定</a:t>
            </a:r>
          </a:p>
        </p:txBody>
      </p:sp>
      <p:sp>
        <p:nvSpPr>
          <p:cNvPr id="19" name="Diagrammplatzhalter 8"/>
          <p:cNvSpPr>
            <a:spLocks noGrp="1"/>
          </p:cNvSpPr>
          <p:nvPr>
            <p:ph type="chart" sz="quarter" idx="16"/>
          </p:nvPr>
        </p:nvSpPr>
        <p:spPr>
          <a:xfrm>
            <a:off x="468000" y="1316991"/>
            <a:ext cx="8712000" cy="4068000"/>
          </a:xfrm>
          <a:noFill/>
        </p:spPr>
        <p:txBody>
          <a:bodyPr lIns="144000" tIns="144000" rIns="144000" bIns="144000">
            <a:noAutofit/>
          </a:bodyPr>
          <a:lstStyle/>
          <a:p>
            <a:r>
              <a:rPr lang="ja-JP" altLang="en-US"/>
              <a:t>グラフを追加</a:t>
            </a:r>
            <a:endParaRPr lang="en-US"/>
          </a:p>
        </p:txBody>
      </p:sp>
      <p:sp>
        <p:nvSpPr>
          <p:cNvPr id="20" name="Textplatzhalter 6"/>
          <p:cNvSpPr>
            <a:spLocks noGrp="1"/>
          </p:cNvSpPr>
          <p:nvPr>
            <p:ph type="body" sz="quarter" idx="17"/>
          </p:nvPr>
        </p:nvSpPr>
        <p:spPr>
          <a:xfrm>
            <a:off x="9972000" y="1964991"/>
            <a:ext cx="1728000" cy="1239314"/>
          </a:xfrm>
        </p:spPr>
        <p:txBody>
          <a:bodyPr/>
          <a:lstStyle>
            <a:lvl1pPr>
              <a:defRPr sz="1400"/>
            </a:lvl1pPr>
            <a:lvl2pPr>
              <a:defRPr sz="1400"/>
            </a:lvl2pPr>
            <a:lvl3pPr>
              <a:defRPr sz="1400"/>
            </a:lvl3pPr>
            <a:lvl4pPr>
              <a:defRPr sz="1400"/>
            </a:lvl4pPr>
            <a:lvl5pPr>
              <a:defRPr sz="1400"/>
            </a:lvl5p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p:txBody>
      </p:sp>
      <p:cxnSp>
        <p:nvCxnSpPr>
          <p:cNvPr id="7" name="Gerade Verbindung 4">
            <a:extLst>
              <a:ext uri="{FF2B5EF4-FFF2-40B4-BE49-F238E27FC236}">
                <a16:creationId xmlns:a16="http://schemas.microsoft.com/office/drawing/2014/main" id="{D3A74278-5E33-47CA-ADB1-29C6159D0314}"/>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9" name="テキスト ボックス 8">
            <a:extLst>
              <a:ext uri="{FF2B5EF4-FFF2-40B4-BE49-F238E27FC236}">
                <a16:creationId xmlns:a16="http://schemas.microsoft.com/office/drawing/2014/main" id="{D4728CF0-38B4-4893-A4B1-B1730B2CF536}"/>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38407698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ja-JP" altLang="en-US" noProof="0"/>
              <a:t>マスター テキストの書式設定</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ja-JP" altLang="en-US" noProof="0"/>
              <a:t>マスター テキストの書式設定</a:t>
            </a:r>
          </a:p>
          <a:p>
            <a:pPr lvl="1"/>
            <a:r>
              <a:rPr kumimoji="1" lang="ja-JP" altLang="en-US" noProof="0"/>
              <a:t>第 </a:t>
            </a:r>
            <a:r>
              <a:rPr kumimoji="1" lang="en-US" altLang="ja-JP" noProof="0"/>
              <a:t>2 </a:t>
            </a:r>
            <a:r>
              <a:rPr kumimoji="1" lang="ja-JP" altLang="en-US" noProof="0"/>
              <a:t>レベル</a:t>
            </a:r>
          </a:p>
          <a:p>
            <a:pPr lvl="2"/>
            <a:r>
              <a:rPr kumimoji="1" lang="ja-JP" altLang="en-US" noProof="0"/>
              <a:t>第 </a:t>
            </a:r>
            <a:r>
              <a:rPr kumimoji="1" lang="en-US" altLang="ja-JP" noProof="0"/>
              <a:t>3 </a:t>
            </a:r>
            <a:r>
              <a:rPr kumimoji="1" lang="ja-JP" altLang="en-US" noProof="0"/>
              <a:t>レベル</a:t>
            </a:r>
          </a:p>
          <a:p>
            <a:pPr lvl="3"/>
            <a:r>
              <a:rPr kumimoji="1" lang="ja-JP" altLang="en-US" noProof="0"/>
              <a:t>第 </a:t>
            </a:r>
            <a:r>
              <a:rPr kumimoji="1" lang="en-US" altLang="ja-JP" noProof="0"/>
              <a:t>4 </a:t>
            </a:r>
            <a:r>
              <a:rPr kumimoji="1" lang="ja-JP" altLang="en-US" noProof="0"/>
              <a:t>レベル</a:t>
            </a:r>
          </a:p>
          <a:p>
            <a:pPr lvl="4"/>
            <a:r>
              <a:rPr kumimoji="1" lang="ja-JP" altLang="en-US" noProof="0"/>
              <a:t>第 </a:t>
            </a:r>
            <a:r>
              <a:rPr kumimoji="1" lang="en-US" altLang="ja-JP" noProof="0"/>
              <a:t>5 </a:t>
            </a:r>
            <a:r>
              <a:rPr kumimoji="1" lang="ja-JP" altLang="en-US" noProof="0"/>
              <a:t>レベル</a:t>
            </a:r>
            <a:endParaRPr kumimoji="1" lang="en-US" noProof="0"/>
          </a:p>
        </p:txBody>
      </p:sp>
      <p:sp>
        <p:nvSpPr>
          <p:cNvPr id="7" name="テキスト ボックス 6">
            <a:extLst>
              <a:ext uri="{FF2B5EF4-FFF2-40B4-BE49-F238E27FC236}">
                <a16:creationId xmlns:a16="http://schemas.microsoft.com/office/drawing/2014/main" id="{E44D5E23-B915-4847-AEAE-600DBB5D7A81}"/>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369940364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468000" y="597227"/>
            <a:ext cx="11232000" cy="455509"/>
          </a:xfrm>
        </p:spPr>
        <p:txBody>
          <a:bodyPr/>
          <a:lstStyle/>
          <a:p>
            <a:r>
              <a:rPr lang="ja-JP" altLang="en-US" noProof="0"/>
              <a:t>マスター タイトルの書式設定</a:t>
            </a:r>
          </a:p>
        </p:txBody>
      </p:sp>
      <p:sp>
        <p:nvSpPr>
          <p:cNvPr id="23" name="Diagrammplatzhalter 8"/>
          <p:cNvSpPr>
            <a:spLocks noGrp="1"/>
          </p:cNvSpPr>
          <p:nvPr>
            <p:ph type="chart" sz="quarter" idx="16"/>
          </p:nvPr>
        </p:nvSpPr>
        <p:spPr>
          <a:xfrm>
            <a:off x="468000" y="1316991"/>
            <a:ext cx="4272592" cy="2160000"/>
          </a:xfrm>
          <a:noFill/>
          <a:ln w="6350">
            <a:solidFill>
              <a:schemeClr val="bg2">
                <a:lumMod val="90000"/>
              </a:schemeClr>
            </a:solidFill>
          </a:ln>
        </p:spPr>
        <p:txBody>
          <a:bodyPr lIns="144000" tIns="144000" rIns="144000" bIns="144000">
            <a:noAutofit/>
          </a:bodyPr>
          <a:lstStyle/>
          <a:p>
            <a:r>
              <a:rPr lang="ja-JP" altLang="en-US"/>
              <a:t>グラフを追加</a:t>
            </a:r>
            <a:endParaRPr lang="en-US"/>
          </a:p>
        </p:txBody>
      </p:sp>
      <p:sp>
        <p:nvSpPr>
          <p:cNvPr id="24" name="Textplatzhalter 6"/>
          <p:cNvSpPr>
            <a:spLocks noGrp="1"/>
          </p:cNvSpPr>
          <p:nvPr>
            <p:ph type="body" sz="quarter" idx="17"/>
          </p:nvPr>
        </p:nvSpPr>
        <p:spPr>
          <a:xfrm>
            <a:off x="9972000" y="1964991"/>
            <a:ext cx="1728000" cy="1239314"/>
          </a:xfrm>
        </p:spPr>
        <p:txBody>
          <a:bodyPr/>
          <a:lstStyle>
            <a:lvl1pPr>
              <a:defRPr sz="1400"/>
            </a:lvl1pPr>
            <a:lvl2pPr>
              <a:defRPr sz="1400"/>
            </a:lvl2pPr>
            <a:lvl3pPr>
              <a:defRPr sz="1400"/>
            </a:lvl3pPr>
            <a:lvl4pPr>
              <a:defRPr sz="1400"/>
            </a:lvl4pPr>
            <a:lvl5pPr>
              <a:defRPr sz="1400"/>
            </a:lvl5p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p:txBody>
      </p:sp>
      <p:sp>
        <p:nvSpPr>
          <p:cNvPr id="25" name="Diagrammplatzhalter 8"/>
          <p:cNvSpPr>
            <a:spLocks noGrp="1"/>
          </p:cNvSpPr>
          <p:nvPr>
            <p:ph type="chart" sz="quarter" idx="18"/>
          </p:nvPr>
        </p:nvSpPr>
        <p:spPr>
          <a:xfrm>
            <a:off x="4907408" y="1316991"/>
            <a:ext cx="4272592" cy="2160000"/>
          </a:xfrm>
          <a:noFill/>
          <a:ln w="6350">
            <a:solidFill>
              <a:schemeClr val="bg2">
                <a:lumMod val="90000"/>
              </a:schemeClr>
            </a:solidFill>
          </a:ln>
        </p:spPr>
        <p:txBody>
          <a:bodyPr lIns="144000" tIns="144000" rIns="144000" bIns="144000">
            <a:noAutofit/>
          </a:bodyPr>
          <a:lstStyle/>
          <a:p>
            <a:r>
              <a:rPr lang="ja-JP" altLang="en-US"/>
              <a:t>グラフを追加</a:t>
            </a:r>
            <a:endParaRPr lang="en-US"/>
          </a:p>
        </p:txBody>
      </p:sp>
      <p:sp>
        <p:nvSpPr>
          <p:cNvPr id="26" name="Diagrammplatzhalter 8"/>
          <p:cNvSpPr>
            <a:spLocks noGrp="1"/>
          </p:cNvSpPr>
          <p:nvPr>
            <p:ph type="chart" sz="quarter" idx="19"/>
          </p:nvPr>
        </p:nvSpPr>
        <p:spPr>
          <a:xfrm>
            <a:off x="468000" y="3620991"/>
            <a:ext cx="4272592" cy="2160000"/>
          </a:xfrm>
          <a:noFill/>
          <a:ln w="6350">
            <a:solidFill>
              <a:schemeClr val="bg2">
                <a:lumMod val="90000"/>
              </a:schemeClr>
            </a:solidFill>
          </a:ln>
        </p:spPr>
        <p:txBody>
          <a:bodyPr lIns="144000" tIns="144000" rIns="144000" bIns="144000">
            <a:noAutofit/>
          </a:bodyPr>
          <a:lstStyle/>
          <a:p>
            <a:r>
              <a:rPr lang="ja-JP" altLang="en-US"/>
              <a:t>グラフを追加</a:t>
            </a:r>
            <a:endParaRPr lang="en-US"/>
          </a:p>
        </p:txBody>
      </p:sp>
      <p:sp>
        <p:nvSpPr>
          <p:cNvPr id="27" name="Diagrammplatzhalter 8"/>
          <p:cNvSpPr>
            <a:spLocks noGrp="1"/>
          </p:cNvSpPr>
          <p:nvPr>
            <p:ph type="chart" sz="quarter" idx="20"/>
          </p:nvPr>
        </p:nvSpPr>
        <p:spPr>
          <a:xfrm>
            <a:off x="4907408" y="3620991"/>
            <a:ext cx="4272592" cy="2160000"/>
          </a:xfrm>
          <a:noFill/>
          <a:ln w="6350">
            <a:solidFill>
              <a:schemeClr val="bg2">
                <a:lumMod val="90000"/>
              </a:schemeClr>
            </a:solidFill>
          </a:ln>
        </p:spPr>
        <p:txBody>
          <a:bodyPr lIns="144000" tIns="144000" rIns="144000" bIns="144000">
            <a:noAutofit/>
          </a:bodyPr>
          <a:lstStyle/>
          <a:p>
            <a:r>
              <a:rPr lang="ja-JP" altLang="en-US"/>
              <a:t>グラフを追加</a:t>
            </a:r>
            <a:endParaRPr lang="en-US"/>
          </a:p>
        </p:txBody>
      </p:sp>
      <p:cxnSp>
        <p:nvCxnSpPr>
          <p:cNvPr id="10" name="Gerade Verbindung 4">
            <a:extLst>
              <a:ext uri="{FF2B5EF4-FFF2-40B4-BE49-F238E27FC236}">
                <a16:creationId xmlns:a16="http://schemas.microsoft.com/office/drawing/2014/main" id="{52C5DDBA-90B9-4961-A14B-98B9546E714F}"/>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2" name="テキスト ボックス 11">
            <a:extLst>
              <a:ext uri="{FF2B5EF4-FFF2-40B4-BE49-F238E27FC236}">
                <a16:creationId xmlns:a16="http://schemas.microsoft.com/office/drawing/2014/main" id="{E1F78BC6-0B72-4CC4-A317-57441D7DC260}"/>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35967399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468000" y="597227"/>
            <a:ext cx="11232000" cy="455509"/>
          </a:xfrm>
        </p:spPr>
        <p:txBody>
          <a:bodyPr/>
          <a:lstStyle/>
          <a:p>
            <a:r>
              <a:rPr lang="ja-JP" altLang="en-US" noProof="0"/>
              <a:t>マスター タイトルの書式設定</a:t>
            </a:r>
          </a:p>
        </p:txBody>
      </p:sp>
      <p:sp>
        <p:nvSpPr>
          <p:cNvPr id="19" name="Textplatzhalter 6"/>
          <p:cNvSpPr>
            <a:spLocks noGrp="1"/>
          </p:cNvSpPr>
          <p:nvPr>
            <p:ph type="body" sz="quarter" idx="17"/>
          </p:nvPr>
        </p:nvSpPr>
        <p:spPr>
          <a:xfrm>
            <a:off x="9972000" y="1964991"/>
            <a:ext cx="1728000" cy="1239314"/>
          </a:xfrm>
        </p:spPr>
        <p:txBody>
          <a:bodyPr/>
          <a:lstStyle>
            <a:lvl1pPr>
              <a:defRPr sz="1400"/>
            </a:lvl1pPr>
            <a:lvl2pPr>
              <a:defRPr sz="1400"/>
            </a:lvl2pPr>
            <a:lvl3pPr>
              <a:defRPr sz="1400"/>
            </a:lvl3pPr>
            <a:lvl4pPr>
              <a:defRPr sz="1400"/>
            </a:lvl4pPr>
            <a:lvl5pPr>
              <a:defRPr sz="1400"/>
            </a:lvl5p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p:txBody>
      </p:sp>
      <p:sp>
        <p:nvSpPr>
          <p:cNvPr id="20" name="Tabellenplatzhalter 8"/>
          <p:cNvSpPr>
            <a:spLocks noGrp="1"/>
          </p:cNvSpPr>
          <p:nvPr>
            <p:ph type="tbl" sz="quarter" idx="18"/>
          </p:nvPr>
        </p:nvSpPr>
        <p:spPr>
          <a:xfrm>
            <a:off x="468000" y="1424991"/>
            <a:ext cx="8711997" cy="4248000"/>
          </a:xfrm>
        </p:spPr>
        <p:txBody>
          <a:bodyPr/>
          <a:lstStyle/>
          <a:p>
            <a:r>
              <a:rPr lang="ja-JP" altLang="en-US"/>
              <a:t>表を追加</a:t>
            </a:r>
            <a:endParaRPr lang="en-US"/>
          </a:p>
        </p:txBody>
      </p:sp>
      <p:cxnSp>
        <p:nvCxnSpPr>
          <p:cNvPr id="7" name="Gerade Verbindung 4">
            <a:extLst>
              <a:ext uri="{FF2B5EF4-FFF2-40B4-BE49-F238E27FC236}">
                <a16:creationId xmlns:a16="http://schemas.microsoft.com/office/drawing/2014/main" id="{E5422D39-5700-42E9-887F-A22446232645}"/>
              </a:ext>
            </a:extLst>
          </p:cNvPr>
          <p:cNvCxnSpPr/>
          <p:nvPr userDrawn="1"/>
        </p:nvCxnSpPr>
        <p:spPr>
          <a:xfrm>
            <a:off x="468000" y="1136991"/>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8" name="テキスト ボックス 7">
            <a:extLst>
              <a:ext uri="{FF2B5EF4-FFF2-40B4-BE49-F238E27FC236}">
                <a16:creationId xmlns:a16="http://schemas.microsoft.com/office/drawing/2014/main" id="{6FF0E8D3-434B-43F4-ACAB-F8D5845A79BD}"/>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Tree>
    <p:extLst>
      <p:ext uri="{BB962C8B-B14F-4D97-AF65-F5344CB8AC3E}">
        <p14:creationId xmlns:p14="http://schemas.microsoft.com/office/powerpoint/2010/main" val="22757702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noFill/>
          <a:ln w="6350">
            <a:solidFill>
              <a:schemeClr val="tx1">
                <a:lumMod val="20000"/>
                <a:lumOff val="80000"/>
              </a:schemeClr>
            </a:solidFill>
          </a:ln>
        </p:spPr>
        <p:txBody>
          <a:bodyPr lIns="144000" tIns="144000">
            <a:normAutofit/>
          </a:bodyPr>
          <a:lstStyle>
            <a:lvl1pPr>
              <a:defRPr sz="1000"/>
            </a:lvl1pPr>
          </a:lstStyle>
          <a:p>
            <a:r>
              <a:rPr lang="ja-JP" altLang="en-US"/>
              <a:t>アイコンをクリックして図を追加</a:t>
            </a:r>
            <a:endParaRPr lang="en-US"/>
          </a:p>
        </p:txBody>
      </p:sp>
      <p:sp>
        <p:nvSpPr>
          <p:cNvPr id="8" name="テキスト ボックス 7">
            <a:extLst>
              <a:ext uri="{FF2B5EF4-FFF2-40B4-BE49-F238E27FC236}">
                <a16:creationId xmlns:a16="http://schemas.microsoft.com/office/drawing/2014/main" id="{0C07C9A7-2C7A-479E-8A14-E5E5068DFD5E}"/>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
        <p:nvSpPr>
          <p:cNvPr id="3" name="タイトル 1">
            <a:extLst>
              <a:ext uri="{FF2B5EF4-FFF2-40B4-BE49-F238E27FC236}">
                <a16:creationId xmlns:a16="http://schemas.microsoft.com/office/drawing/2014/main" id="{E2DEBF08-D663-D428-1E76-227AE7DFED97}"/>
              </a:ext>
            </a:extLst>
          </p:cNvPr>
          <p:cNvSpPr>
            <a:spLocks noGrp="1"/>
          </p:cNvSpPr>
          <p:nvPr>
            <p:ph type="title"/>
          </p:nvPr>
        </p:nvSpPr>
        <p:spPr>
          <a:xfrm>
            <a:off x="468000" y="1079998"/>
            <a:ext cx="7920000" cy="1501200"/>
          </a:xfrm>
          <a:solidFill>
            <a:schemeClr val="tx2"/>
          </a:solidFill>
        </p:spPr>
        <p:txBody>
          <a:bodyPr lIns="252000" tIns="180000" rIns="180000" bIns="180000" anchor="t" anchorCtr="0">
            <a:noAutofit/>
          </a:bodyPr>
          <a:lstStyle>
            <a:lvl1pPr>
              <a:lnSpc>
                <a:spcPct val="110000"/>
              </a:lnSpc>
              <a:spcAft>
                <a:spcPts val="0"/>
              </a:spcAft>
              <a:defRPr sz="3600">
                <a:solidFill>
                  <a:schemeClr val="bg1"/>
                </a:solidFill>
              </a:defRPr>
            </a:lvl1pPr>
          </a:lstStyle>
          <a:p>
            <a:r>
              <a:rPr kumimoji="1" lang="ja-JP" altLang="en-US"/>
              <a:t>マスター タイトルの書式設定</a:t>
            </a:r>
            <a:endParaRPr kumimoji="1" lang="en-US"/>
          </a:p>
        </p:txBody>
      </p:sp>
    </p:spTree>
    <p:extLst>
      <p:ext uri="{BB962C8B-B14F-4D97-AF65-F5344CB8AC3E}">
        <p14:creationId xmlns:p14="http://schemas.microsoft.com/office/powerpoint/2010/main" val="25520593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hapter_grey">
    <p:spTree>
      <p:nvGrpSpPr>
        <p:cNvPr id="1" name=""/>
        <p:cNvGrpSpPr/>
        <p:nvPr/>
      </p:nvGrpSpPr>
      <p:grpSpPr>
        <a:xfrm>
          <a:off x="0" y="0"/>
          <a:ext cx="0" cy="0"/>
          <a:chOff x="0" y="0"/>
          <a:chExt cx="0" cy="0"/>
        </a:xfrm>
      </p:grpSpPr>
      <p:sp>
        <p:nvSpPr>
          <p:cNvPr id="6" name="Rechteck 5"/>
          <p:cNvSpPr/>
          <p:nvPr userDrawn="1"/>
        </p:nvSpPr>
        <p:spPr>
          <a:xfrm>
            <a:off x="479376"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テキスト ボックス 3">
            <a:extLst>
              <a:ext uri="{FF2B5EF4-FFF2-40B4-BE49-F238E27FC236}">
                <a16:creationId xmlns:a16="http://schemas.microsoft.com/office/drawing/2014/main" id="{9215D4EC-C520-47A7-A87B-61E2B6F34AB7}"/>
              </a:ext>
            </a:extLst>
          </p:cNvPr>
          <p:cNvSpPr txBox="1"/>
          <p:nvPr userDrawn="1"/>
        </p:nvSpPr>
        <p:spPr>
          <a:xfrm>
            <a:off x="5668715" y="6463074"/>
            <a:ext cx="612668" cy="253916"/>
          </a:xfrm>
          <a:prstGeom prst="rect">
            <a:avLst/>
          </a:prstGeom>
          <a:noFill/>
        </p:spPr>
        <p:txBody>
          <a:bodyPr wrap="none" rtlCol="0">
            <a:spAutoFit/>
          </a:bodyPr>
          <a:lstStyle/>
          <a:p>
            <a:r>
              <a:rPr kumimoji="1" lang="en-US" altLang="ja-JP" sz="1050" b="1">
                <a:solidFill>
                  <a:schemeClr val="tx2"/>
                </a:solidFill>
                <a:latin typeface="+mj-lt"/>
              </a:rPr>
              <a:t>Page </a:t>
            </a:r>
            <a:fld id="{7E07E68C-CA28-4DD4-ABB0-0D9CE8D6A15A}" type="slidenum">
              <a:rPr kumimoji="1" lang="ja-JP" altLang="en-US" sz="1050" b="1" smtClean="0">
                <a:solidFill>
                  <a:schemeClr val="tx2"/>
                </a:solidFill>
                <a:latin typeface="+mj-lt"/>
              </a:rPr>
              <a:t>‹#›</a:t>
            </a:fld>
            <a:endParaRPr kumimoji="1" lang="ja-JP" altLang="en-US" sz="1050" b="1">
              <a:solidFill>
                <a:schemeClr val="tx2"/>
              </a:solidFill>
              <a:latin typeface="+mj-lt"/>
            </a:endParaRPr>
          </a:p>
        </p:txBody>
      </p:sp>
      <p:sp>
        <p:nvSpPr>
          <p:cNvPr id="9" name="タイトル 1">
            <a:extLst>
              <a:ext uri="{FF2B5EF4-FFF2-40B4-BE49-F238E27FC236}">
                <a16:creationId xmlns:a16="http://schemas.microsoft.com/office/drawing/2014/main" id="{B49693B3-EE11-6374-2E3F-298569FF6A1C}"/>
              </a:ext>
            </a:extLst>
          </p:cNvPr>
          <p:cNvSpPr>
            <a:spLocks noGrp="1"/>
          </p:cNvSpPr>
          <p:nvPr>
            <p:ph type="title"/>
          </p:nvPr>
        </p:nvSpPr>
        <p:spPr>
          <a:xfrm>
            <a:off x="468000" y="1079997"/>
            <a:ext cx="7920000" cy="1501200"/>
          </a:xfrm>
          <a:solidFill>
            <a:schemeClr val="tx2"/>
          </a:solidFill>
        </p:spPr>
        <p:txBody>
          <a:bodyPr lIns="252000" tIns="180000" rIns="180000" bIns="180000" anchor="t" anchorCtr="0">
            <a:noAutofit/>
          </a:bodyPr>
          <a:lstStyle>
            <a:lvl1pPr>
              <a:lnSpc>
                <a:spcPct val="110000"/>
              </a:lnSpc>
              <a:spcAft>
                <a:spcPts val="0"/>
              </a:spcAft>
              <a:defRPr sz="3600">
                <a:solidFill>
                  <a:schemeClr val="bg1"/>
                </a:solidFill>
              </a:defRPr>
            </a:lvl1pPr>
          </a:lstStyle>
          <a:p>
            <a:r>
              <a:rPr kumimoji="1" lang="ja-JP" altLang="en-US"/>
              <a:t>マスター タイトルの書式設定</a:t>
            </a:r>
            <a:endParaRPr kumimoji="1" lang="en-US"/>
          </a:p>
        </p:txBody>
      </p:sp>
    </p:spTree>
    <p:extLst>
      <p:ext uri="{BB962C8B-B14F-4D97-AF65-F5344CB8AC3E}">
        <p14:creationId xmlns:p14="http://schemas.microsoft.com/office/powerpoint/2010/main" val="22925940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Textplatzhalter 13"/>
          <p:cNvSpPr>
            <a:spLocks noGrp="1"/>
          </p:cNvSpPr>
          <p:nvPr>
            <p:ph type="body" sz="quarter" idx="13"/>
          </p:nvPr>
        </p:nvSpPr>
        <p:spPr>
          <a:xfrm>
            <a:off x="1080000" y="1387018"/>
            <a:ext cx="5280000" cy="30033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ja-JP" altLang="en-US" noProof="0"/>
              <a:t>マスター テキストの書式設定</a:t>
            </a:r>
          </a:p>
        </p:txBody>
      </p:sp>
      <p:cxnSp>
        <p:nvCxnSpPr>
          <p:cNvPr id="8" name="Gerade Verbindung 7"/>
          <p:cNvCxnSpPr/>
          <p:nvPr userDrawn="1"/>
        </p:nvCxnSpPr>
        <p:spPr>
          <a:xfrm>
            <a:off x="1080000" y="1124744"/>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657748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10" Type="http://schemas.openxmlformats.org/officeDocument/2006/relationships/image" Target="../media/image1.png"/><Relationship Id="rId4" Type="http://schemas.openxmlformats.org/officeDocument/2006/relationships/slideLayout" Target="../slideLayouts/slideLayout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theme" Target="../theme/theme3.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theme" Target="../theme/theme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19" Type="http://schemas.openxmlformats.org/officeDocument/2006/relationships/image" Target="../media/image8.gif"/><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32"/>
          <p:cNvSpPr/>
          <p:nvPr/>
        </p:nvSpPr>
        <p:spPr>
          <a:xfrm>
            <a:off x="0" y="6429919"/>
            <a:ext cx="10227501" cy="271506"/>
          </a:xfrm>
          <a:custGeom>
            <a:avLst/>
            <a:gdLst/>
            <a:ahLst/>
            <a:cxnLst/>
            <a:rect l="l" t="t" r="r" b="b"/>
            <a:pathLst>
              <a:path w="4859303" h="71508" extrusionOk="0">
                <a:moveTo>
                  <a:pt x="0" y="0"/>
                </a:moveTo>
                <a:lnTo>
                  <a:pt x="4859303" y="0"/>
                </a:lnTo>
                <a:lnTo>
                  <a:pt x="4859303" y="71508"/>
                </a:lnTo>
                <a:lnTo>
                  <a:pt x="0" y="71508"/>
                </a:lnTo>
                <a:close/>
              </a:path>
            </a:pathLst>
          </a:custGeom>
          <a:gradFill>
            <a:gsLst>
              <a:gs pos="0">
                <a:srgbClr val="00B1C3"/>
              </a:gs>
              <a:gs pos="33333">
                <a:srgbClr val="00B1C3"/>
              </a:gs>
              <a:gs pos="66667">
                <a:srgbClr val="355E8A"/>
              </a:gs>
              <a:gs pos="100000">
                <a:srgbClr val="94519A"/>
              </a:gs>
            </a:gsLst>
            <a:lin ang="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 name="Google Shape;11;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4400"/>
              <a:buFont typeface="Open Sans"/>
              <a:buNone/>
              <a:defRPr sz="4400" b="1" i="0" u="none" strike="noStrike" cap="none">
                <a:solidFill>
                  <a:schemeClr val="lt1"/>
                </a:solidFill>
                <a:latin typeface="Open Sans"/>
                <a:ea typeface="Open Sans"/>
                <a:cs typeface="Open Sans"/>
                <a:sym typeface="Open Sa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dirty="0"/>
          </a:p>
        </p:txBody>
      </p:sp>
      <p:sp>
        <p:nvSpPr>
          <p:cNvPr id="12" name="Google Shape;12;p3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Open Sans"/>
                <a:ea typeface="Open Sans"/>
                <a:cs typeface="Open Sans"/>
                <a:sym typeface="Open Sans"/>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Open Sans"/>
                <a:ea typeface="Open Sans"/>
                <a:cs typeface="Open Sans"/>
                <a:sym typeface="Open Sans"/>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Open Sans"/>
                <a:ea typeface="Open Sans"/>
                <a:cs typeface="Open Sans"/>
                <a:sym typeface="Open Sans"/>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Open Sans"/>
                <a:ea typeface="Open Sans"/>
                <a:cs typeface="Open Sans"/>
                <a:sym typeface="Open Sans"/>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Open Sans"/>
                <a:ea typeface="Open Sans"/>
                <a:cs typeface="Open Sans"/>
                <a:sym typeface="Open Sans"/>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9pPr>
          </a:lstStyle>
          <a:p>
            <a:endParaRPr dirty="0"/>
          </a:p>
        </p:txBody>
      </p:sp>
      <p:sp>
        <p:nvSpPr>
          <p:cNvPr id="13" name="Google Shape;13;p32"/>
          <p:cNvSpPr txBox="1">
            <a:spLocks noGrp="1"/>
          </p:cNvSpPr>
          <p:nvPr>
            <p:ph type="sldNum" idx="12"/>
          </p:nvPr>
        </p:nvSpPr>
        <p:spPr>
          <a:xfrm>
            <a:off x="9530677" y="6450595"/>
            <a:ext cx="691116" cy="244568"/>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L="0" marR="0" lvl="1"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2pPr>
            <a:lvl3pPr marL="0" marR="0" lvl="2"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3pPr>
            <a:lvl4pPr marL="0" marR="0" lvl="3"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4pPr>
            <a:lvl5pPr marL="0" marR="0" lvl="4"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5pPr>
            <a:lvl6pPr marL="0" marR="0" lvl="5"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6pPr>
            <a:lvl7pPr marL="0" marR="0" lvl="6"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7pPr>
            <a:lvl8pPr marL="0" marR="0" lvl="7"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8pPr>
            <a:lvl9pPr marL="0" marR="0" lvl="8" indent="0" algn="ctr"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Open Sans"/>
                <a:ea typeface="Open Sans"/>
                <a:cs typeface="Open Sans"/>
                <a:sym typeface="Open Sans"/>
              </a:defRPr>
            </a:lvl9pPr>
          </a:lstStyle>
          <a:p>
            <a:fld id="{00000000-1234-1234-1234-123412341234}" type="slidenum">
              <a:rPr lang="en-US" smtClean="0"/>
              <a:pPr/>
              <a:t>‹#›</a:t>
            </a:fld>
            <a:endParaRPr lang="en-US" dirty="0"/>
          </a:p>
        </p:txBody>
      </p:sp>
      <p:sp>
        <p:nvSpPr>
          <p:cNvPr id="14" name="Google Shape;14;p32"/>
          <p:cNvSpPr txBox="1">
            <a:spLocks noGrp="1"/>
          </p:cNvSpPr>
          <p:nvPr>
            <p:ph type="ftr" idx="11"/>
          </p:nvPr>
        </p:nvSpPr>
        <p:spPr>
          <a:xfrm>
            <a:off x="1613657" y="6442446"/>
            <a:ext cx="3287739" cy="26524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lang="ja-JP" altLang="en-US" dirty="0"/>
          </a:p>
        </p:txBody>
      </p:sp>
      <p:sp>
        <p:nvSpPr>
          <p:cNvPr id="15" name="Google Shape;15;p32"/>
          <p:cNvSpPr txBox="1">
            <a:spLocks noGrp="1"/>
          </p:cNvSpPr>
          <p:nvPr>
            <p:ph type="dt" idx="10"/>
          </p:nvPr>
        </p:nvSpPr>
        <p:spPr>
          <a:xfrm>
            <a:off x="123372" y="6442446"/>
            <a:ext cx="1589314" cy="258979"/>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100" b="0" i="0" u="none" strike="noStrike" cap="none">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Arial"/>
                <a:ea typeface="Arial"/>
                <a:cs typeface="Arial"/>
                <a:sym typeface="Arial"/>
              </a:defRPr>
            </a:lvl9pPr>
          </a:lstStyle>
          <a:p>
            <a:endParaRPr lang="ja-JP" altLang="en-US" dirty="0"/>
          </a:p>
        </p:txBody>
      </p:sp>
      <p:pic>
        <p:nvPicPr>
          <p:cNvPr id="16" name="Google Shape;16;p32" descr="A black background with white text&#10;&#10;AI-generated content may be incorrect."/>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96603" y="6293727"/>
            <a:ext cx="1605506" cy="47580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
        <p:cNvGrpSpPr/>
        <p:nvPr/>
      </p:nvGrpSpPr>
      <p:grpSpPr>
        <a:xfrm>
          <a:off x="0" y="0"/>
          <a:ext cx="0" cy="0"/>
          <a:chOff x="0" y="0"/>
          <a:chExt cx="0" cy="0"/>
        </a:xfrm>
      </p:grpSpPr>
      <p:sp>
        <p:nvSpPr>
          <p:cNvPr id="29" name="Google Shape;29;p31"/>
          <p:cNvSpPr/>
          <p:nvPr/>
        </p:nvSpPr>
        <p:spPr>
          <a:xfrm>
            <a:off x="0" y="6429919"/>
            <a:ext cx="10227501" cy="271506"/>
          </a:xfrm>
          <a:custGeom>
            <a:avLst/>
            <a:gdLst/>
            <a:ahLst/>
            <a:cxnLst/>
            <a:rect l="l" t="t" r="r" b="b"/>
            <a:pathLst>
              <a:path w="4859303" h="71508" extrusionOk="0">
                <a:moveTo>
                  <a:pt x="0" y="0"/>
                </a:moveTo>
                <a:lnTo>
                  <a:pt x="4859303" y="0"/>
                </a:lnTo>
                <a:lnTo>
                  <a:pt x="4859303" y="71508"/>
                </a:lnTo>
                <a:lnTo>
                  <a:pt x="0" y="71508"/>
                </a:lnTo>
                <a:close/>
              </a:path>
            </a:pathLst>
          </a:custGeom>
          <a:gradFill>
            <a:gsLst>
              <a:gs pos="0">
                <a:srgbClr val="00B1C3"/>
              </a:gs>
              <a:gs pos="33333">
                <a:srgbClr val="00B1C3"/>
              </a:gs>
              <a:gs pos="66667">
                <a:srgbClr val="355E8A"/>
              </a:gs>
              <a:gs pos="100000">
                <a:srgbClr val="94519A"/>
              </a:gs>
            </a:gsLst>
            <a:lin ang="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30" name="Google Shape;30;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Open Sans"/>
              <a:buNone/>
              <a:defRPr sz="4400" b="1" i="0" u="none" strike="noStrike" cap="none">
                <a:solidFill>
                  <a:schemeClr val="dk1"/>
                </a:solidFill>
                <a:latin typeface="Open Sans"/>
                <a:ea typeface="Open Sans"/>
                <a:cs typeface="Open Sans"/>
                <a:sym typeface="Open Sa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dirty="0"/>
          </a:p>
        </p:txBody>
      </p:sp>
      <p:sp>
        <p:nvSpPr>
          <p:cNvPr id="31" name="Google Shape;31;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Open Sans"/>
                <a:ea typeface="Open Sans"/>
                <a:cs typeface="Open Sans"/>
                <a:sym typeface="Open Sans"/>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Open Sans"/>
                <a:ea typeface="Open Sans"/>
                <a:cs typeface="Open Sans"/>
                <a:sym typeface="Open Sans"/>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dirty="0"/>
          </a:p>
        </p:txBody>
      </p:sp>
      <p:sp>
        <p:nvSpPr>
          <p:cNvPr id="32" name="Google Shape;32;p31"/>
          <p:cNvSpPr txBox="1">
            <a:spLocks noGrp="1"/>
          </p:cNvSpPr>
          <p:nvPr>
            <p:ph type="sldNum" idx="12"/>
          </p:nvPr>
        </p:nvSpPr>
        <p:spPr>
          <a:xfrm>
            <a:off x="9530677" y="6450595"/>
            <a:ext cx="691116" cy="244568"/>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L="0" marR="0" lvl="1"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2pPr>
            <a:lvl3pPr marL="0" marR="0" lvl="2"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3pPr>
            <a:lvl4pPr marL="0" marR="0" lvl="3"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4pPr>
            <a:lvl5pPr marL="0" marR="0" lvl="4"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5pPr>
            <a:lvl6pPr marL="0" marR="0" lvl="5"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6pPr>
            <a:lvl7pPr marL="0" marR="0" lvl="6"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7pPr>
            <a:lvl8pPr marL="0" marR="0" lvl="7"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8pPr>
            <a:lvl9pPr marL="0" marR="0" lvl="8" indent="0" algn="ctr" rtl="0">
              <a:lnSpc>
                <a:spcPct val="100000"/>
              </a:lnSpc>
              <a:spcBef>
                <a:spcPts val="0"/>
              </a:spcBef>
              <a:spcAft>
                <a:spcPts val="0"/>
              </a:spcAft>
              <a:buClr>
                <a:srgbClr val="000000"/>
              </a:buClr>
              <a:buSzPts val="1100"/>
              <a:buFont typeface="Arial"/>
              <a:buNone/>
              <a:defRPr sz="1100" b="0" i="0" u="none" strike="noStrike" cap="none">
                <a:solidFill>
                  <a:schemeClr val="lt1"/>
                </a:solidFill>
                <a:latin typeface="Open Sans"/>
                <a:ea typeface="Open Sans"/>
                <a:cs typeface="Open Sans"/>
                <a:sym typeface="Open Sans"/>
              </a:defRPr>
            </a:lvl9pPr>
          </a:lstStyle>
          <a:p>
            <a:fld id="{00000000-1234-1234-1234-123412341234}" type="slidenum">
              <a:rPr lang="en-US" smtClean="0"/>
              <a:pPr/>
              <a:t>‹#›</a:t>
            </a:fld>
            <a:endParaRPr lang="en-US" dirty="0"/>
          </a:p>
        </p:txBody>
      </p:sp>
      <p:sp>
        <p:nvSpPr>
          <p:cNvPr id="33" name="Google Shape;33;p31"/>
          <p:cNvSpPr txBox="1">
            <a:spLocks noGrp="1"/>
          </p:cNvSpPr>
          <p:nvPr>
            <p:ph type="ftr" idx="11"/>
          </p:nvPr>
        </p:nvSpPr>
        <p:spPr>
          <a:xfrm>
            <a:off x="568171" y="6442446"/>
            <a:ext cx="4333225" cy="26524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lang="ja-JP" altLang="en-US" dirty="0"/>
          </a:p>
        </p:txBody>
      </p:sp>
      <p:pic>
        <p:nvPicPr>
          <p:cNvPr id="35" name="Google Shape;35;p31" descr="A black background with white text&#10;&#10;AI-generated content may be incorrect."/>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10396603" y="6293727"/>
            <a:ext cx="1605506" cy="47580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61"/>
        <p:cNvGrpSpPr/>
        <p:nvPr/>
      </p:nvGrpSpPr>
      <p:grpSpPr>
        <a:xfrm>
          <a:off x="0" y="0"/>
          <a:ext cx="0" cy="0"/>
          <a:chOff x="0" y="0"/>
          <a:chExt cx="0" cy="0"/>
        </a:xfrm>
      </p:grpSpPr>
      <p:sp>
        <p:nvSpPr>
          <p:cNvPr id="262" name="Google Shape;262;p37"/>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263" name="Google Shape;263;p37"/>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264" name="Google Shape;264;p3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888888"/>
              </a:buClr>
              <a:buSzPts val="1400"/>
              <a:buFont typeface="Calibri"/>
              <a:buNone/>
              <a:defRPr sz="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9pPr>
          </a:lstStyle>
          <a:p>
            <a:endParaRPr/>
          </a:p>
        </p:txBody>
      </p:sp>
      <p:sp>
        <p:nvSpPr>
          <p:cNvPr id="265" name="Google Shape;265;p3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888888"/>
              </a:buClr>
              <a:buSzPts val="1400"/>
              <a:buFont typeface="Calibri"/>
              <a:buNone/>
              <a:defRPr sz="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9pPr>
          </a:lstStyle>
          <a:p>
            <a:endParaRPr/>
          </a:p>
        </p:txBody>
      </p:sp>
      <p:sp>
        <p:nvSpPr>
          <p:cNvPr id="266" name="Google Shape;266;p3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800"/>
              <a:buFont typeface="Calibri"/>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68000" y="116632"/>
            <a:ext cx="8520000" cy="886397"/>
          </a:xfrm>
          <a:prstGeom prst="rect">
            <a:avLst/>
          </a:prstGeom>
        </p:spPr>
        <p:txBody>
          <a:bodyPr vert="horz" wrap="square" lIns="0" tIns="0" rIns="0" bIns="0" rtlCol="0" anchor="b" anchorCtr="0">
            <a:spAutoFit/>
          </a:bodyPr>
          <a:lstStyle/>
          <a:p>
            <a:r>
              <a:rPr lang="en-US" noProof="0" err="1"/>
              <a:t>Titelmasterformat</a:t>
            </a:r>
            <a:r>
              <a:rPr lang="en-US" noProof="0"/>
              <a:t> </a:t>
            </a:r>
            <a:r>
              <a:rPr lang="en-US" noProof="0" err="1"/>
              <a:t>durch</a:t>
            </a:r>
            <a:r>
              <a:rPr lang="en-US" noProof="0"/>
              <a:t> </a:t>
            </a:r>
            <a:r>
              <a:rPr lang="en-US" noProof="0" err="1"/>
              <a:t>Klicken</a:t>
            </a:r>
            <a:r>
              <a:rPr lang="en-US" noProof="0"/>
              <a:t> </a:t>
            </a:r>
            <a:r>
              <a:rPr lang="en-US" noProof="0" err="1"/>
              <a:t>bearbeiten</a:t>
            </a:r>
            <a:endParaRPr lang="en-US" noProof="0"/>
          </a:p>
        </p:txBody>
      </p:sp>
      <p:sp>
        <p:nvSpPr>
          <p:cNvPr id="3" name="Textplatzhalter 2"/>
          <p:cNvSpPr>
            <a:spLocks noGrp="1"/>
          </p:cNvSpPr>
          <p:nvPr>
            <p:ph type="body" idx="1"/>
          </p:nvPr>
        </p:nvSpPr>
        <p:spPr>
          <a:xfrm>
            <a:off x="468000" y="1423831"/>
            <a:ext cx="9120000" cy="1887696"/>
          </a:xfrm>
          <a:prstGeom prst="rect">
            <a:avLst/>
          </a:prstGeom>
        </p:spPr>
        <p:txBody>
          <a:bodyPr vert="horz" lIns="0" tIns="0" rIns="0" bIns="0" rtlCol="0">
            <a:spAutoFit/>
          </a:bodyPr>
          <a:lstStyle/>
          <a:p>
            <a:pPr lvl="0"/>
            <a:r>
              <a:rPr lang="en-US" noProof="0" err="1"/>
              <a:t>Textmasterformat</a:t>
            </a:r>
            <a:r>
              <a:rPr lang="en-US" noProof="0"/>
              <a:t> </a:t>
            </a:r>
            <a:r>
              <a:rPr lang="en-US" noProof="0" err="1"/>
              <a:t>bearbeiten</a:t>
            </a:r>
            <a:endParaRPr lang="en-US" noProof="0"/>
          </a:p>
          <a:p>
            <a:pPr lvl="1"/>
            <a:r>
              <a:rPr lang="en-US" noProof="0" err="1"/>
              <a:t>Zweite</a:t>
            </a:r>
            <a:r>
              <a:rPr lang="en-US" noProof="0"/>
              <a:t> </a:t>
            </a:r>
            <a:r>
              <a:rPr lang="en-US" noProof="0" err="1"/>
              <a:t>Ebene</a:t>
            </a:r>
            <a:endParaRPr lang="en-US" noProof="0"/>
          </a:p>
          <a:p>
            <a:pPr lvl="2"/>
            <a:r>
              <a:rPr lang="en-US" noProof="0" err="1"/>
              <a:t>Dritte</a:t>
            </a:r>
            <a:r>
              <a:rPr lang="en-US" noProof="0"/>
              <a:t> </a:t>
            </a:r>
            <a:r>
              <a:rPr lang="en-US" noProof="0" err="1"/>
              <a:t>Ebene</a:t>
            </a:r>
            <a:endParaRPr lang="en-US" noProof="0"/>
          </a:p>
          <a:p>
            <a:pPr lvl="3"/>
            <a:r>
              <a:rPr lang="en-US" noProof="0" err="1"/>
              <a:t>Vierte</a:t>
            </a:r>
            <a:r>
              <a:rPr lang="en-US" noProof="0"/>
              <a:t> </a:t>
            </a:r>
            <a:r>
              <a:rPr lang="en-US" noProof="0" err="1"/>
              <a:t>Ebene</a:t>
            </a:r>
            <a:endParaRPr lang="en-US" noProof="0"/>
          </a:p>
          <a:p>
            <a:pPr lvl="4"/>
            <a:r>
              <a:rPr lang="en-US" noProof="0" err="1"/>
              <a:t>Fünfte</a:t>
            </a:r>
            <a:r>
              <a:rPr lang="en-US" noProof="0"/>
              <a:t> </a:t>
            </a:r>
            <a:r>
              <a:rPr lang="en-US" noProof="0" err="1"/>
              <a:t>Ebene</a:t>
            </a:r>
            <a:endParaRPr lang="en-US" noProof="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0"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b="0" dirty="0"/>
          </a:p>
        </p:txBody>
      </p:sp>
      <p:sp>
        <p:nvSpPr>
          <p:cNvPr id="13" name="Textfeld 7"/>
          <p:cNvSpPr txBox="1"/>
          <p:nvPr/>
        </p:nvSpPr>
        <p:spPr>
          <a:xfrm>
            <a:off x="468000" y="6445136"/>
            <a:ext cx="3391441" cy="184666"/>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a:t>
            </a:r>
            <a:r>
              <a:rPr lang="en-US" sz="1200" b="0" i="0" u="none" strike="noStrike" kern="1200" baseline="0" dirty="0">
                <a:solidFill>
                  <a:schemeClr val="tx2"/>
                </a:solidFill>
                <a:latin typeface="+mj-lt"/>
                <a:ea typeface="+mn-ea"/>
                <a:cs typeface="+mn-cs"/>
              </a:rPr>
              <a:t>2026 Renesas Electronics Corporation. All rights reserved. </a:t>
            </a:r>
            <a:endParaRPr lang="en-US" sz="800" b="0" dirty="0">
              <a:solidFill>
                <a:schemeClr val="tx2"/>
              </a:solidFill>
              <a:latin typeface="+mj-lt"/>
            </a:endParaRPr>
          </a:p>
        </p:txBody>
      </p:sp>
      <p:cxnSp>
        <p:nvCxnSpPr>
          <p:cNvPr id="16" name="Gerade Verbindung 15"/>
          <p:cNvCxnSpPr>
            <a:cxnSpLocks/>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図 3" descr="挿絵 が含まれている画像&#10;&#10;自動的に生成された説明">
            <a:extLst>
              <a:ext uri="{FF2B5EF4-FFF2-40B4-BE49-F238E27FC236}">
                <a16:creationId xmlns:a16="http://schemas.microsoft.com/office/drawing/2014/main" id="{94BF021D-3B93-18B9-E1A1-842FFACFCEAA}"/>
              </a:ext>
            </a:extLst>
          </p:cNvPr>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9925185" y="6435022"/>
            <a:ext cx="1796415" cy="306346"/>
          </a:xfrm>
          <a:prstGeom prst="rect">
            <a:avLst/>
          </a:prstGeom>
        </p:spPr>
      </p:pic>
    </p:spTree>
    <p:extLst>
      <p:ext uri="{BB962C8B-B14F-4D97-AF65-F5344CB8AC3E}">
        <p14:creationId xmlns:p14="http://schemas.microsoft.com/office/powerpoint/2010/main" val="3549513810"/>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guide id="6" orient="horz" pos="3884">
          <p15:clr>
            <a:srgbClr val="F26B43"/>
          </p15:clr>
        </p15:guide>
        <p15:guide id="7" orient="horz" pos="890">
          <p15:clr>
            <a:srgbClr val="F26B43"/>
          </p15:clr>
        </p15:guide>
        <p15:guide id="8" orient="horz" pos="618">
          <p15:clr>
            <a:srgbClr val="F26B43"/>
          </p15:clr>
        </p15:guide>
        <p15:guide id="9" orient="horz" pos="346">
          <p15:clr>
            <a:srgbClr val="F26B43"/>
          </p15:clr>
        </p15:guide>
        <p15:guide id="10" orient="horz" pos="4201">
          <p15:clr>
            <a:srgbClr val="F26B43"/>
          </p15:clr>
        </p15:guide>
        <p15:guide id="11" orient="horz" pos="709">
          <p15:clr>
            <a:srgbClr val="F26B43"/>
          </p15:clr>
        </p15:guide>
        <p15:guide id="12" orient="horz" pos="3984">
          <p15:clr>
            <a:srgbClr val="F26B43"/>
          </p15:clr>
        </p15:guide>
        <p15:guide id="13" pos="529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3" Type="http://schemas.openxmlformats.org/officeDocument/2006/relationships/hyperlink" Target="https://www.genivi.org/sites/default/files/GENIVI%20White%20Paper%20-%20Changing%20the%20IVI%20Landscale.pdf" TargetMode="External"/><Relationship Id="rId2" Type="http://schemas.openxmlformats.org/officeDocument/2006/relationships/image" Target="../media/image13.pn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5.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5.jpeg"/><Relationship Id="rId7"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png"/><Relationship Id="rId7" Type="http://schemas.openxmlformats.org/officeDocument/2006/relationships/image" Target="../media/image55.png"/><Relationship Id="rId12" Type="http://schemas.openxmlformats.org/officeDocument/2006/relationships/image" Target="../media/image60.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59.png"/><Relationship Id="rId5" Type="http://schemas.openxmlformats.org/officeDocument/2006/relationships/image" Target="../media/image53.png"/><Relationship Id="rId10" Type="http://schemas.openxmlformats.org/officeDocument/2006/relationships/image" Target="../media/image58.png"/><Relationship Id="rId4" Type="http://schemas.openxmlformats.org/officeDocument/2006/relationships/image" Target="../media/image52.png"/><Relationship Id="rId9" Type="http://schemas.openxmlformats.org/officeDocument/2006/relationships/image" Target="../media/image57.png"/></Relationships>
</file>

<file path=ppt/slides/_rels/slide25.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71.png"/><Relationship Id="rId18" Type="http://schemas.openxmlformats.org/officeDocument/2006/relationships/image" Target="../media/image76.png"/><Relationship Id="rId3" Type="http://schemas.openxmlformats.org/officeDocument/2006/relationships/image" Target="../media/image61.png"/><Relationship Id="rId21" Type="http://schemas.openxmlformats.org/officeDocument/2006/relationships/image" Target="../media/image79.png"/><Relationship Id="rId7" Type="http://schemas.openxmlformats.org/officeDocument/2006/relationships/image" Target="../media/image65.png"/><Relationship Id="rId12" Type="http://schemas.openxmlformats.org/officeDocument/2006/relationships/image" Target="../media/image70.png"/><Relationship Id="rId17" Type="http://schemas.openxmlformats.org/officeDocument/2006/relationships/image" Target="../media/image75.png"/><Relationship Id="rId2" Type="http://schemas.openxmlformats.org/officeDocument/2006/relationships/notesSlide" Target="../notesSlides/notesSlide20.xml"/><Relationship Id="rId16" Type="http://schemas.openxmlformats.org/officeDocument/2006/relationships/image" Target="../media/image74.png"/><Relationship Id="rId20" Type="http://schemas.openxmlformats.org/officeDocument/2006/relationships/image" Target="../media/image78.png"/><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png"/><Relationship Id="rId5" Type="http://schemas.openxmlformats.org/officeDocument/2006/relationships/image" Target="../media/image63.png"/><Relationship Id="rId15" Type="http://schemas.openxmlformats.org/officeDocument/2006/relationships/image" Target="../media/image73.png"/><Relationship Id="rId23" Type="http://schemas.openxmlformats.org/officeDocument/2006/relationships/image" Target="../media/image81.png"/><Relationship Id="rId10" Type="http://schemas.openxmlformats.org/officeDocument/2006/relationships/image" Target="../media/image68.png"/><Relationship Id="rId19" Type="http://schemas.openxmlformats.org/officeDocument/2006/relationships/image" Target="../media/image77.png"/><Relationship Id="rId4" Type="http://schemas.openxmlformats.org/officeDocument/2006/relationships/image" Target="../media/image62.png"/><Relationship Id="rId9" Type="http://schemas.openxmlformats.org/officeDocument/2006/relationships/image" Target="../media/image67.png"/><Relationship Id="rId14" Type="http://schemas.openxmlformats.org/officeDocument/2006/relationships/image" Target="../media/image72.png"/><Relationship Id="rId22" Type="http://schemas.openxmlformats.org/officeDocument/2006/relationships/image" Target="../media/image80.png"/></Relationships>
</file>

<file path=ppt/slides/_rels/slide26.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45.jpeg"/><Relationship Id="rId7" Type="http://schemas.openxmlformats.org/officeDocument/2006/relationships/image" Target="../media/image8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27.xml.rels><?xml version="1.0" encoding="UTF-8" standalone="yes"?>
<Relationships xmlns="http://schemas.openxmlformats.org/package/2006/relationships"><Relationship Id="rId3" Type="http://schemas.openxmlformats.org/officeDocument/2006/relationships/image" Target="../media/image87.png"/><Relationship Id="rId7" Type="http://schemas.openxmlformats.org/officeDocument/2006/relationships/hyperlink" Target="https://covesa.github.io/s2dm/"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github.com/COVESA/vehicle_signal_specification/tree/master/spec" TargetMode="External"/><Relationship Id="rId5" Type="http://schemas.openxmlformats.org/officeDocument/2006/relationships/hyperlink" Target="https://github.com/COVESA/vss-tools" TargetMode="External"/><Relationship Id="rId4" Type="http://schemas.openxmlformats.org/officeDocument/2006/relationships/hyperlink" Target="https://covesa.github.io/vehicle_signal_specification/rule_set/index.html"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88.jpeg"/><Relationship Id="rId7" Type="http://schemas.openxmlformats.org/officeDocument/2006/relationships/image" Target="../media/image92.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3.png"/><Relationship Id="rId7" Type="http://schemas.openxmlformats.org/officeDocument/2006/relationships/image" Target="../media/image92.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3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97.png"/></Relationships>
</file>

<file path=ppt/slides/_rels/slide34.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8.png"/><Relationship Id="rId7" Type="http://schemas.openxmlformats.org/officeDocument/2006/relationships/image" Target="../media/image102.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01.png"/><Relationship Id="rId11" Type="http://schemas.openxmlformats.org/officeDocument/2006/relationships/image" Target="../media/image106.png"/><Relationship Id="rId5" Type="http://schemas.openxmlformats.org/officeDocument/2006/relationships/image" Target="../media/image100.png"/><Relationship Id="rId10" Type="http://schemas.openxmlformats.org/officeDocument/2006/relationships/image" Target="../media/image105.png"/><Relationship Id="rId4" Type="http://schemas.openxmlformats.org/officeDocument/2006/relationships/image" Target="../media/image99.png"/><Relationship Id="rId9" Type="http://schemas.openxmlformats.org/officeDocument/2006/relationships/image" Target="../media/image104.png"/></Relationships>
</file>

<file path=ppt/slides/_rels/slide3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30.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108.png"/><Relationship Id="rId4" Type="http://schemas.openxmlformats.org/officeDocument/2006/relationships/image" Target="../media/image9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110.jpeg"/><Relationship Id="rId7" Type="http://schemas.openxmlformats.org/officeDocument/2006/relationships/image" Target="../media/image91.png"/><Relationship Id="rId2" Type="http://schemas.openxmlformats.org/officeDocument/2006/relationships/notesSlide" Target="../notesSlides/notesSlide34.xml"/><Relationship Id="rId1" Type="http://schemas.openxmlformats.org/officeDocument/2006/relationships/slideLayout" Target="../slideLayouts/slideLayout10.xml"/><Relationship Id="rId6" Type="http://schemas.openxmlformats.org/officeDocument/2006/relationships/image" Target="../media/image90.png"/><Relationship Id="rId11" Type="http://schemas.openxmlformats.org/officeDocument/2006/relationships/image" Target="../media/image5.png"/><Relationship Id="rId5" Type="http://schemas.openxmlformats.org/officeDocument/2006/relationships/image" Target="../media/image89.png"/><Relationship Id="rId10" Type="http://schemas.openxmlformats.org/officeDocument/2006/relationships/hyperlink" Target="https://covesa.global/wp-content/uploads/2024/10/COVESA-Participant-Agreement-Revised-23Oct2024-final.pdf" TargetMode="External"/><Relationship Id="rId4" Type="http://schemas.openxmlformats.org/officeDocument/2006/relationships/hyperlink" Target="http://www.covesa.global/join-covesa/" TargetMode="External"/><Relationship Id="rId9" Type="http://schemas.openxmlformats.org/officeDocument/2006/relationships/hyperlink" Target="https://memberapp.covesa.global/"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mailto:help@covesa.global" TargetMode="External"/><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37.xml"/><Relationship Id="rId1" Type="http://schemas.openxmlformats.org/officeDocument/2006/relationships/slideLayout" Target="../slideLayouts/slideLayout4.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s>
</file>

<file path=ppt/slides/_rels/slide4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1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FCE09699-C6BE-B59E-2210-6573996043E8}"/>
              </a:ext>
            </a:extLst>
          </p:cNvPr>
          <p:cNvSpPr txBox="1"/>
          <p:nvPr/>
        </p:nvSpPr>
        <p:spPr>
          <a:xfrm>
            <a:off x="1543050" y="1759893"/>
            <a:ext cx="9477375" cy="830997"/>
          </a:xfrm>
          <a:prstGeom prst="rect">
            <a:avLst/>
          </a:prstGeom>
          <a:noFill/>
        </p:spPr>
        <p:txBody>
          <a:bodyPr wrap="square" rtlCol="0">
            <a:spAutoFit/>
          </a:bodyPr>
          <a:lstStyle/>
          <a:p>
            <a:r>
              <a:rPr kumimoji="1" lang="ja-JP" altLang="ja-JP" sz="4800">
                <a:latin typeface="MigMix 2P" panose="020B0503020203020204" pitchFamily="50" charset="-128"/>
                <a:ea typeface="MigMix 2P" panose="020B0503020203020204" pitchFamily="50" charset="-128"/>
                <a:cs typeface="MigMix 2P" panose="020B0503020203020204" pitchFamily="50" charset="-128"/>
              </a:rPr>
              <a:t>COVESA活動のご紹介（概要編）</a:t>
            </a:r>
          </a:p>
        </p:txBody>
      </p:sp>
      <p:sp>
        <p:nvSpPr>
          <p:cNvPr id="3" name="テキスト ボックス 2">
            <a:extLst>
              <a:ext uri="{FF2B5EF4-FFF2-40B4-BE49-F238E27FC236}">
                <a16:creationId xmlns:a16="http://schemas.microsoft.com/office/drawing/2014/main" id="{8F871DBF-5FE4-E648-A40E-1616A267DF9F}"/>
              </a:ext>
            </a:extLst>
          </p:cNvPr>
          <p:cNvSpPr txBox="1"/>
          <p:nvPr/>
        </p:nvSpPr>
        <p:spPr>
          <a:xfrm>
            <a:off x="1728787" y="4086135"/>
            <a:ext cx="8734425" cy="2046714"/>
          </a:xfrm>
          <a:prstGeom prst="rect">
            <a:avLst/>
          </a:prstGeom>
          <a:noFill/>
        </p:spPr>
        <p:txBody>
          <a:bodyPr wrap="square" rtlCol="0">
            <a:spAutoFit/>
          </a:bodyPr>
          <a:lstStyle/>
          <a:p>
            <a:r>
              <a:rPr kumimoji="1" lang="ja-JP" altLang="en-US" sz="2400">
                <a:latin typeface="MigMix 2P" panose="020B0503020203020204" pitchFamily="50" charset="-128"/>
                <a:ea typeface="MigMix 2P" panose="020B0503020203020204" pitchFamily="50" charset="-128"/>
                <a:cs typeface="MigMix 2P" panose="020B0503020203020204" pitchFamily="50" charset="-128"/>
              </a:rPr>
              <a:t>   </a:t>
            </a:r>
            <a:r>
              <a:rPr kumimoji="1" lang="ja-JP" altLang="ja-JP" sz="2400">
                <a:latin typeface="MigMix 2P" panose="020B0503020203020204" pitchFamily="50" charset="-128"/>
                <a:ea typeface="MigMix 2P" panose="020B0503020203020204" pitchFamily="50" charset="-128"/>
                <a:cs typeface="MigMix 2P" panose="020B0503020203020204" pitchFamily="50" charset="-128"/>
              </a:rPr>
              <a:t>COVESA Board Member</a:t>
            </a:r>
            <a:br>
              <a:rPr kumimoji="1" lang="ja-JP" altLang="ja-JP" sz="2400">
                <a:latin typeface="MigMix 2P" panose="020B0503020203020204" pitchFamily="50" charset="-128"/>
                <a:ea typeface="MigMix 2P" panose="020B0503020203020204" pitchFamily="50" charset="-128"/>
                <a:cs typeface="MigMix 2P" panose="020B0503020203020204" pitchFamily="50" charset="-128"/>
              </a:rPr>
            </a:br>
            <a:br>
              <a:rPr kumimoji="1" lang="ja-JP" altLang="ja-JP" sz="700">
                <a:latin typeface="MigMix 2P" panose="020B0503020203020204" pitchFamily="50" charset="-128"/>
                <a:ea typeface="MigMix 2P" panose="020B0503020203020204" pitchFamily="50" charset="-128"/>
                <a:cs typeface="MigMix 2P" panose="020B0503020203020204" pitchFamily="50" charset="-128"/>
              </a:rPr>
            </a:br>
            <a:r>
              <a:rPr kumimoji="1" lang="ja-JP" altLang="ja-JP" sz="2400">
                <a:latin typeface="MigMix 2P" panose="020B0503020203020204" pitchFamily="50" charset="-128"/>
                <a:ea typeface="MigMix 2P" panose="020B0503020203020204" pitchFamily="50" charset="-128"/>
                <a:cs typeface="MigMix 2P" panose="020B0503020203020204" pitchFamily="50" charset="-128"/>
              </a:rPr>
              <a:t>ルネサスエレクトロニクス株式会社</a:t>
            </a:r>
            <a:br>
              <a:rPr kumimoji="1" lang="ja-JP" altLang="ja-JP" sz="2400">
                <a:latin typeface="MigMix 2P" panose="020B0503020203020204" pitchFamily="50" charset="-128"/>
                <a:ea typeface="MigMix 2P" panose="020B0503020203020204" pitchFamily="50" charset="-128"/>
                <a:cs typeface="MigMix 2P" panose="020B0503020203020204" pitchFamily="50" charset="-128"/>
              </a:rPr>
            </a:br>
            <a:r>
              <a:rPr kumimoji="1" lang="ja-JP" altLang="ja-JP" sz="2400">
                <a:latin typeface="MigMix 2P" panose="020B0503020203020204" pitchFamily="50" charset="-128"/>
                <a:ea typeface="MigMix 2P" panose="020B0503020203020204" pitchFamily="50" charset="-128"/>
                <a:cs typeface="MigMix 2P" panose="020B0503020203020204" pitchFamily="50" charset="-128"/>
              </a:rPr>
              <a:t>ハイパフォーマンスコンピューティング プロダクトグループ</a:t>
            </a:r>
            <a:br>
              <a:rPr kumimoji="1" lang="ja-JP" altLang="ja-JP" sz="2400">
                <a:latin typeface="MigMix 2P" panose="020B0503020203020204" pitchFamily="50" charset="-128"/>
                <a:ea typeface="MigMix 2P" panose="020B0503020203020204" pitchFamily="50" charset="-128"/>
                <a:cs typeface="MigMix 2P" panose="020B0503020203020204" pitchFamily="50" charset="-128"/>
              </a:rPr>
            </a:br>
            <a:r>
              <a:rPr kumimoji="1" lang="ja-JP" altLang="ja-JP" sz="2400">
                <a:latin typeface="MigMix 2P" panose="020B0503020203020204" pitchFamily="50" charset="-128"/>
                <a:ea typeface="MigMix 2P" panose="020B0503020203020204" pitchFamily="50" charset="-128"/>
                <a:cs typeface="MigMix 2P" panose="020B0503020203020204" pitchFamily="50" charset="-128"/>
              </a:rPr>
              <a:t>HPC/SoC ソフトウエアイネーブルメント部</a:t>
            </a:r>
            <a:br>
              <a:rPr kumimoji="1" lang="ja-JP" altLang="ja-JP" sz="2400">
                <a:latin typeface="MigMix 2P" panose="020B0503020203020204" pitchFamily="50" charset="-128"/>
                <a:ea typeface="MigMix 2P" panose="020B0503020203020204" pitchFamily="50" charset="-128"/>
                <a:cs typeface="MigMix 2P" panose="020B0503020203020204" pitchFamily="50" charset="-128"/>
              </a:rPr>
            </a:br>
            <a:r>
              <a:rPr kumimoji="1" lang="ja-JP" altLang="ja-JP" sz="2400">
                <a:latin typeface="MigMix 2P" panose="020B0503020203020204" pitchFamily="50" charset="-128"/>
                <a:ea typeface="MigMix 2P" panose="020B0503020203020204" pitchFamily="50" charset="-128"/>
                <a:cs typeface="MigMix 2P" panose="020B0503020203020204" pitchFamily="50" charset="-128"/>
              </a:rPr>
              <a:t>シニアダイレクタ　宗像尚郎</a:t>
            </a:r>
          </a:p>
        </p:txBody>
      </p:sp>
      <p:sp>
        <p:nvSpPr>
          <p:cNvPr id="4" name="四角形: 角を丸くする 3">
            <a:extLst>
              <a:ext uri="{FF2B5EF4-FFF2-40B4-BE49-F238E27FC236}">
                <a16:creationId xmlns:a16="http://schemas.microsoft.com/office/drawing/2014/main" id="{DA85E82E-C00C-D1E8-9B35-1053B3F0C388}"/>
              </a:ext>
            </a:extLst>
          </p:cNvPr>
          <p:cNvSpPr/>
          <p:nvPr/>
        </p:nvSpPr>
        <p:spPr>
          <a:xfrm>
            <a:off x="9801226" y="264648"/>
            <a:ext cx="2019300" cy="49530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AUTO-SDVS1</a:t>
            </a:r>
            <a:endParaRPr kumimoji="1" lang="en-US" sz="2000">
              <a:solidFill>
                <a:schemeClr val="tx1"/>
              </a:solidFill>
              <a:latin typeface="MigMix 2P" panose="020B0503020203020204" pitchFamily="50" charset="-128"/>
              <a:ea typeface="MigMix 2P" panose="020B0503020203020204" pitchFamily="50" charset="-128"/>
              <a:cs typeface="MigMix 2P" panose="020B0503020203020204" pitchFamily="50" charset="-128"/>
            </a:endParaRPr>
          </a:p>
        </p:txBody>
      </p:sp>
    </p:spTree>
    <p:extLst>
      <p:ext uri="{BB962C8B-B14F-4D97-AF65-F5344CB8AC3E}">
        <p14:creationId xmlns:p14="http://schemas.microsoft.com/office/powerpoint/2010/main" val="1681679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6D6CD-16B5-A164-B864-22B18388F1A3}"/>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98DCDC2E-784B-BED4-B6E0-A240E49526CF}"/>
              </a:ext>
            </a:extLst>
          </p:cNvPr>
          <p:cNvSpPr>
            <a:spLocks noGrp="1"/>
          </p:cNvSpPr>
          <p:nvPr>
            <p:ph type="title"/>
          </p:nvPr>
        </p:nvSpPr>
        <p:spPr>
          <a:xfrm>
            <a:off x="467999" y="597227"/>
            <a:ext cx="11244575" cy="455509"/>
          </a:xfrm>
        </p:spPr>
        <p:txBody>
          <a:bodyPr/>
          <a:lstStyle/>
          <a:p>
            <a:r>
              <a:rPr lang="ja-JP" altLang="ja-JP"/>
              <a:t>自己紹介 と 本日のスライドの構成（使い分け）</a:t>
            </a:r>
            <a:endParaRPr lang="ja-JP"/>
          </a:p>
        </p:txBody>
      </p:sp>
      <p:sp>
        <p:nvSpPr>
          <p:cNvPr id="13" name="テキスト ボックス 12">
            <a:extLst>
              <a:ext uri="{FF2B5EF4-FFF2-40B4-BE49-F238E27FC236}">
                <a16:creationId xmlns:a16="http://schemas.microsoft.com/office/drawing/2014/main" id="{29CD1782-9691-711A-016C-5280A96D690C}"/>
              </a:ext>
            </a:extLst>
          </p:cNvPr>
          <p:cNvSpPr txBox="1"/>
          <p:nvPr/>
        </p:nvSpPr>
        <p:spPr>
          <a:xfrm>
            <a:off x="434661" y="1283062"/>
            <a:ext cx="11525250" cy="2246769"/>
          </a:xfrm>
          <a:prstGeom prst="rect">
            <a:avLst/>
          </a:prstGeom>
          <a:noFill/>
        </p:spPr>
        <p:txBody>
          <a:bodyPr wrap="square" rtlCol="0">
            <a:spAutoFit/>
          </a:bodyPr>
          <a:lstStyle/>
          <a:p>
            <a:pPr marL="285750" indent="-285750">
              <a:buFont typeface="Wingdings" panose="05000000000000000000" pitchFamily="2" charset="2"/>
              <a:buChar char="l"/>
            </a:pP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ルネサスで 車載向け SoC の R-Car向けの SW ソリューション、特に オープンソース（OSS）の</a:t>
            </a:r>
            <a:b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b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基盤開発を行っています。 この関連で複数の社外産業</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コンソーシアム活動</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に</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も</a:t>
            </a: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参加しています.</a:t>
            </a:r>
          </a:p>
          <a:p>
            <a:pPr marL="742950" lvl="1" indent="-285750">
              <a:buFont typeface="Wingdings" panose="05000000000000000000" pitchFamily="2" charset="2"/>
              <a:buChar char="l"/>
            </a:pP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COVESA</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Linux Foundation</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AGL</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Xen</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Zephyr</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yocto</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OSDVI</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a:t>
            </a:r>
          </a:p>
          <a:p>
            <a:pPr marL="285750" indent="-285750">
              <a:buFont typeface="Wingdings" panose="05000000000000000000" pitchFamily="2" charset="2"/>
              <a:buChar char="l"/>
            </a:pP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本日は </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Board Member（中の人）として</a:t>
            </a: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 </a:t>
            </a: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COVESA の沿革や現在の活動経緯をご紹介します</a:t>
            </a:r>
          </a:p>
          <a:p>
            <a:pPr marL="285750" indent="-285750">
              <a:buFont typeface="Wingdings" panose="05000000000000000000" pitchFamily="2" charset="2"/>
              <a:buChar char="l"/>
            </a:pP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同時に</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１メンバー企業（外の人）の視点</a:t>
            </a: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で、COVESA への期待や取り組みについて補足します.</a:t>
            </a:r>
          </a:p>
          <a:p>
            <a:pPr marL="285750" indent="-285750">
              <a:buFont typeface="Wingdings" panose="05000000000000000000" pitchFamily="2" charset="2"/>
              <a:buChar char="l"/>
            </a:pPr>
            <a:r>
              <a:rPr kumimoji="1" lang="ja-JP" altLang="ja-JP" sz="2000" dirty="0">
                <a:latin typeface="MigMix 2P" panose="020B0503020203020204" pitchFamily="50" charset="-128"/>
                <a:ea typeface="MigMix 2P" panose="020B0503020203020204" pitchFamily="50" charset="-128"/>
                <a:cs typeface="MigMix 2P" panose="020B0503020203020204" pitchFamily="50" charset="-128"/>
              </a:rPr>
              <a:t>COVESA 公式メッセージとメンバー視点を分けるため、</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スライドの背景を使い分けます.</a:t>
            </a:r>
          </a:p>
        </p:txBody>
      </p:sp>
      <p:pic>
        <p:nvPicPr>
          <p:cNvPr id="16" name="図 15">
            <a:extLst>
              <a:ext uri="{FF2B5EF4-FFF2-40B4-BE49-F238E27FC236}">
                <a16:creationId xmlns:a16="http://schemas.microsoft.com/office/drawing/2014/main" id="{21599D7B-970B-442B-61B3-5EEDFFB11D71}"/>
              </a:ext>
            </a:extLst>
          </p:cNvPr>
          <p:cNvPicPr>
            <a:picLocks noChangeAspect="1"/>
          </p:cNvPicPr>
          <p:nvPr/>
        </p:nvPicPr>
        <p:blipFill>
          <a:blip r:embed="rId2"/>
          <a:stretch>
            <a:fillRect/>
          </a:stretch>
        </p:blipFill>
        <p:spPr>
          <a:xfrm>
            <a:off x="851888" y="3617282"/>
            <a:ext cx="4339237" cy="2446555"/>
          </a:xfrm>
          <a:prstGeom prst="rect">
            <a:avLst/>
          </a:prstGeom>
          <a:ln>
            <a:noFill/>
          </a:ln>
          <a:effectLst>
            <a:outerShdw blurRad="292100" dist="139700" dir="2700000" algn="tl" rotWithShape="0">
              <a:srgbClr val="333333">
                <a:alpha val="65000"/>
              </a:srgbClr>
            </a:outerShdw>
          </a:effectLst>
        </p:spPr>
      </p:pic>
      <p:pic>
        <p:nvPicPr>
          <p:cNvPr id="18" name="図 17">
            <a:extLst>
              <a:ext uri="{FF2B5EF4-FFF2-40B4-BE49-F238E27FC236}">
                <a16:creationId xmlns:a16="http://schemas.microsoft.com/office/drawing/2014/main" id="{68A3BDD8-4623-88AF-F2F7-45A0B040C686}"/>
              </a:ext>
            </a:extLst>
          </p:cNvPr>
          <p:cNvPicPr>
            <a:picLocks noChangeAspect="1"/>
          </p:cNvPicPr>
          <p:nvPr/>
        </p:nvPicPr>
        <p:blipFill>
          <a:blip r:embed="rId3"/>
          <a:stretch>
            <a:fillRect/>
          </a:stretch>
        </p:blipFill>
        <p:spPr>
          <a:xfrm>
            <a:off x="6320090" y="3617282"/>
            <a:ext cx="4357819" cy="2446555"/>
          </a:xfrm>
          <a:prstGeom prst="rect">
            <a:avLst/>
          </a:prstGeom>
          <a:ln>
            <a:noFill/>
          </a:ln>
          <a:effectLst>
            <a:outerShdw blurRad="292100" dist="139700" dir="2700000" algn="tl" rotWithShape="0">
              <a:srgbClr val="333333">
                <a:alpha val="65000"/>
              </a:srgbClr>
            </a:outerShdw>
          </a:effectLst>
        </p:spPr>
      </p:pic>
      <p:sp>
        <p:nvSpPr>
          <p:cNvPr id="19" name="テキスト ボックス 18">
            <a:extLst>
              <a:ext uri="{FF2B5EF4-FFF2-40B4-BE49-F238E27FC236}">
                <a16:creationId xmlns:a16="http://schemas.microsoft.com/office/drawing/2014/main" id="{CD9BD022-CFBD-8D82-99DD-B60786D22BD7}"/>
              </a:ext>
            </a:extLst>
          </p:cNvPr>
          <p:cNvSpPr txBox="1"/>
          <p:nvPr/>
        </p:nvSpPr>
        <p:spPr>
          <a:xfrm>
            <a:off x="1306874" y="4767035"/>
            <a:ext cx="3767870" cy="461665"/>
          </a:xfrm>
          <a:prstGeom prst="rect">
            <a:avLst/>
          </a:prstGeom>
          <a:noFill/>
        </p:spPr>
        <p:txBody>
          <a:bodyPr wrap="square" rtlCol="0">
            <a:spAutoFit/>
          </a:bodyPr>
          <a:lstStyle/>
          <a:p>
            <a:pPr algn="l"/>
            <a:r>
              <a:rPr kumimoji="1" lang="ja-JP" altLang="ja-JP" sz="2400">
                <a:latin typeface="MigMix 2P" panose="020B0503020203020204" pitchFamily="50" charset="-128"/>
                <a:ea typeface="MigMix 2P" panose="020B0503020203020204" pitchFamily="50" charset="-128"/>
                <a:cs typeface="MigMix 2P" panose="020B0503020203020204" pitchFamily="50" charset="-128"/>
              </a:rPr>
              <a:t>COVESA 公式メッセージ</a:t>
            </a:r>
          </a:p>
        </p:txBody>
      </p:sp>
      <p:sp>
        <p:nvSpPr>
          <p:cNvPr id="21" name="テキスト ボックス 20">
            <a:extLst>
              <a:ext uri="{FF2B5EF4-FFF2-40B4-BE49-F238E27FC236}">
                <a16:creationId xmlns:a16="http://schemas.microsoft.com/office/drawing/2014/main" id="{286AEEC9-C990-42E9-D06F-C287033FA41A}"/>
              </a:ext>
            </a:extLst>
          </p:cNvPr>
          <p:cNvSpPr txBox="1"/>
          <p:nvPr/>
        </p:nvSpPr>
        <p:spPr>
          <a:xfrm>
            <a:off x="6660145" y="4628536"/>
            <a:ext cx="4017764" cy="1261884"/>
          </a:xfrm>
          <a:prstGeom prst="rect">
            <a:avLst/>
          </a:prstGeom>
          <a:noFill/>
        </p:spPr>
        <p:txBody>
          <a:bodyPr wrap="square" rtlCol="0">
            <a:spAutoFit/>
          </a:bodyPr>
          <a:lstStyle/>
          <a:p>
            <a:pPr marL="361950" indent="-361950" algn="l"/>
            <a:r>
              <a:rPr kumimoji="1" lang="ja-JP" altLang="ja-JP" sz="2400">
                <a:latin typeface="MigMix 2P" panose="020B0503020203020204" pitchFamily="50" charset="-128"/>
                <a:ea typeface="MigMix 2P" panose="020B0503020203020204" pitchFamily="50" charset="-128"/>
                <a:cs typeface="MigMix 2P" panose="020B0503020203020204" pitchFamily="50" charset="-128"/>
              </a:rPr>
              <a:t>メンバー企業としての見解</a:t>
            </a:r>
            <a:br>
              <a:rPr kumimoji="1" lang="ja-JP" altLang="ja-JP" sz="2000">
                <a:latin typeface="MigMix 2P" panose="020B0503020203020204" pitchFamily="50" charset="-128"/>
                <a:ea typeface="MigMix 2P" panose="020B0503020203020204" pitchFamily="50" charset="-128"/>
                <a:cs typeface="MigMix 2P" panose="020B0503020203020204" pitchFamily="50" charset="-128"/>
              </a:rPr>
            </a:br>
            <a:br>
              <a:rPr kumimoji="1" lang="ja-JP" altLang="ja-JP" sz="2000">
                <a:latin typeface="MigMix 2P" panose="020B0503020203020204" pitchFamily="50" charset="-128"/>
                <a:ea typeface="MigMix 2P" panose="020B0503020203020204" pitchFamily="50" charset="-128"/>
                <a:cs typeface="MigMix 2P" panose="020B0503020203020204" pitchFamily="50" charset="-128"/>
              </a:rPr>
            </a:br>
            <a:r>
              <a:rPr kumimoji="1" lang="ja-JP" altLang="ja-JP" sz="1600">
                <a:latin typeface="MigMix 2P" panose="020B0503020203020204" pitchFamily="50" charset="-128"/>
                <a:ea typeface="MigMix 2P" panose="020B0503020203020204" pitchFamily="50" charset="-128"/>
                <a:cs typeface="MigMix 2P" panose="020B0503020203020204" pitchFamily="50" charset="-128"/>
              </a:rPr>
              <a:t>但しルネサスの公式見解ではなく、</a:t>
            </a:r>
            <a:br>
              <a:rPr kumimoji="1" lang="ja-JP" altLang="ja-JP" sz="1600">
                <a:latin typeface="MigMix 2P" panose="020B0503020203020204" pitchFamily="50" charset="-128"/>
                <a:ea typeface="MigMix 2P" panose="020B0503020203020204" pitchFamily="50" charset="-128"/>
                <a:cs typeface="MigMix 2P" panose="020B0503020203020204" pitchFamily="50" charset="-128"/>
              </a:rPr>
            </a:br>
            <a:r>
              <a:rPr kumimoji="1" lang="ja-JP" altLang="ja-JP" sz="1600">
                <a:latin typeface="MigMix 2P" panose="020B0503020203020204" pitchFamily="50" charset="-128"/>
                <a:ea typeface="MigMix 2P" panose="020B0503020203020204" pitchFamily="50" charset="-128"/>
                <a:cs typeface="MigMix 2P" panose="020B0503020203020204" pitchFamily="50" charset="-128"/>
              </a:rPr>
              <a:t>あくまで発表者の個人的意見です.</a:t>
            </a:r>
            <a:endParaRPr kumimoji="1" lang="ja-JP" altLang="ja-JP" sz="2000">
              <a:latin typeface="MigMix 2P" panose="020B0503020203020204" pitchFamily="50" charset="-128"/>
              <a:ea typeface="MigMix 2P" panose="020B0503020203020204" pitchFamily="50" charset="-128"/>
              <a:cs typeface="MigMix 2P" panose="020B0503020203020204" pitchFamily="50" charset="-128"/>
            </a:endParaRPr>
          </a:p>
        </p:txBody>
      </p:sp>
    </p:spTree>
    <p:extLst>
      <p:ext uri="{BB962C8B-B14F-4D97-AF65-F5344CB8AC3E}">
        <p14:creationId xmlns:p14="http://schemas.microsoft.com/office/powerpoint/2010/main" val="3677382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047B-ED00-FF74-F352-F0B86D1020B5}"/>
            </a:ext>
          </a:extLst>
        </p:cNvPr>
        <p:cNvGrpSpPr/>
        <p:nvPr/>
      </p:nvGrpSpPr>
      <p:grpSpPr>
        <a:xfrm>
          <a:off x="0" y="0"/>
          <a:ext cx="0" cy="0"/>
          <a:chOff x="0" y="0"/>
          <a:chExt cx="0" cy="0"/>
        </a:xfrm>
      </p:grpSpPr>
      <p:sp>
        <p:nvSpPr>
          <p:cNvPr id="5" name="テキスト ボックス 4">
            <a:extLst>
              <a:ext uri="{FF2B5EF4-FFF2-40B4-BE49-F238E27FC236}">
                <a16:creationId xmlns:a16="http://schemas.microsoft.com/office/drawing/2014/main" id="{E6D01295-5CF4-C606-1133-744C76BD49BE}"/>
              </a:ext>
            </a:extLst>
          </p:cNvPr>
          <p:cNvSpPr txBox="1"/>
          <p:nvPr/>
        </p:nvSpPr>
        <p:spPr>
          <a:xfrm>
            <a:off x="419100" y="542925"/>
            <a:ext cx="10715625" cy="584775"/>
          </a:xfrm>
          <a:prstGeom prst="rect">
            <a:avLst/>
          </a:prstGeom>
          <a:noFill/>
        </p:spPr>
        <p:txBody>
          <a:bodyPr wrap="square" rtlCol="0">
            <a:spAutoFit/>
          </a:bodyPr>
          <a:lstStyle/>
          <a:p>
            <a:pPr algn="l"/>
            <a:r>
              <a:rPr kumimoji="1" lang="ja-JP" altLang="ja-JP" sz="3200" dirty="0">
                <a:latin typeface="MigMix 2P" panose="020B0503020203020204" pitchFamily="50" charset="-128"/>
                <a:ea typeface="MigMix 2P" panose="020B0503020203020204" pitchFamily="50" charset="-128"/>
                <a:cs typeface="MigMix 2P" panose="020B0503020203020204" pitchFamily="50" charset="-128"/>
              </a:rPr>
              <a:t>COVESA 以前 ＝ GENIVI Alliance を振り返る</a:t>
            </a:r>
          </a:p>
        </p:txBody>
      </p:sp>
      <p:sp>
        <p:nvSpPr>
          <p:cNvPr id="4" name="テキスト ボックス 3">
            <a:extLst>
              <a:ext uri="{FF2B5EF4-FFF2-40B4-BE49-F238E27FC236}">
                <a16:creationId xmlns:a16="http://schemas.microsoft.com/office/drawing/2014/main" id="{B62428E3-116E-BDAF-ABA8-B723FBCAD0FD}"/>
              </a:ext>
            </a:extLst>
          </p:cNvPr>
          <p:cNvSpPr txBox="1"/>
          <p:nvPr/>
        </p:nvSpPr>
        <p:spPr>
          <a:xfrm>
            <a:off x="348762" y="1466688"/>
            <a:ext cx="11488196" cy="4647426"/>
          </a:xfrm>
          <a:prstGeom prst="rect">
            <a:avLst/>
          </a:prstGeom>
          <a:noFill/>
        </p:spPr>
        <p:txBody>
          <a:bodyPr wrap="square" rtlCol="0">
            <a:spAutoFit/>
          </a:bodyPr>
          <a:lstStyle/>
          <a:p>
            <a:pPr marL="285750" indent="-285750">
              <a:buFont typeface="Wingdings" panose="05000000000000000000" pitchFamily="2" charset="2"/>
              <a:buChar char="l"/>
            </a:pP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2009年3月 </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発足</a:t>
            </a:r>
          </a:p>
          <a:p>
            <a:pPr marL="285750" indent="-285750">
              <a:buFont typeface="Wingdings" panose="05000000000000000000" pitchFamily="2" charset="2"/>
              <a:buChar char="l"/>
            </a:pPr>
            <a:endParaRPr kumimoji="1" lang="en-US" altLang="ja-JP" sz="9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創始メンバー （f</a:t>
            </a:r>
            <a:r>
              <a:rPr lang="ja-JP" altLang="ja-JP" sz="2000" dirty="0"/>
              <a:t>ounding Members</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8社</a:t>
            </a:r>
          </a:p>
          <a:p>
            <a:pPr marL="742950" lvl="1" indent="-285750">
              <a:buFont typeface="Wingdings" panose="05000000000000000000" pitchFamily="2" charset="2"/>
              <a:buChar char="l"/>
            </a:pP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BMW</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GM</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PSA</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Delphi</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Magneti Marelli</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Visteon</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Intel</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Wind River</a:t>
            </a:r>
          </a:p>
          <a:p>
            <a:pPr marL="742950" lvl="1" indent="-285750">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2009年末には 40社、以降 2010年末には 88社、2012年3月に 164社が加盟 </a:t>
            </a:r>
          </a:p>
          <a:p>
            <a:pPr marL="742950" lvl="1" indent="-285750">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2011年</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2</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月に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BOSCH（</a:t>
            </a:r>
            <a:r>
              <a:rPr lang="ja-JP" altLang="ja-JP" sz="2000" dirty="0">
                <a:solidFill>
                  <a:srgbClr val="FF0000"/>
                </a:solidFill>
              </a:rPr>
              <a:t>Robert Bosch GmbH / Bosch Car </a:t>
            </a:r>
            <a:r>
              <a:rPr lang="ja-JP" altLang="ja-JP" sz="2000">
                <a:solidFill>
                  <a:srgbClr val="FF0000"/>
                </a:solidFill>
              </a:rPr>
              <a:t>Multimedia</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が参加</a:t>
            </a:r>
          </a:p>
          <a:p>
            <a:pPr marL="742950" lvl="1" indent="-285750">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2011年4月に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DENSO</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ADIT</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 が参加</a:t>
            </a:r>
          </a:p>
          <a:p>
            <a:pPr marL="457200" lvl="1" indent="0"/>
            <a:endParaRPr kumimoji="1" lang="en-US" altLang="ja-JP" sz="9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GENIVI ＝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GEN ＋ IVI </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Linux (OSS) を使って IVI システムを開発するための要素技術</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を共同</a:t>
            </a:r>
            <a:br>
              <a:rPr kumimoji="1" lang="ja-JP" altLang="ja-JP" sz="2000">
                <a:latin typeface="MigMix 2P" panose="020B0503020203020204" pitchFamily="50" charset="-128"/>
                <a:ea typeface="MigMix 2P" panose="020B0503020203020204" pitchFamily="50" charset="-128"/>
                <a:cs typeface="MigMix 2P" panose="020B0503020203020204" pitchFamily="50" charset="-128"/>
              </a:rPr>
            </a:b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開発するための産業コンソーシアム活動</a:t>
            </a:r>
          </a:p>
          <a:p>
            <a:pPr marL="622300" lvl="2" indent="-260350">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Linux には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GPL ライセンス</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が適用される ⇒ 開発成果は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ソースコード公開義務 </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がある.</a:t>
            </a:r>
          </a:p>
          <a:p>
            <a:pPr marL="622300" lvl="2" indent="-260350">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開発成果を永続的にメンテナンス利用するには、</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開発コミュニティへのコード還元</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が必要.</a:t>
            </a:r>
          </a:p>
          <a:p>
            <a:pPr marL="622300" lvl="2" indent="-260350">
              <a:buFont typeface="Wingdings" panose="05000000000000000000" pitchFamily="2" charset="2"/>
              <a:buChar char="l"/>
            </a:pP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複数の（場合によっては競合する）企業が連携</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した産業コンソーシアム構築が合理的.</a:t>
            </a:r>
          </a:p>
          <a:p>
            <a:pPr marL="622300" lvl="2" indent="-260350">
              <a:buFont typeface="Wingdings" panose="05000000000000000000" pitchFamily="2" charset="2"/>
              <a:buChar char="l"/>
            </a:pPr>
            <a:endParaRPr kumimoji="1" lang="en-US" altLang="ja-JP" sz="900" dirty="0">
              <a:latin typeface="MigMix 2P" panose="020B0503020203020204" pitchFamily="50" charset="-128"/>
              <a:ea typeface="MigMix 2P" panose="020B0503020203020204" pitchFamily="50" charset="-128"/>
              <a:cs typeface="MigMix 2P" panose="020B0503020203020204" pitchFamily="50" charset="-128"/>
            </a:endParaRPr>
          </a:p>
          <a:p>
            <a:pPr marL="371475" lvl="1" indent="-371475">
              <a:buFont typeface="Wingdings" panose="05000000000000000000" pitchFamily="2" charset="2"/>
              <a:buChar char="l"/>
            </a:pP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GENIVI ではOSS化された結果は公開されるが、</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開発途上の議論や検討用コードは非公開 </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だったので開発者会合への参加などを含め、活動内容</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は</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外部</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に</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は</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公開されなかった</a:t>
            </a:r>
            <a:r>
              <a:rPr kumimoji="1" lang="ja-JP" altLang="ja-JP" sz="2000">
                <a:latin typeface="MigMix 2P" panose="020B0503020203020204" pitchFamily="50" charset="-128"/>
                <a:ea typeface="MigMix 2P" panose="020B0503020203020204" pitchFamily="50" charset="-128"/>
                <a:cs typeface="MigMix 2P" panose="020B0503020203020204" pitchFamily="50" charset="-128"/>
              </a:rPr>
              <a:t>.（クローズド）</a:t>
            </a:r>
          </a:p>
          <a:p>
            <a:pPr marL="622300" lvl="2" indent="-260350">
              <a:buFont typeface="Wingdings" panose="05000000000000000000" pitchFamily="2" charset="2"/>
              <a:buChar char="l"/>
            </a:pPr>
            <a:endParaRPr kumimoji="1" lang="en-US" altLang="ja-JP" sz="900" dirty="0">
              <a:latin typeface="MigMix 2P" panose="020B0503020203020204" pitchFamily="50" charset="-128"/>
              <a:ea typeface="MigMix 2P" panose="020B0503020203020204" pitchFamily="50" charset="-128"/>
              <a:cs typeface="MigMix 2P" panose="020B0503020203020204" pitchFamily="50" charset="-128"/>
            </a:endParaRPr>
          </a:p>
        </p:txBody>
      </p:sp>
      <p:pic>
        <p:nvPicPr>
          <p:cNvPr id="3" name="図 2">
            <a:extLst>
              <a:ext uri="{FF2B5EF4-FFF2-40B4-BE49-F238E27FC236}">
                <a16:creationId xmlns:a16="http://schemas.microsoft.com/office/drawing/2014/main" id="{48BAAD2D-E58D-2152-A20F-D87B6A7C494B}"/>
              </a:ext>
            </a:extLst>
          </p:cNvPr>
          <p:cNvPicPr>
            <a:picLocks noChangeAspect="1"/>
          </p:cNvPicPr>
          <p:nvPr/>
        </p:nvPicPr>
        <p:blipFill>
          <a:blip r:embed="rId3"/>
          <a:stretch>
            <a:fillRect/>
          </a:stretch>
        </p:blipFill>
        <p:spPr>
          <a:xfrm>
            <a:off x="9805713" y="291764"/>
            <a:ext cx="1967187" cy="1671871"/>
          </a:xfrm>
          <a:prstGeom prst="rect">
            <a:avLst/>
          </a:prstGeom>
        </p:spPr>
      </p:pic>
    </p:spTree>
    <p:extLst>
      <p:ext uri="{BB962C8B-B14F-4D97-AF65-F5344CB8AC3E}">
        <p14:creationId xmlns:p14="http://schemas.microsoft.com/office/powerpoint/2010/main" val="1400969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9E3F1-F826-0721-AF95-66322DCB3D46}"/>
            </a:ext>
          </a:extLst>
        </p:cNvPr>
        <p:cNvGrpSpPr/>
        <p:nvPr/>
      </p:nvGrpSpPr>
      <p:grpSpPr>
        <a:xfrm>
          <a:off x="0" y="0"/>
          <a:ext cx="0" cy="0"/>
          <a:chOff x="0" y="0"/>
          <a:chExt cx="0" cy="0"/>
        </a:xfrm>
      </p:grpSpPr>
      <p:pic>
        <p:nvPicPr>
          <p:cNvPr id="3" name="図 2">
            <a:extLst>
              <a:ext uri="{FF2B5EF4-FFF2-40B4-BE49-F238E27FC236}">
                <a16:creationId xmlns:a16="http://schemas.microsoft.com/office/drawing/2014/main" id="{5D5B7E0E-70F9-5133-D1F8-F08248ED03CC}"/>
              </a:ext>
            </a:extLst>
          </p:cNvPr>
          <p:cNvPicPr>
            <a:picLocks noChangeAspect="1"/>
          </p:cNvPicPr>
          <p:nvPr/>
        </p:nvPicPr>
        <p:blipFill>
          <a:blip r:embed="rId2"/>
          <a:stretch>
            <a:fillRect/>
          </a:stretch>
        </p:blipFill>
        <p:spPr>
          <a:xfrm>
            <a:off x="0" y="318324"/>
            <a:ext cx="12192000" cy="5497451"/>
          </a:xfrm>
          <a:prstGeom prst="rect">
            <a:avLst/>
          </a:prstGeom>
        </p:spPr>
      </p:pic>
      <p:sp>
        <p:nvSpPr>
          <p:cNvPr id="4" name="テキスト ボックス 3">
            <a:extLst>
              <a:ext uri="{FF2B5EF4-FFF2-40B4-BE49-F238E27FC236}">
                <a16:creationId xmlns:a16="http://schemas.microsoft.com/office/drawing/2014/main" id="{FDC01672-4230-44AE-0568-E817F5934B6D}"/>
              </a:ext>
            </a:extLst>
          </p:cNvPr>
          <p:cNvSpPr txBox="1"/>
          <p:nvPr/>
        </p:nvSpPr>
        <p:spPr>
          <a:xfrm>
            <a:off x="400050" y="5924549"/>
            <a:ext cx="11391900" cy="1384995"/>
          </a:xfrm>
          <a:prstGeom prst="rect">
            <a:avLst/>
          </a:prstGeom>
          <a:noFill/>
        </p:spPr>
        <p:txBody>
          <a:bodyPr wrap="square" rtlCol="0">
            <a:spAutoFit/>
          </a:bodyPr>
          <a:lstStyle/>
          <a:p>
            <a:pPr marL="0" indent="0"/>
            <a:r>
              <a:rPr lang="en-US" altLang="ja-JP" sz="2400" dirty="0">
                <a:latin typeface="AngsanaUPC" panose="020B0502040204020203" pitchFamily="18" charset="-34"/>
                <a:cs typeface="AngsanaUPC" panose="020B0502040204020203" pitchFamily="18" charset="-34"/>
                <a:hlinkClick r:id="rId3"/>
              </a:rPr>
              <a:t>https://www.genivi.org/sites/default/files/GENIVI%20White%20Paper%20-%20Changing%20the%20IVI%20Landscale.pdf</a:t>
            </a:r>
            <a:endParaRPr lang="en-US" altLang="ja-JP" sz="2400" dirty="0">
              <a:latin typeface="AngsanaUPC" panose="020B0502040204020203" pitchFamily="18" charset="-34"/>
              <a:cs typeface="AngsanaUPC" panose="020B0502040204020203" pitchFamily="18" charset="-34"/>
            </a:endParaRPr>
          </a:p>
          <a:p>
            <a:pPr marL="0" indent="0"/>
            <a:endParaRPr lang="en-US" altLang="ja-JP" sz="2400" dirty="0">
              <a:latin typeface="AngsanaUPC" panose="020B0502040204020203" pitchFamily="18" charset="-34"/>
              <a:cs typeface="AngsanaUPC" panose="020B0502040204020203" pitchFamily="18" charset="-34"/>
            </a:endParaRPr>
          </a:p>
          <a:p>
            <a:pPr marL="0" indent="0"/>
            <a:endParaRPr kumimoji="1" lang="ja-JP" altLang="en-US" sz="3600" dirty="0">
              <a:latin typeface="AngsanaUPC" panose="020B0502040204020203" pitchFamily="18" charset="-34"/>
              <a:ea typeface="MigMix 2P" panose="020B0503020203020204" pitchFamily="50" charset="-128"/>
              <a:cs typeface="AngsanaUPC" panose="020B0502040204020203" pitchFamily="18" charset="-34"/>
            </a:endParaRPr>
          </a:p>
        </p:txBody>
      </p:sp>
    </p:spTree>
    <p:extLst>
      <p:ext uri="{BB962C8B-B14F-4D97-AF65-F5344CB8AC3E}">
        <p14:creationId xmlns:p14="http://schemas.microsoft.com/office/powerpoint/2010/main" val="363645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C3DE7-7518-8B24-60CE-56D1243E060E}"/>
            </a:ext>
          </a:extLst>
        </p:cNvPr>
        <p:cNvGrpSpPr/>
        <p:nvPr/>
      </p:nvGrpSpPr>
      <p:grpSpPr>
        <a:xfrm>
          <a:off x="0" y="0"/>
          <a:ext cx="0" cy="0"/>
          <a:chOff x="0" y="0"/>
          <a:chExt cx="0" cy="0"/>
        </a:xfrm>
      </p:grpSpPr>
      <p:sp>
        <p:nvSpPr>
          <p:cNvPr id="5" name="テキスト ボックス 4">
            <a:extLst>
              <a:ext uri="{FF2B5EF4-FFF2-40B4-BE49-F238E27FC236}">
                <a16:creationId xmlns:a16="http://schemas.microsoft.com/office/drawing/2014/main" id="{20202804-AE2D-7481-2135-FBDBFF5D6E36}"/>
              </a:ext>
            </a:extLst>
          </p:cNvPr>
          <p:cNvSpPr txBox="1"/>
          <p:nvPr/>
        </p:nvSpPr>
        <p:spPr>
          <a:xfrm>
            <a:off x="419100" y="542925"/>
            <a:ext cx="11176698" cy="584775"/>
          </a:xfrm>
          <a:prstGeom prst="rect">
            <a:avLst/>
          </a:prstGeom>
          <a:noFill/>
        </p:spPr>
        <p:txBody>
          <a:bodyPr wrap="square" rtlCol="0">
            <a:spAutoFit/>
          </a:bodyPr>
          <a:lstStyle/>
          <a:p>
            <a:pPr marL="228600" marR="0" lvl="0" indent="-228600" algn="l" defTabSz="914400" rtl="0" eaLnBrk="1" fontAlgn="auto" latinLnBrk="0" hangingPunct="1">
              <a:lnSpc>
                <a:spcPct val="100000"/>
              </a:lnSpc>
              <a:spcBef>
                <a:spcPts val="0"/>
              </a:spcBef>
              <a:spcAft>
                <a:spcPts val="0"/>
              </a:spcAft>
              <a:buClr>
                <a:srgbClr val="000000"/>
              </a:buClr>
              <a:buSzTx/>
              <a:buFont typeface="Arial"/>
              <a:buNone/>
              <a:tabLst/>
              <a:defRPr/>
            </a:pPr>
            <a:r>
              <a:rPr kumimoji="1" lang="ja-JP" altLang="ja-JP" sz="3200" b="0" i="0" u="none" strike="noStrike" kern="0" cap="none" spc="0" normalizeH="0" baseline="0" noProof="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なぜ IVI 向けに Linux を拡張する必要</a:t>
            </a:r>
            <a:r>
              <a:rPr kumimoji="1" lang="ja-JP" altLang="ja-JP" sz="3200">
                <a:latin typeface="MigMix 2P" panose="020B0503020203020204" pitchFamily="50" charset="-128"/>
                <a:ea typeface="MigMix 2P" panose="020B0503020203020204" pitchFamily="50" charset="-128"/>
                <a:cs typeface="MigMix 2P" panose="020B0503020203020204" pitchFamily="50" charset="-128"/>
              </a:rPr>
              <a:t>があった</a:t>
            </a:r>
            <a:r>
              <a:rPr kumimoji="1" lang="ja-JP" altLang="ja-JP" sz="3200" b="0" i="0" u="none" strike="noStrike" kern="0" cap="none" spc="0" normalizeH="0" baseline="0" noProof="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のか？</a:t>
            </a:r>
          </a:p>
        </p:txBody>
      </p:sp>
      <p:sp>
        <p:nvSpPr>
          <p:cNvPr id="4" name="テキスト ボックス 3">
            <a:extLst>
              <a:ext uri="{FF2B5EF4-FFF2-40B4-BE49-F238E27FC236}">
                <a16:creationId xmlns:a16="http://schemas.microsoft.com/office/drawing/2014/main" id="{0BBD99FF-A862-2EDD-9EEE-257BE4457C7A}"/>
              </a:ext>
            </a:extLst>
          </p:cNvPr>
          <p:cNvSpPr txBox="1"/>
          <p:nvPr/>
        </p:nvSpPr>
        <p:spPr>
          <a:xfrm>
            <a:off x="348762" y="1466688"/>
            <a:ext cx="11679115" cy="484748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l"/>
              <a:tabLst/>
              <a:defRPr/>
            </a:pPr>
            <a:r>
              <a:rPr kumimoji="1" lang="ja-JP" altLang="ja-JP" sz="20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2009年 を振りかえると</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l"/>
              <a:tabLst/>
              <a:defRPr/>
            </a:pPr>
            <a:endParaRPr kumimoji="1" lang="en-US" altLang="ja-JP" sz="6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endParaRPr>
          </a:p>
          <a:p>
            <a:pPr marL="742950" lvl="1" indent="-285750">
              <a:buFont typeface="Wingdings" panose="05000000000000000000" pitchFamily="2" charset="2"/>
              <a:buChar char="l"/>
            </a:pP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Linux は既に多くの組み込み機器で活用（ルーター、NAS、デジタルTV、STB、産業機器）</a:t>
            </a:r>
          </a:p>
          <a:p>
            <a:pPr marL="742950" lvl="1"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初代</a:t>
            </a:r>
            <a:r>
              <a:rPr kumimoji="1" lang="ja-JP" altLang="en-US"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 </a:t>
            </a:r>
            <a:r>
              <a:rPr kumimoji="1" lang="ja-JP" altLang="ja-JP"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iPhone</a:t>
            </a:r>
            <a:r>
              <a:rPr kumimoji="1" lang="ja-JP" altLang="en-US"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a:t>
            </a:r>
            <a:r>
              <a:rPr kumimoji="1" lang="ja-JP" altLang="ja-JP"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2007年</a:t>
            </a:r>
            <a:r>
              <a:rPr kumimoji="1" lang="ja-JP" altLang="en-US"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a:t>
            </a:r>
            <a:r>
              <a:rPr kumimoji="1" lang="ja-JP" altLang="ja-JP"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初代</a:t>
            </a:r>
            <a:r>
              <a:rPr kumimoji="1" lang="en-US"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 </a:t>
            </a:r>
            <a:r>
              <a:rPr kumimoji="1" lang="ja-JP" altLang="ja-JP"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Android</a:t>
            </a:r>
            <a:r>
              <a:rPr kumimoji="1" lang="ja-JP" altLang="en-US"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a:t>
            </a:r>
            <a:r>
              <a:rPr kumimoji="1" lang="ja-JP" altLang="ja-JP"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2008年</a:t>
            </a:r>
            <a:r>
              <a:rPr kumimoji="1" lang="ja-JP" altLang="en-US"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a:t>
            </a:r>
            <a:r>
              <a:rPr kumimoji="1" lang="ja-JP" altLang="ja-JP" sz="2000" b="0" i="0" u="none" strike="noStrike" kern="0" cap="none" spc="0" normalizeH="0" baseline="0" noProof="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 </a:t>
            </a: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 マルチメディア機能が充実してきた.</a:t>
            </a:r>
          </a:p>
          <a:p>
            <a:pPr marL="742950" lvl="1" indent="-285750">
              <a:buFont typeface="Wingdings" panose="05000000000000000000" pitchFamily="2" charset="2"/>
              <a:buChar char="l"/>
            </a:pPr>
            <a:r>
              <a:rPr kumimoji="1" lang="ja-JP" altLang="ja-JP" sz="20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車載 IVI </a:t>
            </a: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システムも </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ネットワークプロトコル、ファイルシステム、Audio/Video コーデック などへの対応が可能な </a:t>
            </a:r>
            <a:r>
              <a:rPr kumimoji="1" lang="ja-JP" altLang="ja-JP" sz="2000" b="0" i="0" u="none" strike="noStrike" kern="0" cap="none" spc="0" normalizeH="0" baseline="0" noProof="0" dirty="0">
                <a:ln>
                  <a:noFill/>
                </a:ln>
                <a:solidFill>
                  <a:srgbClr val="FF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Linux を利用したい</a:t>
            </a:r>
            <a:r>
              <a:rPr kumimoji="1" lang="ja-JP" altLang="ja-JP" sz="20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という期待が出てくるのは当然の時代背景.</a:t>
            </a:r>
          </a:p>
          <a:p>
            <a:pPr marL="742950" lvl="1" indent="-285750">
              <a:buFont typeface="Wingdings" panose="05000000000000000000" pitchFamily="2" charset="2"/>
              <a:buChar char="l"/>
            </a:pPr>
            <a:endParaRPr kumimoji="1" lang="en-US" altLang="ja-JP" sz="9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endParaRPr>
          </a:p>
          <a:p>
            <a:pPr marL="285750" indent="-285750">
              <a:buFont typeface="Wingdings" panose="05000000000000000000" pitchFamily="2" charset="2"/>
              <a:buChar char="l"/>
            </a:pP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しかし</a:t>
            </a:r>
            <a:r>
              <a:rPr kumimoji="1" lang="ja-JP" altLang="ja-JP" sz="2000" b="1"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「自動車特有の</a:t>
            </a:r>
            <a:r>
              <a:rPr kumimoji="1" lang="ja-JP" altLang="ja-JP" sz="2000" b="1">
                <a:solidFill>
                  <a:srgbClr val="FF0000"/>
                </a:solidFill>
                <a:latin typeface="MigMix 2P" panose="020B0503020203020204" pitchFamily="50" charset="-128"/>
                <a:ea typeface="MigMix 2P" panose="020B0503020203020204" pitchFamily="50" charset="-128"/>
                <a:cs typeface="MigMix 2P" panose="020B0503020203020204" pitchFamily="50" charset="-128"/>
              </a:rPr>
              <a:t>システム要件の解決」</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が</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必要 </a:t>
            </a: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だった</a:t>
            </a:r>
          </a:p>
          <a:p>
            <a:pPr marL="285750" indent="-285750">
              <a:buFont typeface="Wingdings" panose="05000000000000000000" pitchFamily="2" charset="2"/>
              <a:buChar char="l"/>
            </a:pPr>
            <a:endParaRPr kumimoji="1" lang="en-US" altLang="ja-JP" sz="600" dirty="0">
              <a:solidFill>
                <a:schemeClr val="tx1"/>
              </a:solidFill>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通常のLinux 環境では、複数のアプリを実行中でも画面と音はアクティブなアプリが握る.</a:t>
            </a:r>
          </a:p>
          <a:p>
            <a:pPr marL="742950" lvl="1" indent="-285750">
              <a:buFont typeface="Wingdings" panose="05000000000000000000" pitchFamily="2" charset="2"/>
              <a:buChar char="l"/>
            </a:pPr>
            <a:r>
              <a:rPr kumimoji="1" lang="ja-JP" altLang="ja-JP" sz="2000" b="0" i="0" u="none" strike="noStrike" kern="0" cap="none" spc="0" normalizeH="0" baseline="0" noProof="0" dirty="0">
                <a:ln>
                  <a:noFill/>
                </a:ln>
                <a:solidFill>
                  <a:srgbClr val="FF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IVI では画面（例えば地図表示）と音（例えば音楽再生）は別のアプリが管理</a:t>
            </a:r>
            <a:r>
              <a:rPr kumimoji="1" lang="ja-JP" altLang="ja-JP" sz="20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している.</a:t>
            </a:r>
          </a:p>
          <a:p>
            <a:pPr marL="742950" lvl="1" indent="-285750">
              <a:buFont typeface="Wingdings" panose="05000000000000000000" pitchFamily="2" charset="2"/>
              <a:buChar char="l"/>
            </a:pP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さらに、音楽再生中に経路案内の</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音声を割り込ませる</a:t>
            </a: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必要がある.</a:t>
            </a:r>
          </a:p>
          <a:p>
            <a:pPr marL="742950" lvl="1" indent="-285750">
              <a:buFont typeface="Wingdings" panose="05000000000000000000" pitchFamily="2" charset="2"/>
              <a:buChar char="l"/>
            </a:pPr>
            <a:r>
              <a:rPr kumimoji="1" lang="ja-JP" altLang="ja-JP" sz="20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さらに、経路案内中でも電話着信があれば、電話の音声を優先させる必要がある.</a:t>
            </a:r>
          </a:p>
          <a:p>
            <a:pPr marL="742950" lvl="1" indent="-285750">
              <a:buFont typeface="Wingdings" panose="05000000000000000000" pitchFamily="2" charset="2"/>
              <a:buChar char="l"/>
            </a:pP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音声だけでなく、画面も地図表示中に電話着信の</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ダイアログをオーバーレイさせる</a:t>
            </a: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必要がある</a:t>
            </a:r>
          </a:p>
          <a:p>
            <a:pPr marL="742950" lvl="1" indent="-285750">
              <a:buFont typeface="Wingdings" panose="05000000000000000000" pitchFamily="2" charset="2"/>
              <a:buChar char="l"/>
            </a:pPr>
            <a:r>
              <a:rPr kumimoji="1" lang="ja-JP" altLang="ja-JP" sz="20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rPr>
              <a:t>単純なON/OFF以外に複数のステート管理が必要.（例えばドアロック解除直後、IVI起動前）</a:t>
            </a:r>
          </a:p>
          <a:p>
            <a:pPr marL="742950" lvl="1" indent="-285750">
              <a:buFont typeface="Wingdings" panose="05000000000000000000" pitchFamily="2" charset="2"/>
              <a:buChar char="l"/>
            </a:pPr>
            <a:endParaRPr kumimoji="1" lang="en-US" altLang="ja-JP" sz="8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endParaRPr>
          </a:p>
          <a:p>
            <a:pPr marL="285750" indent="-285750">
              <a:buFont typeface="Wingdings" panose="05000000000000000000" pitchFamily="2" charset="2"/>
              <a:buChar char="l"/>
            </a:pPr>
            <a:r>
              <a:rPr kumimoji="1" lang="ja-JP"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Linux の機能は非常に魅力的（技術的、経済的）だった</a:t>
            </a:r>
            <a:r>
              <a:rPr kumimoji="1" lang="ja-JP" altLang="ja-JP" sz="2000" b="1" dirty="0">
                <a:solidFill>
                  <a:schemeClr val="tx1"/>
                </a:solidFill>
                <a:latin typeface="MigMix 2P" panose="020B0503020203020204" pitchFamily="50" charset="-128"/>
                <a:ea typeface="MigMix 2P" panose="020B0503020203020204" pitchFamily="50" charset="-128"/>
                <a:cs typeface="MigMix 2P" panose="020B0503020203020204" pitchFamily="50" charset="-128"/>
              </a:rPr>
              <a:t>が </a:t>
            </a:r>
            <a:r>
              <a:rPr kumimoji="1" lang="ja-JP" altLang="ja-JP" sz="2000" b="1"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IVI 適用の課題を盛り込めるように</a:t>
            </a:r>
            <a:br>
              <a:rPr kumimoji="1" lang="ja-JP" altLang="ja-JP" sz="2000" b="1"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br>
            <a:r>
              <a:rPr kumimoji="1" lang="ja-JP" altLang="ja-JP" sz="2000" b="1"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独自で技術開発を行い（fork するのではなく）コミュニティ</a:t>
            </a:r>
            <a:r>
              <a:rPr kumimoji="1" lang="ja-JP" altLang="ja-JP" sz="2000" b="1">
                <a:solidFill>
                  <a:srgbClr val="FF0000"/>
                </a:solidFill>
                <a:latin typeface="MigMix 2P" panose="020B0503020203020204" pitchFamily="50" charset="-128"/>
                <a:ea typeface="MigMix 2P" panose="020B0503020203020204" pitchFamily="50" charset="-128"/>
                <a:cs typeface="MigMix 2P" panose="020B0503020203020204" pitchFamily="50" charset="-128"/>
              </a:rPr>
              <a:t>に還元</a:t>
            </a:r>
            <a:r>
              <a:rPr kumimoji="1" lang="en-US" altLang="ja-JP" sz="2000" b="1">
                <a:solidFill>
                  <a:srgbClr val="FF0000"/>
                </a:solidFill>
                <a:latin typeface="MigMix 2P" panose="020B0503020203020204" pitchFamily="50" charset="-128"/>
                <a:ea typeface="MigMix 2P" panose="020B0503020203020204" pitchFamily="50" charset="-128"/>
                <a:cs typeface="MigMix 2P" panose="020B0503020203020204" pitchFamily="50" charset="-128"/>
              </a:rPr>
              <a:t>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する</a:t>
            </a:r>
            <a:r>
              <a:rPr kumimoji="1" lang="ja-JP"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ことを目指した.</a:t>
            </a:r>
            <a:endParaRPr kumimoji="1" lang="ja-JP" altLang="ja-JP" sz="2000" b="0" i="0" u="none" strike="noStrike" kern="0" cap="none" spc="0" normalizeH="0" baseline="0" noProof="0" dirty="0">
              <a:ln>
                <a:noFill/>
              </a:ln>
              <a:solidFill>
                <a:schemeClr val="tx1"/>
              </a:solidFill>
              <a:effectLst/>
              <a:uLnTx/>
              <a:uFillTx/>
              <a:latin typeface="MigMix 2P" panose="020B0503020203020204" pitchFamily="50" charset="-128"/>
              <a:ea typeface="MigMix 2P" panose="020B0503020203020204" pitchFamily="50" charset="-128"/>
              <a:cs typeface="MigMix 2P" panose="020B0503020203020204" pitchFamily="50" charset="-128"/>
              <a:sym typeface="Arial"/>
            </a:endParaRPr>
          </a:p>
        </p:txBody>
      </p:sp>
    </p:spTree>
    <p:extLst>
      <p:ext uri="{BB962C8B-B14F-4D97-AF65-F5344CB8AC3E}">
        <p14:creationId xmlns:p14="http://schemas.microsoft.com/office/powerpoint/2010/main" val="3627785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6C630-A20E-EDF4-FC11-D0A54800C5BF}"/>
            </a:ext>
          </a:extLst>
        </p:cNvPr>
        <p:cNvGrpSpPr/>
        <p:nvPr/>
      </p:nvGrpSpPr>
      <p:grpSpPr>
        <a:xfrm>
          <a:off x="0" y="0"/>
          <a:ext cx="0" cy="0"/>
          <a:chOff x="0" y="0"/>
          <a:chExt cx="0" cy="0"/>
        </a:xfrm>
      </p:grpSpPr>
      <p:sp>
        <p:nvSpPr>
          <p:cNvPr id="5" name="テキスト ボックス 4">
            <a:extLst>
              <a:ext uri="{FF2B5EF4-FFF2-40B4-BE49-F238E27FC236}">
                <a16:creationId xmlns:a16="http://schemas.microsoft.com/office/drawing/2014/main" id="{A0FDC32E-1C34-EEA3-749D-93ED1B2D0BE7}"/>
              </a:ext>
            </a:extLst>
          </p:cNvPr>
          <p:cNvSpPr txBox="1"/>
          <p:nvPr/>
        </p:nvSpPr>
        <p:spPr>
          <a:xfrm>
            <a:off x="419100" y="542925"/>
            <a:ext cx="11588680" cy="584775"/>
          </a:xfrm>
          <a:prstGeom prst="rect">
            <a:avLst/>
          </a:prstGeom>
          <a:noFill/>
        </p:spPr>
        <p:txBody>
          <a:bodyPr wrap="square" rtlCol="0">
            <a:spAutoFit/>
          </a:bodyPr>
          <a:lstStyle/>
          <a:p>
            <a:r>
              <a:rPr kumimoji="1" lang="ja-JP" altLang="ja-JP" sz="3200">
                <a:latin typeface="MigMix 2P" panose="020B0503020203020204" pitchFamily="50" charset="-128"/>
                <a:ea typeface="MigMix 2P" panose="020B0503020203020204" pitchFamily="50" charset="-128"/>
                <a:cs typeface="MigMix 2P" panose="020B0503020203020204" pitchFamily="50" charset="-128"/>
              </a:rPr>
              <a:t>GENIVI は「OSS の IVIシステムへの適用」に大きく貢献</a:t>
            </a:r>
          </a:p>
        </p:txBody>
      </p:sp>
      <p:graphicFrame>
        <p:nvGraphicFramePr>
          <p:cNvPr id="2" name="表 1">
            <a:extLst>
              <a:ext uri="{FF2B5EF4-FFF2-40B4-BE49-F238E27FC236}">
                <a16:creationId xmlns:a16="http://schemas.microsoft.com/office/drawing/2014/main" id="{E3552657-CB57-6DBB-D605-BAAFD569F68B}"/>
              </a:ext>
            </a:extLst>
          </p:cNvPr>
          <p:cNvGraphicFramePr>
            <a:graphicFrameLocks noGrp="1"/>
          </p:cNvGraphicFramePr>
          <p:nvPr>
            <p:extLst>
              <p:ext uri="{D42A27DB-BD31-4B8C-83A1-F6EECF244321}">
                <p14:modId xmlns:p14="http://schemas.microsoft.com/office/powerpoint/2010/main" val="4100595456"/>
              </p:ext>
            </p:extLst>
          </p:nvPr>
        </p:nvGraphicFramePr>
        <p:xfrm>
          <a:off x="419100" y="1309085"/>
          <a:ext cx="11417858" cy="4717360"/>
        </p:xfrm>
        <a:graphic>
          <a:graphicData uri="http://schemas.openxmlformats.org/drawingml/2006/table">
            <a:tbl>
              <a:tblPr firstRow="1" bandRow="1"/>
              <a:tblGrid>
                <a:gridCol w="2238795">
                  <a:extLst>
                    <a:ext uri="{9D8B030D-6E8A-4147-A177-3AD203B41FA5}">
                      <a16:colId xmlns:a16="http://schemas.microsoft.com/office/drawing/2014/main" val="20000"/>
                    </a:ext>
                  </a:extLst>
                </a:gridCol>
                <a:gridCol w="5149230">
                  <a:extLst>
                    <a:ext uri="{9D8B030D-6E8A-4147-A177-3AD203B41FA5}">
                      <a16:colId xmlns:a16="http://schemas.microsoft.com/office/drawing/2014/main" val="20001"/>
                    </a:ext>
                  </a:extLst>
                </a:gridCol>
                <a:gridCol w="4029833">
                  <a:extLst>
                    <a:ext uri="{9D8B030D-6E8A-4147-A177-3AD203B41FA5}">
                      <a16:colId xmlns:a16="http://schemas.microsoft.com/office/drawing/2014/main" val="20002"/>
                    </a:ext>
                  </a:extLst>
                </a:gridCol>
              </a:tblGrid>
              <a:tr h="400000">
                <a:tc>
                  <a:txBody>
                    <a:bodyPr/>
                    <a:lstStyle/>
                    <a:p>
                      <a:pPr algn="l">
                        <a:buNone/>
                      </a:pPr>
                      <a:r>
                        <a:rPr lang="ja-JP" altLang="ja-JP" sz="2000" b="1">
                          <a:solidFill>
                            <a:srgbClr val="FFFFFF"/>
                          </a:solidFill>
                          <a:latin typeface="MigMix 2P" panose="020B0503020203020204" pitchFamily="50" charset="-128"/>
                          <a:ea typeface="MigMix 2P" panose="020B0503020203020204" pitchFamily="50" charset="-128"/>
                          <a:cs typeface="MigMix 2P" panose="020B0503020203020204" pitchFamily="50" charset="-128"/>
                        </a:rPr>
                        <a:t>技術領域</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1F3864"/>
                    </a:solidFill>
                  </a:tcPr>
                </a:tc>
                <a:tc>
                  <a:txBody>
                    <a:bodyPr/>
                    <a:lstStyle/>
                    <a:p>
                      <a:pPr algn="l">
                        <a:buNone/>
                      </a:pPr>
                      <a:r>
                        <a:rPr lang="ja-JP" altLang="ja-JP" sz="2000" b="1">
                          <a:solidFill>
                            <a:srgbClr val="FFFFFF"/>
                          </a:solidFill>
                          <a:latin typeface="MigMix 2P" panose="020B0503020203020204" pitchFamily="50" charset="-128"/>
                          <a:ea typeface="MigMix 2P" panose="020B0503020203020204" pitchFamily="50" charset="-128"/>
                          <a:cs typeface="MigMix 2P" panose="020B0503020203020204" pitchFamily="50" charset="-128"/>
                        </a:rPr>
                        <a:t>GENIVIの主な成果</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1F3864"/>
                    </a:solidFill>
                  </a:tcPr>
                </a:tc>
                <a:tc>
                  <a:txBody>
                    <a:bodyPr/>
                    <a:lstStyle/>
                    <a:p>
                      <a:pPr algn="l">
                        <a:buNone/>
                      </a:pPr>
                      <a:r>
                        <a:rPr lang="ja-JP" altLang="ja-JP" sz="2000" b="1">
                          <a:solidFill>
                            <a:srgbClr val="FFFFFF"/>
                          </a:solidFill>
                          <a:latin typeface="MigMix 2P" panose="020B0503020203020204" pitchFamily="50" charset="-128"/>
                          <a:ea typeface="MigMix 2P" panose="020B0503020203020204" pitchFamily="50" charset="-128"/>
                          <a:cs typeface="MigMix 2P" panose="020B0503020203020204" pitchFamily="50" charset="-128"/>
                        </a:rPr>
                        <a:t>その後への影響</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1F3864"/>
                    </a:solidFill>
                  </a:tcPr>
                </a:tc>
                <a:extLst>
                  <a:ext uri="{0D108BD9-81ED-4DB2-BD59-A6C34878D82A}">
                    <a16:rowId xmlns:a16="http://schemas.microsoft.com/office/drawing/2014/main" val="10000"/>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Graphics / HMI</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FFFFFF"/>
                      </a:solidFill>
                      <a:prstDash val="solid"/>
                      <a:round/>
                      <a:headEnd type="none" w="med" len="med"/>
                      <a:tailEnd type="none" w="med" len="med"/>
                    </a:lnT>
                    <a:lnB w="12700" cap="flat" cmpd="sng" algn="ctr">
                      <a:solidFill>
                        <a:srgbClr val="D9D9D9"/>
                      </a:solidFill>
                      <a:prstDash val="solid"/>
                    </a:lnB>
                    <a:solidFill>
                      <a:schemeClr val="accent3">
                        <a:lumMod val="40000"/>
                        <a:lumOff val="60000"/>
                      </a:schemeClr>
                    </a:solidFill>
                  </a:tcPr>
                </a:tc>
                <a:tc>
                  <a:txBody>
                    <a:bodyPr/>
                    <a:lstStyle/>
                    <a:p>
                      <a:pPr algn="l">
                        <a:buNone/>
                      </a:pPr>
                      <a:r>
                        <a:rPr lang="ja-JP" altLang="en-US" sz="1600" b="1" dirty="0">
                          <a:solidFill>
                            <a:srgbClr val="FF0000"/>
                          </a:solidFill>
                          <a:latin typeface="Arial" panose="020B0604020202020204" pitchFamily="34" charset="0"/>
                          <a:ea typeface="MigMix 2P" panose="020B0503020203020204" pitchFamily="50" charset="-128"/>
                          <a:cs typeface="Arial" panose="020B0604020202020204" pitchFamily="34" charset="0"/>
                        </a:rPr>
                        <a:t>Wayland IVI Extension / Weston IVI-Shell </a:t>
                      </a: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 Layer Management</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FFFFFF"/>
                      </a:solidFill>
                      <a:prstDash val="solid"/>
                      <a:round/>
                      <a:headEnd type="none" w="med" len="med"/>
                      <a:tailEnd type="none" w="med" len="med"/>
                    </a:lnT>
                    <a:lnB w="12700" cap="flat" cmpd="sng" algn="ctr">
                      <a:solidFill>
                        <a:srgbClr val="D9D9D9"/>
                      </a:solidFill>
                      <a:prstDash val="solid"/>
                    </a:lnB>
                    <a:solidFill>
                      <a:schemeClr val="accent3">
                        <a:lumMod val="40000"/>
                        <a:lumOff val="60000"/>
                      </a:schemeClr>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Weston upstream、AGL等</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FFFFFF"/>
                      </a:solidFill>
                      <a:prstDash val="solid"/>
                      <a:round/>
                      <a:headEnd type="none" w="med" len="med"/>
                      <a:tailEnd type="none" w="med" len="med"/>
                    </a:lnT>
                    <a:lnB w="12700" cap="flat" cmpd="sng" algn="ctr">
                      <a:solidFill>
                        <a:srgbClr val="D9D9D9"/>
                      </a:solidFill>
                      <a:prstDash val="solid"/>
                    </a:lnB>
                    <a:solidFill>
                      <a:schemeClr val="accent3">
                        <a:lumMod val="40000"/>
                        <a:lumOff val="60000"/>
                      </a:schemeClr>
                    </a:solidFill>
                  </a:tcPr>
                </a:tc>
                <a:extLst>
                  <a:ext uri="{0D108BD9-81ED-4DB2-BD59-A6C34878D82A}">
                    <a16:rowId xmlns:a16="http://schemas.microsoft.com/office/drawing/2014/main" val="10001"/>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IPC / API</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CommonAPI C++ + </a:t>
                      </a:r>
                      <a:r>
                        <a:rPr lang="ja-JP" altLang="en-US" sz="1600" b="0" dirty="0">
                          <a:solidFill>
                            <a:srgbClr val="FF0000"/>
                          </a:solidFill>
                          <a:latin typeface="Arial" panose="020B0604020202020204" pitchFamily="34" charset="0"/>
                          <a:ea typeface="MigMix 2P" panose="020B0503020203020204" pitchFamily="50" charset="-128"/>
                          <a:cs typeface="Arial" panose="020B0604020202020204" pitchFamily="34" charset="0"/>
                        </a:rPr>
                        <a:t>Franca IDL</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車載 Service-oriented SW設計</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extLst>
                  <a:ext uri="{0D108BD9-81ED-4DB2-BD59-A6C34878D82A}">
                    <a16:rowId xmlns:a16="http://schemas.microsoft.com/office/drawing/2014/main" val="10002"/>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Logging/Trace</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chemeClr val="accent3">
                        <a:lumMod val="40000"/>
                        <a:lumOff val="60000"/>
                      </a:schemeClr>
                    </a:solidFill>
                  </a:tcPr>
                </a:tc>
                <a:tc>
                  <a:txBody>
                    <a:bodyPr/>
                    <a:lstStyle/>
                    <a:p>
                      <a:pPr algn="l">
                        <a:buNone/>
                      </a:pPr>
                      <a:r>
                        <a:rPr lang="ja-JP" altLang="en-US" sz="1600" b="1" dirty="0">
                          <a:solidFill>
                            <a:srgbClr val="FF0000"/>
                          </a:solidFill>
                          <a:latin typeface="Arial" panose="020B0604020202020204" pitchFamily="34" charset="0"/>
                          <a:ea typeface="MigMix 2P" panose="020B0503020203020204" pitchFamily="50" charset="-128"/>
                          <a:cs typeface="Arial" panose="020B0604020202020204" pitchFamily="34" charset="0"/>
                        </a:rPr>
                        <a:t>DLT</a:t>
                      </a: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 (Diagnostic Log and Trace)</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chemeClr val="accent3">
                        <a:lumMod val="40000"/>
                        <a:lumOff val="60000"/>
                      </a:schemeClr>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AUTOSAR DLTとの連携</a:t>
                      </a:r>
                      <a:b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b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車載Linuxで広く利用</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chemeClr val="accent3">
                        <a:lumMod val="40000"/>
                        <a:lumOff val="60000"/>
                      </a:schemeClr>
                    </a:solidFill>
                  </a:tcPr>
                </a:tc>
                <a:extLst>
                  <a:ext uri="{0D108BD9-81ED-4DB2-BD59-A6C34878D82A}">
                    <a16:rowId xmlns:a16="http://schemas.microsoft.com/office/drawing/2014/main" val="10003"/>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Audio</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en-US" sz="1600" b="1" dirty="0">
                          <a:solidFill>
                            <a:srgbClr val="FF0000"/>
                          </a:solidFill>
                          <a:latin typeface="Arial" panose="020B0604020202020204" pitchFamily="34" charset="0"/>
                          <a:ea typeface="MigMix 2P" panose="020B0503020203020204" pitchFamily="50" charset="-128"/>
                          <a:cs typeface="Arial" panose="020B0604020202020204" pitchFamily="34" charset="0"/>
                        </a:rPr>
                        <a:t>GENIVI AudioManager</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IVI Audio routing/policy 管理</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extLst>
                  <a:ext uri="{0D108BD9-81ED-4DB2-BD59-A6C34878D82A}">
                    <a16:rowId xmlns:a16="http://schemas.microsoft.com/office/drawing/2014/main" val="10004"/>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Persistence</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FFFFFF"/>
                    </a:solidFill>
                  </a:tcPr>
                </a:tc>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Persistence Client Library</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FFFFFF"/>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車載向けpersistent data管理</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FFFFFF"/>
                    </a:solidFill>
                  </a:tcPr>
                </a:tc>
                <a:extLst>
                  <a:ext uri="{0D108BD9-81ED-4DB2-BD59-A6C34878D82A}">
                    <a16:rowId xmlns:a16="http://schemas.microsoft.com/office/drawing/2014/main" val="10005"/>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Lifecycle</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Node State Manager / Lifecycle 管理</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ECU/IVI lifecycle 管理</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extLst>
                  <a:ext uri="{0D108BD9-81ED-4DB2-BD59-A6C34878D82A}">
                    <a16:rowId xmlns:a16="http://schemas.microsoft.com/office/drawing/2014/main" val="10006"/>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Package/Platform</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chemeClr val="accent3">
                        <a:lumMod val="40000"/>
                        <a:lumOff val="60000"/>
                      </a:schemeClr>
                    </a:solidFill>
                  </a:tcPr>
                </a:tc>
                <a:tc>
                  <a:txBody>
                    <a:bodyPr/>
                    <a:lstStyle/>
                    <a:p>
                      <a:pPr algn="l">
                        <a:buNone/>
                      </a:pPr>
                      <a:r>
                        <a:rPr lang="ja-JP" altLang="en-US" sz="1600" b="0" dirty="0">
                          <a:solidFill>
                            <a:srgbClr val="FF0000"/>
                          </a:solidFill>
                          <a:latin typeface="Arial" panose="020B0604020202020204" pitchFamily="34" charset="0"/>
                          <a:ea typeface="MigMix 2P" panose="020B0503020203020204" pitchFamily="50" charset="-128"/>
                          <a:cs typeface="Arial" panose="020B0604020202020204" pitchFamily="34" charset="0"/>
                        </a:rPr>
                        <a:t>GENIVI Development Platform (GDP)</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chemeClr val="accent3">
                        <a:lumMod val="40000"/>
                        <a:lumOff val="60000"/>
                      </a:schemeClr>
                    </a:solidFill>
                  </a:tcPr>
                </a:tc>
                <a:tc>
                  <a:txBody>
                    <a:bodyPr/>
                    <a:lstStyle/>
                    <a:p>
                      <a:pPr algn="l">
                        <a:buNone/>
                      </a:pPr>
                      <a:r>
                        <a:rPr lang="ja-JP" altLang="ja-JP" sz="1600" b="0" dirty="0">
                          <a:solidFill>
                            <a:srgbClr val="262626"/>
                          </a:solidFill>
                          <a:latin typeface="Arial" panose="020B0604020202020204" pitchFamily="34" charset="0"/>
                          <a:ea typeface="MigMix 2P" panose="020B0503020203020204" pitchFamily="50" charset="-128"/>
                          <a:cs typeface="Arial" panose="020B0604020202020204" pitchFamily="34" charset="0"/>
                        </a:rPr>
                        <a:t>Yoctoベースの参照実装</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chemeClr val="accent3">
                        <a:lumMod val="40000"/>
                        <a:lumOff val="60000"/>
                      </a:schemeClr>
                    </a:solidFill>
                  </a:tcPr>
                </a:tc>
                <a:extLst>
                  <a:ext uri="{0D108BD9-81ED-4DB2-BD59-A6C34878D82A}">
                    <a16:rowId xmlns:a16="http://schemas.microsoft.com/office/drawing/2014/main" val="10007"/>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Software Architecture</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GENIVI Compliance / Component specification</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車載 Linux 共通アーキテクチャ</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EEF2F8"/>
                    </a:solidFill>
                  </a:tcPr>
                </a:tc>
                <a:extLst>
                  <a:ext uri="{0D108BD9-81ED-4DB2-BD59-A6C34878D82A}">
                    <a16:rowId xmlns:a16="http://schemas.microsoft.com/office/drawing/2014/main" val="10008"/>
                  </a:ext>
                </a:extLst>
              </a:tr>
              <a:tr h="430000">
                <a:tc>
                  <a:txBody>
                    <a:bodyPr/>
                    <a:lstStyle/>
                    <a:p>
                      <a:pPr algn="l">
                        <a:buNone/>
                      </a:pPr>
                      <a:r>
                        <a:rPr lang="ja-JP" altLang="en-US" sz="1600" b="0" dirty="0">
                          <a:solidFill>
                            <a:srgbClr val="262626"/>
                          </a:solidFill>
                          <a:latin typeface="Arial" panose="020B0604020202020204" pitchFamily="34" charset="0"/>
                          <a:ea typeface="MigMix 2P" panose="020B0503020203020204" pitchFamily="50" charset="-128"/>
                          <a:cs typeface="Arial" panose="020B0604020202020204" pitchFamily="34" charset="0"/>
                        </a:rPr>
                        <a:t>Connectivity</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FFFFFF"/>
                    </a:solidFill>
                  </a:tcPr>
                </a:tc>
                <a:tc>
                  <a:txBody>
                    <a:bodyPr/>
                    <a:lstStyle/>
                    <a:p>
                      <a:pPr algn="l">
                        <a:buNone/>
                      </a:pPr>
                      <a:r>
                        <a:rPr lang="ja-JP" altLang="ja-JP" sz="1600" b="0">
                          <a:solidFill>
                            <a:srgbClr val="262626"/>
                          </a:solidFill>
                          <a:latin typeface="Arial" panose="020B0604020202020204" pitchFamily="34" charset="0"/>
                          <a:ea typeface="MigMix 2P" panose="020B0503020203020204" pitchFamily="50" charset="-128"/>
                          <a:cs typeface="Arial" panose="020B0604020202020204" pitchFamily="34" charset="0"/>
                        </a:rPr>
                        <a:t>Vehicle interfaces、SOME/IP関連、CommonAPI bindings</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FFFFFF"/>
                    </a:solidFill>
                  </a:tcPr>
                </a:tc>
                <a:tc>
                  <a:txBody>
                    <a:bodyPr/>
                    <a:lstStyle/>
                    <a:p>
                      <a:pPr algn="l">
                        <a:buNone/>
                      </a:pPr>
                      <a:r>
                        <a:rPr lang="ja-JP" altLang="ja-JP" sz="1600" b="0" dirty="0">
                          <a:solidFill>
                            <a:srgbClr val="262626"/>
                          </a:solidFill>
                          <a:latin typeface="Arial" panose="020B0604020202020204" pitchFamily="34" charset="0"/>
                          <a:ea typeface="MigMix 2P" panose="020B0503020203020204" pitchFamily="50" charset="-128"/>
                          <a:cs typeface="Arial" panose="020B0604020202020204" pitchFamily="34" charset="0"/>
                        </a:rPr>
                        <a:t>Connected vehicle / SOAへの展開</a:t>
                      </a:r>
                    </a:p>
                  </a:txBody>
                  <a:tcPr anchor="ctr">
                    <a:lnL w="12700" cap="flat" cmpd="sng" algn="ctr">
                      <a:solidFill>
                        <a:srgbClr val="D9D9D9"/>
                      </a:solidFill>
                      <a:prstDash val="solid"/>
                    </a:lnL>
                    <a:lnR w="12700" cap="flat" cmpd="sng" algn="ctr">
                      <a:solidFill>
                        <a:srgbClr val="D9D9D9"/>
                      </a:solidFill>
                      <a:prstDash val="solid"/>
                    </a:lnR>
                    <a:lnT w="12700" cap="flat" cmpd="sng" algn="ctr">
                      <a:solidFill>
                        <a:srgbClr val="D9D9D9"/>
                      </a:solidFill>
                      <a:prstDash val="solid"/>
                    </a:lnT>
                    <a:lnB w="12700" cap="flat" cmpd="sng" algn="ctr">
                      <a:solidFill>
                        <a:srgbClr val="D9D9D9"/>
                      </a:solidFill>
                      <a:prstDash val="solid"/>
                    </a:lnB>
                    <a:solidFill>
                      <a:srgbClr val="FFFFFF"/>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408100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294F8-05D4-E49A-4610-B700584A5AFF}"/>
            </a:ext>
          </a:extLst>
        </p:cNvPr>
        <p:cNvGrpSpPr/>
        <p:nvPr/>
      </p:nvGrpSpPr>
      <p:grpSpPr>
        <a:xfrm>
          <a:off x="0" y="0"/>
          <a:ext cx="0" cy="0"/>
          <a:chOff x="0" y="0"/>
          <a:chExt cx="0" cy="0"/>
        </a:xfrm>
      </p:grpSpPr>
      <p:sp>
        <p:nvSpPr>
          <p:cNvPr id="5" name="テキスト ボックス 4">
            <a:extLst>
              <a:ext uri="{FF2B5EF4-FFF2-40B4-BE49-F238E27FC236}">
                <a16:creationId xmlns:a16="http://schemas.microsoft.com/office/drawing/2014/main" id="{1A3DA980-C3EA-0D63-7C5E-9F1CC786EC90}"/>
              </a:ext>
            </a:extLst>
          </p:cNvPr>
          <p:cNvSpPr txBox="1"/>
          <p:nvPr/>
        </p:nvSpPr>
        <p:spPr>
          <a:xfrm>
            <a:off x="419100" y="542925"/>
            <a:ext cx="10715625" cy="584775"/>
          </a:xfrm>
          <a:prstGeom prst="rect">
            <a:avLst/>
          </a:prstGeom>
          <a:noFill/>
        </p:spPr>
        <p:txBody>
          <a:bodyPr wrap="square" rtlCol="0">
            <a:spAutoFit/>
          </a:bodyPr>
          <a:lstStyle/>
          <a:p>
            <a:pPr algn="l"/>
            <a:r>
              <a:rPr kumimoji="1" lang="ja-JP" altLang="ja-JP" sz="3200" dirty="0">
                <a:latin typeface="MigMix 2P" panose="020B0503020203020204" pitchFamily="50" charset="-128"/>
                <a:ea typeface="MigMix 2P" panose="020B0503020203020204" pitchFamily="50" charset="-128"/>
                <a:cs typeface="MigMix 2P" panose="020B0503020203020204" pitchFamily="50" charset="-128"/>
              </a:rPr>
              <a:t>GENIVI ⇒ COVESA への</a:t>
            </a:r>
            <a:r>
              <a:rPr kumimoji="1" lang="ja-JP" altLang="en-US" sz="3200" dirty="0">
                <a:latin typeface="MigMix 2P" panose="020B0503020203020204" pitchFamily="50" charset="-128"/>
                <a:ea typeface="MigMix 2P" panose="020B0503020203020204" pitchFamily="50" charset="-128"/>
                <a:cs typeface="MigMix 2P" panose="020B0503020203020204" pitchFamily="50" charset="-128"/>
              </a:rPr>
              <a:t>大</a:t>
            </a:r>
            <a:r>
              <a:rPr kumimoji="1" lang="ja-JP" altLang="ja-JP" sz="3200" dirty="0">
                <a:latin typeface="MigMix 2P" panose="020B0503020203020204" pitchFamily="50" charset="-128"/>
                <a:ea typeface="MigMix 2P" panose="020B0503020203020204" pitchFamily="50" charset="-128"/>
                <a:cs typeface="MigMix 2P" panose="020B0503020203020204" pitchFamily="50" charset="-128"/>
              </a:rPr>
              <a:t>転換（2021.10）</a:t>
            </a:r>
          </a:p>
        </p:txBody>
      </p:sp>
      <p:sp>
        <p:nvSpPr>
          <p:cNvPr id="4" name="テキスト ボックス 3">
            <a:extLst>
              <a:ext uri="{FF2B5EF4-FFF2-40B4-BE49-F238E27FC236}">
                <a16:creationId xmlns:a16="http://schemas.microsoft.com/office/drawing/2014/main" id="{D9BC482D-FCEC-2CC7-27ED-40F8F633BDFC}"/>
              </a:ext>
            </a:extLst>
          </p:cNvPr>
          <p:cNvSpPr txBox="1"/>
          <p:nvPr/>
        </p:nvSpPr>
        <p:spPr>
          <a:xfrm>
            <a:off x="348762" y="1466688"/>
            <a:ext cx="11588680" cy="3477875"/>
          </a:xfrm>
          <a:prstGeom prst="rect">
            <a:avLst/>
          </a:prstGeom>
          <a:noFill/>
        </p:spPr>
        <p:txBody>
          <a:bodyPr wrap="square" rtlCol="0">
            <a:spAutoFit/>
          </a:bodyPr>
          <a:lstStyle/>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2020年には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IVI システムの基本OSに Linux（OSS）を利用するのは当たり前 </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になった.</a:t>
            </a:r>
          </a:p>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GENIVI 成果を活用した OSS ベースの商用ソリューションが多数誕生し利用されはじめた.</a:t>
            </a:r>
          </a:p>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多くのコア機能は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OSS のメインラインに取り込まれ</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、GENIVI で開発する必要は減ってきていた.</a:t>
            </a:r>
          </a:p>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OSS ベースの車載向けディストリビューションの AGL UCB が継続メンテナンスされていた.</a:t>
            </a:r>
          </a:p>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W3Cと連携してWeb 技術（http、WebSocket）を使って車両情報をサーバー／クラウドと交換する API である </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VISS (Vehicle Information Service Specification) </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を標準化した.</a:t>
            </a:r>
          </a:p>
          <a:p>
            <a:pPr marL="285750" indent="-285750">
              <a:buFont typeface="Wingdings" panose="05000000000000000000" pitchFamily="2" charset="2"/>
              <a:buChar char="l"/>
            </a:pPr>
            <a:endParaRPr kumimoji="1" lang="en-US" altLang="ja-JP" sz="2000" dirty="0">
              <a:solidFill>
                <a:schemeClr val="tx1"/>
              </a:solidFill>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GENIVI </a:t>
            </a:r>
            <a:r>
              <a:rPr kumimoji="1" lang="ja-JP" altLang="ja-JP" sz="2000" b="1">
                <a:solidFill>
                  <a:srgbClr val="FF0000"/>
                </a:solidFill>
                <a:latin typeface="MigMix 2P" panose="020B0503020203020204" pitchFamily="50" charset="-128"/>
                <a:ea typeface="MigMix 2P" panose="020B0503020203020204" pitchFamily="50" charset="-128"/>
                <a:cs typeface="MigMix 2P" panose="020B0503020203020204" pitchFamily="50" charset="-128"/>
              </a:rPr>
              <a:t>次の技術課題として「データ」に着目し「コネクテッド」向け基盤技術開発に挑戦</a:t>
            </a:r>
            <a:r>
              <a:rPr kumimoji="1" lang="en-US" altLang="ja-JP" sz="2000" b="1">
                <a:solidFill>
                  <a:srgbClr val="FF0000"/>
                </a:solidFill>
                <a:latin typeface="MigMix 2P" panose="020B0503020203020204" pitchFamily="50" charset="-128"/>
                <a:ea typeface="MigMix 2P" panose="020B0503020203020204" pitchFamily="50" charset="-128"/>
                <a:cs typeface="MigMix 2P" panose="020B0503020203020204" pitchFamily="50" charset="-128"/>
              </a:rPr>
              <a:t> </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する</a:t>
            </a:r>
            <a:br>
              <a:rPr kumimoji="1" lang="en-US"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b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ことを決定し、この新しい目標を明確に打ち出すために </a:t>
            </a:r>
            <a:r>
              <a:rPr kumimoji="1" lang="ja-JP" altLang="ja-JP" sz="2000" b="1">
                <a:solidFill>
                  <a:schemeClr val="tx1"/>
                </a:solidFill>
                <a:latin typeface="MigMix 2P" panose="020B0503020203020204" pitchFamily="50" charset="-128"/>
                <a:ea typeface="MigMix 2P" panose="020B0503020203020204" pitchFamily="50" charset="-128"/>
                <a:cs typeface="MigMix 2P" panose="020B0503020203020204" pitchFamily="50" charset="-128"/>
              </a:rPr>
              <a:t>COVESA</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 へと</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名称変更</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を決断をした.</a:t>
            </a:r>
          </a:p>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GENIVI 時代の主要メンバーに加え、</a:t>
            </a:r>
            <a:r>
              <a:rPr kumimoji="1" lang="ja-JP"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新しく活動に参加するメンバー</a:t>
            </a: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企業も登場している</a:t>
            </a:r>
          </a:p>
          <a:p>
            <a:pPr marL="285750" indent="-285750">
              <a:buFont typeface="Wingdings" panose="05000000000000000000" pitchFamily="2" charset="2"/>
              <a:buChar char="l"/>
            </a:pPr>
            <a:r>
              <a:rPr kumimoji="1" lang="ja-JP" altLang="ja-JP" sz="2000">
                <a:solidFill>
                  <a:schemeClr val="tx1"/>
                </a:solidFill>
                <a:latin typeface="MigMix 2P" panose="020B0503020203020204" pitchFamily="50" charset="-128"/>
                <a:ea typeface="MigMix 2P" panose="020B0503020203020204" pitchFamily="50" charset="-128"/>
                <a:cs typeface="MigMix 2P" panose="020B0503020203020204" pitchFamily="50" charset="-128"/>
              </a:rPr>
              <a:t>以下は、当時議論し不採用となったロゴ（コネクテッドを強く意識していた事がわかる）</a:t>
            </a:r>
          </a:p>
        </p:txBody>
      </p:sp>
      <p:pic>
        <p:nvPicPr>
          <p:cNvPr id="3" name="図 2">
            <a:extLst>
              <a:ext uri="{FF2B5EF4-FFF2-40B4-BE49-F238E27FC236}">
                <a16:creationId xmlns:a16="http://schemas.microsoft.com/office/drawing/2014/main" id="{C4A220D7-E428-D9C1-9E2B-9B1F3ED25120}"/>
              </a:ext>
            </a:extLst>
          </p:cNvPr>
          <p:cNvPicPr>
            <a:picLocks noChangeAspect="1"/>
          </p:cNvPicPr>
          <p:nvPr/>
        </p:nvPicPr>
        <p:blipFill>
          <a:blip r:embed="rId3"/>
          <a:stretch>
            <a:fillRect/>
          </a:stretch>
        </p:blipFill>
        <p:spPr>
          <a:xfrm>
            <a:off x="208084" y="5283551"/>
            <a:ext cx="3168162" cy="688290"/>
          </a:xfrm>
          <a:prstGeom prst="rect">
            <a:avLst/>
          </a:prstGeom>
        </p:spPr>
      </p:pic>
      <p:pic>
        <p:nvPicPr>
          <p:cNvPr id="7" name="図 6">
            <a:extLst>
              <a:ext uri="{FF2B5EF4-FFF2-40B4-BE49-F238E27FC236}">
                <a16:creationId xmlns:a16="http://schemas.microsoft.com/office/drawing/2014/main" id="{C2CD958D-9449-D289-1041-F763AA1D8FB9}"/>
              </a:ext>
            </a:extLst>
          </p:cNvPr>
          <p:cNvPicPr>
            <a:picLocks noChangeAspect="1"/>
          </p:cNvPicPr>
          <p:nvPr/>
        </p:nvPicPr>
        <p:blipFill>
          <a:blip r:embed="rId4"/>
          <a:stretch>
            <a:fillRect/>
          </a:stretch>
        </p:blipFill>
        <p:spPr>
          <a:xfrm>
            <a:off x="4309891" y="5158866"/>
            <a:ext cx="3422463" cy="937660"/>
          </a:xfrm>
          <a:prstGeom prst="rect">
            <a:avLst/>
          </a:prstGeom>
        </p:spPr>
      </p:pic>
      <p:pic>
        <p:nvPicPr>
          <p:cNvPr id="11" name="図 10">
            <a:extLst>
              <a:ext uri="{FF2B5EF4-FFF2-40B4-BE49-F238E27FC236}">
                <a16:creationId xmlns:a16="http://schemas.microsoft.com/office/drawing/2014/main" id="{A2591949-F162-1108-2778-DBD2D8CB8F7E}"/>
              </a:ext>
            </a:extLst>
          </p:cNvPr>
          <p:cNvPicPr>
            <a:picLocks noChangeAspect="1"/>
          </p:cNvPicPr>
          <p:nvPr/>
        </p:nvPicPr>
        <p:blipFill>
          <a:blip r:embed="rId5"/>
          <a:stretch>
            <a:fillRect/>
          </a:stretch>
        </p:blipFill>
        <p:spPr>
          <a:xfrm>
            <a:off x="8665999" y="5101263"/>
            <a:ext cx="3145489" cy="1052865"/>
          </a:xfrm>
          <a:prstGeom prst="rect">
            <a:avLst/>
          </a:prstGeom>
        </p:spPr>
      </p:pic>
      <p:sp>
        <p:nvSpPr>
          <p:cNvPr id="12" name="矢印: 右 11">
            <a:extLst>
              <a:ext uri="{FF2B5EF4-FFF2-40B4-BE49-F238E27FC236}">
                <a16:creationId xmlns:a16="http://schemas.microsoft.com/office/drawing/2014/main" id="{81852FAA-341D-AEF1-AEBD-48C76B6435C7}"/>
              </a:ext>
            </a:extLst>
          </p:cNvPr>
          <p:cNvSpPr/>
          <p:nvPr/>
        </p:nvSpPr>
        <p:spPr>
          <a:xfrm>
            <a:off x="3647551" y="5283551"/>
            <a:ext cx="442127" cy="688290"/>
          </a:xfrm>
          <a:prstGeom prst="rightArrow">
            <a:avLst/>
          </a:prstGeom>
          <a:solidFill>
            <a:schemeClr val="tx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矢印: 右 13">
            <a:extLst>
              <a:ext uri="{FF2B5EF4-FFF2-40B4-BE49-F238E27FC236}">
                <a16:creationId xmlns:a16="http://schemas.microsoft.com/office/drawing/2014/main" id="{C972911B-9FC4-1DDD-DC54-7AB8980E84E5}"/>
              </a:ext>
            </a:extLst>
          </p:cNvPr>
          <p:cNvSpPr/>
          <p:nvPr/>
        </p:nvSpPr>
        <p:spPr>
          <a:xfrm>
            <a:off x="7978113" y="5283550"/>
            <a:ext cx="442127" cy="688290"/>
          </a:xfrm>
          <a:prstGeom prst="rightArrow">
            <a:avLst/>
          </a:prstGeom>
          <a:solidFill>
            <a:schemeClr val="tx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492981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350"/>
        <p:cNvGrpSpPr/>
        <p:nvPr/>
      </p:nvGrpSpPr>
      <p:grpSpPr>
        <a:xfrm>
          <a:off x="0" y="0"/>
          <a:ext cx="0" cy="0"/>
          <a:chOff x="0" y="0"/>
          <a:chExt cx="0" cy="0"/>
        </a:xfrm>
      </p:grpSpPr>
      <p:sp>
        <p:nvSpPr>
          <p:cNvPr id="351" name="Google Shape;351;p1"/>
          <p:cNvSpPr/>
          <p:nvPr/>
        </p:nvSpPr>
        <p:spPr>
          <a:xfrm>
            <a:off x="0" y="-162231"/>
            <a:ext cx="12192000" cy="7197212"/>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52" name="Google Shape;352;p1"/>
          <p:cNvSpPr/>
          <p:nvPr/>
        </p:nvSpPr>
        <p:spPr>
          <a:xfrm>
            <a:off x="0" y="-176981"/>
            <a:ext cx="12192000" cy="7211962"/>
          </a:xfrm>
          <a:custGeom>
            <a:avLst/>
            <a:gdLst/>
            <a:ahLst/>
            <a:cxnLst/>
            <a:rect l="l" t="t" r="r" b="b"/>
            <a:pathLst>
              <a:path w="15931706" h="11269345" extrusionOk="0">
                <a:moveTo>
                  <a:pt x="0" y="0"/>
                </a:moveTo>
                <a:lnTo>
                  <a:pt x="15931706" y="0"/>
                </a:lnTo>
                <a:lnTo>
                  <a:pt x="15931706" y="11269345"/>
                </a:lnTo>
                <a:lnTo>
                  <a:pt x="0" y="11269345"/>
                </a:lnTo>
                <a:lnTo>
                  <a:pt x="0" y="0"/>
                </a:lnTo>
                <a:close/>
              </a:path>
            </a:pathLst>
          </a:custGeom>
          <a:blipFill rotWithShape="1">
            <a:blip r:embed="rId4">
              <a:alphaModFix/>
            </a:blip>
            <a:stretch>
              <a:fillRect t="-29700" r="-10846" b="-26995"/>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53" name="Google Shape;353;p1"/>
          <p:cNvSpPr txBox="1"/>
          <p:nvPr/>
        </p:nvSpPr>
        <p:spPr>
          <a:xfrm>
            <a:off x="5531551" y="2851079"/>
            <a:ext cx="6422573" cy="2522491"/>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lt1"/>
              </a:buClr>
              <a:buSzPts val="3200"/>
              <a:buFont typeface="Arial"/>
              <a:buNone/>
            </a:pPr>
            <a:r>
              <a:rPr lang="ja-JP" altLang="ja-JP" sz="4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コネクテッドカー</a:t>
            </a:r>
            <a:br>
              <a:rPr lang="ja-JP" altLang="ja-JP" sz="4800" b="1"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sz="32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の未来を加速させる</a:t>
            </a:r>
          </a:p>
          <a:p>
            <a:pPr marL="0" marR="0" lvl="0" indent="0" algn="l" rtl="0">
              <a:lnSpc>
                <a:spcPct val="90000"/>
              </a:lnSpc>
              <a:spcBef>
                <a:spcPts val="0"/>
              </a:spcBef>
              <a:spcAft>
                <a:spcPts val="0"/>
              </a:spcAft>
              <a:buClr>
                <a:schemeClr val="lt1"/>
              </a:buClr>
              <a:buSzPts val="3200"/>
              <a:buFont typeface="Arial"/>
              <a:buNone/>
            </a:pPr>
            <a:endParaRPr lang="en-US" sz="2200" b="1"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0" marR="0" lvl="0" indent="0" algn="l" rtl="0">
              <a:lnSpc>
                <a:spcPct val="90000"/>
              </a:lnSpc>
              <a:spcBef>
                <a:spcPts val="0"/>
              </a:spcBef>
              <a:spcAft>
                <a:spcPts val="0"/>
              </a:spcAft>
              <a:buClr>
                <a:schemeClr val="lt1"/>
              </a:buClr>
              <a:buSzPts val="3200"/>
              <a:buFont typeface="Arial"/>
              <a:buNone/>
            </a:pPr>
            <a:r>
              <a:rPr lang="ja-JP" altLang="ja-JP" sz="32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2026年9月</a:t>
            </a:r>
            <a:endParaRPr sz="32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354" name="Google Shape;354;p1"/>
          <p:cNvSpPr/>
          <p:nvPr/>
        </p:nvSpPr>
        <p:spPr>
          <a:xfrm>
            <a:off x="383890" y="505046"/>
            <a:ext cx="4035710" cy="1323754"/>
          </a:xfrm>
          <a:custGeom>
            <a:avLst/>
            <a:gdLst/>
            <a:ahLst/>
            <a:cxnLst/>
            <a:rect l="l" t="t" r="r" b="b"/>
            <a:pathLst>
              <a:path w="6414489" h="1904909" extrusionOk="0">
                <a:moveTo>
                  <a:pt x="0" y="0"/>
                </a:moveTo>
                <a:lnTo>
                  <a:pt x="6414489" y="0"/>
                </a:lnTo>
                <a:lnTo>
                  <a:pt x="6414489" y="1904909"/>
                </a:lnTo>
                <a:lnTo>
                  <a:pt x="0" y="1904909"/>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pic>
        <p:nvPicPr>
          <p:cNvPr id="359" name="Google Shape;359;p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0" y="2225430"/>
            <a:ext cx="12192000" cy="151450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pic>
        <p:nvPicPr>
          <p:cNvPr id="364" name="Google Shape;364;p3" descr="A logo with dots and lines  Description automatically generated"/>
          <p:cNvPicPr preferRelativeResize="0"/>
          <p:nvPr/>
        </p:nvPicPr>
        <p:blipFill rotWithShape="1">
          <a:blip r:embed="rId3">
            <a:alphaModFix/>
          </a:blip>
          <a:srcRect l="27085" r="27247" b="31743"/>
          <a:stretch/>
        </p:blipFill>
        <p:spPr>
          <a:xfrm>
            <a:off x="92754" y="582022"/>
            <a:ext cx="4548717" cy="4874799"/>
          </a:xfrm>
          <a:prstGeom prst="rect">
            <a:avLst/>
          </a:prstGeom>
          <a:noFill/>
          <a:ln>
            <a:noFill/>
          </a:ln>
        </p:spPr>
      </p:pic>
      <p:sp>
        <p:nvSpPr>
          <p:cNvPr id="365" name="Google Shape;365;p3"/>
          <p:cNvSpPr txBox="1"/>
          <p:nvPr/>
        </p:nvSpPr>
        <p:spPr>
          <a:xfrm>
            <a:off x="5381044" y="582022"/>
            <a:ext cx="6125157" cy="775597"/>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Clr>
                <a:srgbClr val="000000"/>
              </a:buClr>
              <a:buSzPts val="3600"/>
              <a:buFont typeface="Arial"/>
              <a:buNone/>
            </a:pPr>
            <a:r>
              <a:rPr lang="ja-JP" sz="3600" i="0" u="none" strike="noStrike" cap="none" noProof="1">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目次</a:t>
            </a:r>
            <a:endParaRPr lang="ja-JP" sz="1000" i="0" u="none" strike="noStrike" cap="none" noProof="1">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sp>
        <p:nvSpPr>
          <p:cNvPr id="366" name="Google Shape;366;p3"/>
          <p:cNvSpPr txBox="1"/>
          <p:nvPr/>
        </p:nvSpPr>
        <p:spPr>
          <a:xfrm>
            <a:off x="4821587" y="1962064"/>
            <a:ext cx="3062579" cy="354584"/>
          </a:xfrm>
          <a:prstGeom prst="rect">
            <a:avLst/>
          </a:prstGeom>
          <a:noFill/>
          <a:ln>
            <a:noFill/>
          </a:ln>
        </p:spPr>
        <p:txBody>
          <a:bodyPr spcFirstLastPara="1" wrap="square" lIns="0" tIns="0" rIns="0" bIns="0" anchor="t" anchorCtr="0">
            <a:spAutoFit/>
          </a:bodyPr>
          <a:lstStyle/>
          <a:p>
            <a:pPr marL="0" marR="0" lvl="0" indent="0" algn="l" rtl="0">
              <a:lnSpc>
                <a:spcPct val="96000"/>
              </a:lnSpc>
              <a:spcBef>
                <a:spcPts val="0"/>
              </a:spcBef>
              <a:spcAft>
                <a:spcPts val="0"/>
              </a:spcAft>
              <a:buClr>
                <a:srgbClr val="000000"/>
              </a:buClr>
              <a:buSzPts val="2133"/>
              <a:buFont typeface="Arial"/>
              <a:buNone/>
            </a:pPr>
            <a:r>
              <a:rPr lang="ja-JP" sz="2400" b="0" i="0" u="none" strike="noStrike" cap="none" noProof="1">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sz="2133" b="0" i="0" u="none" strike="noStrike" cap="none" noProof="1">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 について</a:t>
            </a:r>
            <a:endParaRPr lang="ja-JP" sz="1200" b="0" i="0" u="none" strike="noStrike" cap="none" noProof="1">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cxnSp>
        <p:nvCxnSpPr>
          <p:cNvPr id="367" name="Google Shape;367;p3"/>
          <p:cNvCxnSpPr/>
          <p:nvPr/>
        </p:nvCxnSpPr>
        <p:spPr>
          <a:xfrm>
            <a:off x="4821588" y="2327647"/>
            <a:ext cx="5095266" cy="0"/>
          </a:xfrm>
          <a:prstGeom prst="straightConnector1">
            <a:avLst/>
          </a:prstGeom>
          <a:noFill/>
          <a:ln w="38100" cap="flat" cmpd="sng">
            <a:solidFill>
              <a:srgbClr val="00B1C3"/>
            </a:solidFill>
            <a:prstDash val="solid"/>
            <a:round/>
            <a:headEnd type="none" w="sm" len="sm"/>
            <a:tailEnd type="none" w="sm" len="sm"/>
          </a:ln>
        </p:spPr>
      </p:cxnSp>
      <p:sp>
        <p:nvSpPr>
          <p:cNvPr id="368" name="Google Shape;368;p3"/>
          <p:cNvSpPr txBox="1"/>
          <p:nvPr/>
        </p:nvSpPr>
        <p:spPr>
          <a:xfrm>
            <a:off x="4821587" y="2580510"/>
            <a:ext cx="3062600" cy="354584"/>
          </a:xfrm>
          <a:prstGeom prst="rect">
            <a:avLst/>
          </a:prstGeom>
          <a:noFill/>
          <a:ln>
            <a:noFill/>
          </a:ln>
        </p:spPr>
        <p:txBody>
          <a:bodyPr spcFirstLastPara="1" wrap="square" lIns="0" tIns="0" rIns="0" bIns="0" anchor="t" anchorCtr="0">
            <a:spAutoFit/>
          </a:bodyPr>
          <a:lstStyle/>
          <a:p>
            <a:pPr marL="0" marR="0" lvl="0" indent="0" algn="l" rtl="0">
              <a:lnSpc>
                <a:spcPct val="96000"/>
              </a:lnSpc>
              <a:spcBef>
                <a:spcPts val="0"/>
              </a:spcBef>
              <a:spcAft>
                <a:spcPts val="0"/>
              </a:spcAft>
              <a:buClr>
                <a:srgbClr val="000000"/>
              </a:buClr>
              <a:buSzPts val="2133"/>
              <a:buFont typeface="Arial"/>
              <a:buNone/>
            </a:pPr>
            <a:r>
              <a:rPr lang="ja-JP" sz="2400" b="0" i="0" u="none" strike="noStrike" cap="none" noProof="1">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主な技術</a:t>
            </a:r>
            <a:r>
              <a:rPr lang="ja-JP" altLang="en-US" sz="2400" noProof="1">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開発</a:t>
            </a:r>
            <a:endParaRPr lang="ja-JP" b="0" i="0" u="none" strike="noStrike" cap="none" noProof="1">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cxnSp>
        <p:nvCxnSpPr>
          <p:cNvPr id="369" name="Google Shape;369;p3"/>
          <p:cNvCxnSpPr/>
          <p:nvPr/>
        </p:nvCxnSpPr>
        <p:spPr>
          <a:xfrm>
            <a:off x="4821588" y="2946093"/>
            <a:ext cx="5095266" cy="0"/>
          </a:xfrm>
          <a:prstGeom prst="straightConnector1">
            <a:avLst/>
          </a:prstGeom>
          <a:noFill/>
          <a:ln w="38100" cap="flat" cmpd="sng">
            <a:solidFill>
              <a:srgbClr val="00B1C3"/>
            </a:solidFill>
            <a:prstDash val="solid"/>
            <a:round/>
            <a:headEnd type="none" w="sm" len="sm"/>
            <a:tailEnd type="none" w="sm" len="sm"/>
          </a:ln>
        </p:spPr>
      </p:cxnSp>
      <p:sp>
        <p:nvSpPr>
          <p:cNvPr id="370" name="Google Shape;370;p3"/>
          <p:cNvSpPr txBox="1"/>
          <p:nvPr/>
        </p:nvSpPr>
        <p:spPr>
          <a:xfrm>
            <a:off x="4821585" y="3207802"/>
            <a:ext cx="7075139" cy="531877"/>
          </a:xfrm>
          <a:prstGeom prst="rect">
            <a:avLst/>
          </a:prstGeom>
          <a:noFill/>
          <a:ln>
            <a:noFill/>
          </a:ln>
        </p:spPr>
        <p:txBody>
          <a:bodyPr spcFirstLastPara="1" wrap="square" lIns="0" tIns="0" rIns="0" bIns="0" anchor="t" anchorCtr="0">
            <a:spAutoFit/>
          </a:bodyPr>
          <a:lstStyle/>
          <a:p>
            <a:pPr marL="0" indent="0">
              <a:lnSpc>
                <a:spcPct val="96000"/>
              </a:lnSpc>
              <a:buSzPts val="2133"/>
            </a:pPr>
            <a:r>
              <a:rPr lang="ja-JP" altLang="ja-JP" sz="2400" noProof="1">
                <a:solidFill>
                  <a:schemeClr val="tx1"/>
                </a:solidFill>
                <a:latin typeface="MigMix 2P" panose="020B0503020203020204" pitchFamily="50" charset="-128"/>
                <a:ea typeface="MigMix 2P" panose="020B0503020203020204" pitchFamily="50" charset="-128"/>
                <a:cs typeface="MigMix 2P" panose="020B0503020203020204" pitchFamily="50" charset="-128"/>
                <a:sym typeface="Open Sans"/>
              </a:rPr>
              <a:t>会員</a:t>
            </a:r>
            <a:r>
              <a:rPr lang="ja-JP" altLang="en-US" sz="2400" noProof="1">
                <a:solidFill>
                  <a:schemeClr val="tx1"/>
                </a:solidFill>
                <a:latin typeface="MigMix 2P" panose="020B0503020203020204" pitchFamily="50" charset="-128"/>
                <a:ea typeface="MigMix 2P" panose="020B0503020203020204" pitchFamily="50" charset="-128"/>
                <a:cs typeface="MigMix 2P" panose="020B0503020203020204" pitchFamily="50" charset="-128"/>
                <a:sym typeface="Open Sans"/>
              </a:rPr>
              <a:t>となるメリット</a:t>
            </a:r>
            <a:r>
              <a:rPr lang="ja-JP" altLang="ja-JP" sz="2400" noProof="1">
                <a:solidFill>
                  <a:schemeClr val="tx1"/>
                </a:solidFill>
                <a:latin typeface="MigMix 2P" panose="020B0503020203020204" pitchFamily="50" charset="-128"/>
                <a:ea typeface="MigMix 2P" panose="020B0503020203020204" pitchFamily="50" charset="-128"/>
                <a:cs typeface="MigMix 2P" panose="020B0503020203020204" pitchFamily="50" charset="-128"/>
                <a:sym typeface="Open Sans"/>
              </a:rPr>
              <a:t>と</a:t>
            </a:r>
            <a:r>
              <a:rPr lang="ja-JP" altLang="en-US" sz="2400" noProof="1">
                <a:solidFill>
                  <a:schemeClr val="tx1"/>
                </a:solidFill>
                <a:latin typeface="MigMix 2P" panose="020B0503020203020204" pitchFamily="50" charset="-128"/>
                <a:ea typeface="MigMix 2P" panose="020B0503020203020204" pitchFamily="50" charset="-128"/>
                <a:cs typeface="MigMix 2P" panose="020B0503020203020204" pitchFamily="50" charset="-128"/>
                <a:sym typeface="Open Sans"/>
              </a:rPr>
              <a:t>業界でのアピールのチャンス</a:t>
            </a:r>
            <a:endParaRPr lang="ja-JP" altLang="ja-JP" sz="2400" noProof="1">
              <a:solidFill>
                <a:schemeClr val="tx1"/>
              </a:solidFill>
              <a:latin typeface="MigMix 2P" panose="020B0503020203020204" pitchFamily="50" charset="-128"/>
              <a:ea typeface="MigMix 2P" panose="020B0503020203020204" pitchFamily="50" charset="-128"/>
              <a:cs typeface="MigMix 2P" panose="020B0503020203020204" pitchFamily="50" charset="-128"/>
            </a:endParaRPr>
          </a:p>
          <a:p>
            <a:pPr marL="0" marR="0" lvl="0" indent="0" algn="l" rtl="0">
              <a:lnSpc>
                <a:spcPct val="96000"/>
              </a:lnSpc>
              <a:spcBef>
                <a:spcPts val="0"/>
              </a:spcBef>
              <a:spcAft>
                <a:spcPts val="0"/>
              </a:spcAft>
              <a:buClr>
                <a:srgbClr val="000000"/>
              </a:buClr>
              <a:buSzPts val="2133"/>
              <a:buFont typeface="Arial"/>
              <a:buNone/>
            </a:pPr>
            <a:endParaRPr lang="ja-JP" sz="1200" b="0" i="0" u="none" strike="noStrike" cap="none" noProof="1">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cxnSp>
        <p:nvCxnSpPr>
          <p:cNvPr id="371" name="Google Shape;371;p3"/>
          <p:cNvCxnSpPr/>
          <p:nvPr/>
        </p:nvCxnSpPr>
        <p:spPr>
          <a:xfrm>
            <a:off x="4821587" y="3573385"/>
            <a:ext cx="5095200" cy="0"/>
          </a:xfrm>
          <a:prstGeom prst="straightConnector1">
            <a:avLst/>
          </a:prstGeom>
          <a:noFill/>
          <a:ln w="38100" cap="flat" cmpd="sng">
            <a:solidFill>
              <a:srgbClr val="00B1C3"/>
            </a:solidFill>
            <a:prstDash val="solid"/>
            <a:round/>
            <a:headEnd type="none" w="sm" len="sm"/>
            <a:tailEnd type="none" w="sm" len="sm"/>
          </a:ln>
        </p:spPr>
      </p:cxnSp>
      <p:sp>
        <p:nvSpPr>
          <p:cNvPr id="372" name="Google Shape;372;p3"/>
          <p:cNvSpPr txBox="1"/>
          <p:nvPr/>
        </p:nvSpPr>
        <p:spPr>
          <a:xfrm>
            <a:off x="4821587" y="3826248"/>
            <a:ext cx="4389088" cy="354584"/>
          </a:xfrm>
          <a:prstGeom prst="rect">
            <a:avLst/>
          </a:prstGeom>
          <a:noFill/>
          <a:ln>
            <a:noFill/>
          </a:ln>
        </p:spPr>
        <p:txBody>
          <a:bodyPr spcFirstLastPara="1" wrap="square" lIns="0" tIns="0" rIns="0" bIns="0" anchor="t" anchorCtr="0">
            <a:spAutoFit/>
          </a:bodyPr>
          <a:lstStyle/>
          <a:p>
            <a:pPr marL="0" marR="0" lvl="0" indent="0" algn="l" rtl="0">
              <a:lnSpc>
                <a:spcPct val="96000"/>
              </a:lnSpc>
              <a:spcBef>
                <a:spcPts val="0"/>
              </a:spcBef>
              <a:spcAft>
                <a:spcPts val="0"/>
              </a:spcAft>
              <a:buClr>
                <a:srgbClr val="000000"/>
              </a:buClr>
              <a:buSzPts val="2133"/>
              <a:buFont typeface="Arial"/>
              <a:buNone/>
            </a:pPr>
            <a:r>
              <a:rPr lang="ja-JP" sz="2400" b="0" i="0" u="none" strike="noStrike" cap="none" noProof="1">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sz="2133" b="0" i="0" u="none" strike="noStrike" cap="none" noProof="1">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sz="2400" b="0" i="0" u="none" strike="noStrike" cap="none" noProof="1">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への入会方法</a:t>
            </a:r>
            <a:endParaRPr lang="ja-JP" sz="1200" b="0" i="0" u="none" strike="noStrike" cap="none" noProof="1">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cxnSp>
        <p:nvCxnSpPr>
          <p:cNvPr id="373" name="Google Shape;373;p3"/>
          <p:cNvCxnSpPr/>
          <p:nvPr/>
        </p:nvCxnSpPr>
        <p:spPr>
          <a:xfrm>
            <a:off x="4821587" y="4191831"/>
            <a:ext cx="5095200" cy="0"/>
          </a:xfrm>
          <a:prstGeom prst="straightConnector1">
            <a:avLst/>
          </a:prstGeom>
          <a:noFill/>
          <a:ln w="38100" cap="flat" cmpd="sng">
            <a:solidFill>
              <a:srgbClr val="00B1C3"/>
            </a:solidFill>
            <a:prstDash val="solid"/>
            <a:round/>
            <a:headEnd type="none" w="sm" len="sm"/>
            <a:tailEnd type="none" w="sm" len="sm"/>
          </a:ln>
        </p:spPr>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4"/>
          <p:cNvSpPr/>
          <p:nvPr/>
        </p:nvSpPr>
        <p:spPr>
          <a:xfrm>
            <a:off x="0" y="0"/>
            <a:ext cx="12192000" cy="4386251"/>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01" r="-2551" b="-56652"/>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grpSp>
        <p:nvGrpSpPr>
          <p:cNvPr id="379" name="Google Shape;379;p4"/>
          <p:cNvGrpSpPr/>
          <p:nvPr/>
        </p:nvGrpSpPr>
        <p:grpSpPr>
          <a:xfrm>
            <a:off x="391884" y="2140300"/>
            <a:ext cx="11455125" cy="4041425"/>
            <a:chOff x="0" y="-117127"/>
            <a:chExt cx="3923871" cy="1484658"/>
          </a:xfrm>
        </p:grpSpPr>
        <p:sp>
          <p:nvSpPr>
            <p:cNvPr id="380" name="Google Shape;380;p4"/>
            <p:cNvSpPr/>
            <p:nvPr/>
          </p:nvSpPr>
          <p:spPr>
            <a:xfrm>
              <a:off x="0" y="-117127"/>
              <a:ext cx="3923871" cy="1484658"/>
            </a:xfrm>
            <a:custGeom>
              <a:avLst/>
              <a:gdLst/>
              <a:ahLst/>
              <a:cxnLst/>
              <a:rect l="l" t="t" r="r" b="b"/>
              <a:pathLst>
                <a:path w="3923871" h="1367531" extrusionOk="0">
                  <a:moveTo>
                    <a:pt x="0" y="0"/>
                  </a:moveTo>
                  <a:lnTo>
                    <a:pt x="3923871" y="0"/>
                  </a:lnTo>
                  <a:lnTo>
                    <a:pt x="3923871" y="1367531"/>
                  </a:lnTo>
                  <a:lnTo>
                    <a:pt x="0" y="1367531"/>
                  </a:lnTo>
                  <a:close/>
                </a:path>
              </a:pathLst>
            </a:custGeom>
            <a:solidFill>
              <a:srgbClr val="00B1C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381" name="Google Shape;381;p4"/>
            <p:cNvSpPr txBox="1"/>
            <p:nvPr/>
          </p:nvSpPr>
          <p:spPr>
            <a:xfrm>
              <a:off x="0" y="-38100"/>
              <a:ext cx="3923871" cy="1405631"/>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382" name="Google Shape;382;p4"/>
          <p:cNvSpPr txBox="1"/>
          <p:nvPr/>
        </p:nvSpPr>
        <p:spPr>
          <a:xfrm>
            <a:off x="868590" y="2477651"/>
            <a:ext cx="4905911" cy="664797"/>
          </a:xfrm>
          <a:prstGeom prst="rect">
            <a:avLst/>
          </a:prstGeom>
          <a:noFill/>
          <a:ln>
            <a:noFill/>
          </a:ln>
        </p:spPr>
        <p:txBody>
          <a:bodyPr spcFirstLastPara="1" wrap="square" lIns="0" tIns="0" rIns="0" bIns="0" anchor="t" anchorCtr="0">
            <a:spAutoFit/>
          </a:bodyPr>
          <a:lstStyle/>
          <a:p>
            <a:pPr marL="0" marR="0" lvl="0" indent="0" algn="ctr" rtl="0">
              <a:lnSpc>
                <a:spcPct val="90000"/>
              </a:lnSpc>
              <a:spcBef>
                <a:spcPts val="0"/>
              </a:spcBef>
              <a:spcAft>
                <a:spcPts val="0"/>
              </a:spcAft>
              <a:buClr>
                <a:srgbClr val="000000"/>
              </a:buClr>
              <a:buSzPts val="4800"/>
              <a:buFont typeface="Arial"/>
              <a:buNone/>
            </a:pPr>
            <a:r>
              <a:rPr lang="ja-JP" sz="48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altLang="ja-JP" sz="48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は</a:t>
            </a:r>
            <a:r>
              <a:rPr lang="ja-JP" altLang="en-US" sz="10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en-US" altLang="ja-JP" sz="48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en-US" sz="48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2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grpSp>
        <p:nvGrpSpPr>
          <p:cNvPr id="386" name="Google Shape;386;p4"/>
          <p:cNvGrpSpPr/>
          <p:nvPr/>
        </p:nvGrpSpPr>
        <p:grpSpPr>
          <a:xfrm>
            <a:off x="1704976" y="3727449"/>
            <a:ext cx="9153524" cy="1908600"/>
            <a:chOff x="0" y="0"/>
            <a:chExt cx="13332917" cy="3817200"/>
          </a:xfrm>
        </p:grpSpPr>
        <p:sp>
          <p:nvSpPr>
            <p:cNvPr id="387" name="Google Shape;387;p4"/>
            <p:cNvSpPr/>
            <p:nvPr/>
          </p:nvSpPr>
          <p:spPr>
            <a:xfrm>
              <a:off x="0" y="0"/>
              <a:ext cx="13332916" cy="3817200"/>
            </a:xfrm>
            <a:custGeom>
              <a:avLst/>
              <a:gdLst/>
              <a:ahLst/>
              <a:cxnLst/>
              <a:rect l="l" t="t" r="r" b="b"/>
              <a:pathLst>
                <a:path w="13332916" h="3817200" extrusionOk="0">
                  <a:moveTo>
                    <a:pt x="0" y="0"/>
                  </a:moveTo>
                  <a:lnTo>
                    <a:pt x="13332916" y="0"/>
                  </a:lnTo>
                  <a:lnTo>
                    <a:pt x="13332916" y="3817200"/>
                  </a:lnTo>
                  <a:lnTo>
                    <a:pt x="0" y="3817200"/>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388" name="Google Shape;388;p4"/>
            <p:cNvSpPr txBox="1"/>
            <p:nvPr/>
          </p:nvSpPr>
          <p:spPr>
            <a:xfrm>
              <a:off x="0" y="0"/>
              <a:ext cx="13332917" cy="3817200"/>
            </a:xfrm>
            <a:prstGeom prst="rect">
              <a:avLst/>
            </a:prstGeom>
            <a:noFill/>
            <a:ln>
              <a:noFill/>
            </a:ln>
          </p:spPr>
          <p:txBody>
            <a:bodyPr spcFirstLastPara="1" wrap="square" lIns="0" tIns="0" rIns="0" bIns="0" anchor="t" anchorCtr="0">
              <a:noAutofit/>
            </a:bodyPr>
            <a:lstStyle/>
            <a:p>
              <a:pPr marL="0" marR="0" lvl="0" indent="0" algn="l" rtl="0">
                <a:lnSpc>
                  <a:spcPct val="200000"/>
                </a:lnSpc>
                <a:spcBef>
                  <a:spcPts val="0"/>
                </a:spcBef>
                <a:spcAft>
                  <a:spcPts val="0"/>
                </a:spcAft>
                <a:buClr>
                  <a:srgbClr val="000000"/>
                </a:buClr>
                <a:buSzPts val="1200"/>
                <a:buFont typeface="Arial"/>
                <a:buNone/>
              </a:pPr>
              <a:endParaRPr sz="1200" b="0" i="0" u="none" strike="noStrike" cap="none" dirty="0">
                <a:solidFill>
                  <a:schemeClr val="dk1"/>
                </a:solidFill>
                <a:latin typeface="Calibri"/>
                <a:ea typeface="Calibri"/>
                <a:cs typeface="Calibri"/>
                <a:sym typeface="Calibri"/>
              </a:endParaRPr>
            </a:p>
            <a:p>
              <a:pPr marL="0" marR="0" lvl="0" indent="0" algn="l" rtl="0">
                <a:lnSpc>
                  <a:spcPct val="120000"/>
                </a:lnSpc>
                <a:spcBef>
                  <a:spcPts val="0"/>
                </a:spcBef>
                <a:spcAft>
                  <a:spcPts val="0"/>
                </a:spcAft>
                <a:buClr>
                  <a:srgbClr val="000000"/>
                </a:buClr>
                <a:buSzPts val="2000"/>
                <a:buFont typeface="Arial"/>
                <a:buNone/>
              </a:pPr>
              <a:endParaRPr sz="2000" b="1"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0" marR="0" lvl="0" indent="0" algn="l" rtl="0">
                <a:lnSpc>
                  <a:spcPct val="120000"/>
                </a:lnSpc>
                <a:spcBef>
                  <a:spcPts val="0"/>
                </a:spcBef>
                <a:spcAft>
                  <a:spcPts val="0"/>
                </a:spcAft>
                <a:buClr>
                  <a:srgbClr val="000000"/>
                </a:buClr>
                <a:buSzPts val="2000"/>
                <a:buFont typeface="Arial"/>
                <a:buNone/>
              </a:pPr>
              <a:endParaRPr sz="2000" b="1"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grpSp>
      <p:sp>
        <p:nvSpPr>
          <p:cNvPr id="390" name="Google Shape;390;p4"/>
          <p:cNvSpPr/>
          <p:nvPr/>
        </p:nvSpPr>
        <p:spPr>
          <a:xfrm>
            <a:off x="1759032" y="5428050"/>
            <a:ext cx="7575837" cy="2859900"/>
          </a:xfrm>
          <a:custGeom>
            <a:avLst/>
            <a:gdLst/>
            <a:ahLst/>
            <a:cxnLst/>
            <a:rect l="l" t="t" r="r" b="b"/>
            <a:pathLst>
              <a:path w="15151672" h="5719800" extrusionOk="0">
                <a:moveTo>
                  <a:pt x="0" y="0"/>
                </a:moveTo>
                <a:lnTo>
                  <a:pt x="15151672" y="0"/>
                </a:lnTo>
                <a:lnTo>
                  <a:pt x="15151672" y="5719800"/>
                </a:lnTo>
                <a:lnTo>
                  <a:pt x="0" y="5719800"/>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2" name="テキスト ボックス 1">
            <a:extLst>
              <a:ext uri="{FF2B5EF4-FFF2-40B4-BE49-F238E27FC236}">
                <a16:creationId xmlns:a16="http://schemas.microsoft.com/office/drawing/2014/main" id="{244C82CC-4F05-6E24-D76D-29B51033F4CF}"/>
              </a:ext>
            </a:extLst>
          </p:cNvPr>
          <p:cNvSpPr txBox="1"/>
          <p:nvPr/>
        </p:nvSpPr>
        <p:spPr>
          <a:xfrm>
            <a:off x="361740" y="3440938"/>
            <a:ext cx="11354637" cy="2433871"/>
          </a:xfrm>
          <a:prstGeom prst="rect">
            <a:avLst/>
          </a:prstGeom>
          <a:noFill/>
        </p:spPr>
        <p:txBody>
          <a:bodyPr wrap="square" rtlCol="0">
            <a:spAutoFit/>
          </a:bodyPr>
          <a:lstStyle/>
          <a:p>
            <a:pPr algn="ctr">
              <a:lnSpc>
                <a:spcPct val="138000"/>
              </a:lnSpc>
              <a:buSzPts val="2000"/>
            </a:pPr>
            <a:r>
              <a:rPr lang="ja-JP" altLang="ja-JP" sz="320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「オープン」 かつ 「グローバル 」を基本理念とし</a:t>
            </a:r>
            <a:br>
              <a:rPr lang="ja-JP" altLang="ja-JP" sz="320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05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lang="ja-JP" altLang="ja-JP" sz="1050" dirty="0">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a:p>
            <a:pPr algn="ctr">
              <a:lnSpc>
                <a:spcPts val="3800"/>
              </a:lnSpc>
              <a:buSzPts val="2000"/>
            </a:pPr>
            <a:r>
              <a:rPr lang="ja-JP" altLang="ja-JP" sz="280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業界の主要100以上の組織から構成される産業コミュニティ活動</a:t>
            </a:r>
            <a:r>
              <a:rPr lang="ja-JP" altLang="en-US" sz="280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で</a:t>
            </a:r>
            <a:endParaRPr lang="ja-JP" altLang="ja-JP" sz="2800" dirty="0">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a:p>
            <a:pPr lvl="0" algn="ctr">
              <a:lnSpc>
                <a:spcPts val="3800"/>
              </a:lnSpc>
              <a:buSzPts val="2000"/>
            </a:pPr>
            <a:r>
              <a:rPr lang="ja-JP" altLang="ja-JP" sz="280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「コネクテッド ビークル の エコシステム」における</a:t>
            </a:r>
            <a:br>
              <a:rPr lang="ja-JP" altLang="ja-JP" sz="280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2800" b="1"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技術的 および ビジネス上の課題解決に取り組んでいます</a:t>
            </a:r>
            <a:endParaRPr lang="ja-JP" altLang="ja-JP" sz="2800" dirty="0">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5"/>
          <p:cNvSpPr txBox="1"/>
          <p:nvPr/>
        </p:nvSpPr>
        <p:spPr>
          <a:xfrm>
            <a:off x="525636" y="446376"/>
            <a:ext cx="10979109" cy="553998"/>
          </a:xfrm>
          <a:prstGeom prst="rect">
            <a:avLst/>
          </a:prstGeom>
          <a:noFill/>
          <a:ln>
            <a:noFill/>
          </a:ln>
        </p:spPr>
        <p:txBody>
          <a:bodyPr spcFirstLastPara="1" wrap="square" lIns="0" tIns="0" rIns="0" bIns="0" anchor="t" anchorCtr="0">
            <a:spAutoFit/>
          </a:bodyPr>
          <a:lstStyle/>
          <a:p>
            <a:pPr marL="0" marR="0" lvl="0" indent="0" algn="just"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私たちの目的：</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取り組んでいる</a:t>
            </a: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課題</a:t>
            </a:r>
            <a:endParaRPr sz="100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sp>
        <p:nvSpPr>
          <p:cNvPr id="397" name="Google Shape;397;p5"/>
          <p:cNvSpPr/>
          <p:nvPr/>
        </p:nvSpPr>
        <p:spPr>
          <a:xfrm>
            <a:off x="295275" y="1642261"/>
            <a:ext cx="11794055" cy="4517907"/>
          </a:xfrm>
          <a:custGeom>
            <a:avLst/>
            <a:gdLst/>
            <a:ahLst/>
            <a:cxnLst/>
            <a:rect l="l" t="t" r="r" b="b"/>
            <a:pathLst>
              <a:path w="9896513" h="6571013" extrusionOk="0">
                <a:moveTo>
                  <a:pt x="0" y="0"/>
                </a:moveTo>
                <a:lnTo>
                  <a:pt x="9896512" y="0"/>
                </a:lnTo>
                <a:lnTo>
                  <a:pt x="9896512" y="6571013"/>
                </a:lnTo>
                <a:lnTo>
                  <a:pt x="0" y="6571013"/>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b="-58"/>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p:txBody>
      </p:sp>
      <p:sp>
        <p:nvSpPr>
          <p:cNvPr id="2" name="テキスト ボックス 1">
            <a:extLst>
              <a:ext uri="{FF2B5EF4-FFF2-40B4-BE49-F238E27FC236}">
                <a16:creationId xmlns:a16="http://schemas.microsoft.com/office/drawing/2014/main" id="{870D1891-4A7A-A46B-6E55-AE44EC4350DE}"/>
              </a:ext>
            </a:extLst>
          </p:cNvPr>
          <p:cNvSpPr txBox="1"/>
          <p:nvPr/>
        </p:nvSpPr>
        <p:spPr>
          <a:xfrm>
            <a:off x="1066800" y="3988718"/>
            <a:ext cx="3019425" cy="1107996"/>
          </a:xfrm>
          <a:prstGeom prst="rect">
            <a:avLst/>
          </a:prstGeom>
          <a:solidFill>
            <a:srgbClr val="00AAB7"/>
          </a:solidFill>
        </p:spPr>
        <p:txBody>
          <a:bodyPr wrap="square" lIns="180000" tIns="0" rIns="180000" bIns="0" rtlCol="0">
            <a:spAutoFit/>
          </a:bodyPr>
          <a:lstStyle/>
          <a:p>
            <a:pPr marL="0" indent="0" algn="ctr"/>
            <a:r>
              <a:rPr kumimoji="1" lang="ja-JP" altLang="en-US"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クルマにも最新の</a:t>
            </a:r>
            <a:r>
              <a:rPr kumimoji="1" lang="ja-JP" altLang="en-US" sz="2400" b="1">
                <a:solidFill>
                  <a:srgbClr val="FFFF00"/>
                </a:solidFill>
                <a:latin typeface="MigMix 2P" panose="020B0503020203020204" pitchFamily="50" charset="-128"/>
                <a:ea typeface="MigMix 2P" panose="020B0503020203020204" pitchFamily="50" charset="-128"/>
                <a:cs typeface="MigMix 2P" panose="020B0503020203020204" pitchFamily="50" charset="-128"/>
              </a:rPr>
              <a:t>デジタル体験</a:t>
            </a:r>
            <a:br>
              <a:rPr kumimoji="1" lang="en-US" altLang="ja-JP" sz="2400" b="1">
                <a:solidFill>
                  <a:schemeClr val="bg1"/>
                </a:solidFill>
                <a:latin typeface="MigMix 2P" panose="020B0503020203020204" pitchFamily="50" charset="-128"/>
                <a:ea typeface="MigMix 2P" panose="020B0503020203020204" pitchFamily="50" charset="-128"/>
                <a:cs typeface="MigMix 2P" panose="020B0503020203020204" pitchFamily="50" charset="-128"/>
              </a:rPr>
            </a:br>
            <a:r>
              <a:rPr kumimoji="1" lang="ja-JP" altLang="en-US" sz="2400" b="1">
                <a:solidFill>
                  <a:schemeClr val="bg1"/>
                </a:solidFill>
                <a:latin typeface="MigMix 2P" panose="020B0503020203020204" pitchFamily="50" charset="-128"/>
                <a:ea typeface="MigMix 2P" panose="020B0503020203020204" pitchFamily="50" charset="-128"/>
                <a:cs typeface="MigMix 2P" panose="020B0503020203020204" pitchFamily="50" charset="-128"/>
              </a:rPr>
              <a:t>を提</a:t>
            </a:r>
            <a:r>
              <a:rPr kumimoji="1" lang="ja-JP" altLang="en-US"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供する</a:t>
            </a:r>
          </a:p>
        </p:txBody>
      </p:sp>
      <p:sp>
        <p:nvSpPr>
          <p:cNvPr id="4" name="テキスト ボックス 3">
            <a:extLst>
              <a:ext uri="{FF2B5EF4-FFF2-40B4-BE49-F238E27FC236}">
                <a16:creationId xmlns:a16="http://schemas.microsoft.com/office/drawing/2014/main" id="{C31D4175-E707-F45E-CFBE-11985155EB9F}"/>
              </a:ext>
            </a:extLst>
          </p:cNvPr>
          <p:cNvSpPr txBox="1"/>
          <p:nvPr/>
        </p:nvSpPr>
        <p:spPr>
          <a:xfrm>
            <a:off x="4871190" y="3914948"/>
            <a:ext cx="2542479" cy="1200329"/>
          </a:xfrm>
          <a:prstGeom prst="rect">
            <a:avLst/>
          </a:prstGeom>
          <a:solidFill>
            <a:srgbClr val="31459B"/>
          </a:solidFill>
        </p:spPr>
        <p:txBody>
          <a:bodyPr wrap="square" rtlCol="0">
            <a:spAutoFit/>
          </a:bodyPr>
          <a:lstStyle/>
          <a:p>
            <a:pPr marL="0" indent="0" algn="ctr"/>
            <a:r>
              <a:rPr kumimoji="1" lang="ja-JP" altLang="en-US"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ユーザーの</a:t>
            </a:r>
            <a:br>
              <a:rPr kumimoji="1" lang="en-US" altLang="ja-JP"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br>
            <a:r>
              <a:rPr kumimoji="1" lang="ja-JP" altLang="en-US" sz="2400" b="1" dirty="0">
                <a:solidFill>
                  <a:srgbClr val="FFFF00"/>
                </a:solidFill>
                <a:latin typeface="MigMix 2P" panose="020B0503020203020204" pitchFamily="50" charset="-128"/>
                <a:ea typeface="MigMix 2P" panose="020B0503020203020204" pitchFamily="50" charset="-128"/>
                <a:cs typeface="MigMix 2P" panose="020B0503020203020204" pitchFamily="50" charset="-128"/>
              </a:rPr>
              <a:t>デジタルライフ</a:t>
            </a:r>
            <a:r>
              <a:rPr kumimoji="1" lang="ja-JP" altLang="en-US"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を受け入れる</a:t>
            </a:r>
          </a:p>
        </p:txBody>
      </p:sp>
      <p:sp>
        <p:nvSpPr>
          <p:cNvPr id="6" name="テキスト ボックス 5">
            <a:extLst>
              <a:ext uri="{FF2B5EF4-FFF2-40B4-BE49-F238E27FC236}">
                <a16:creationId xmlns:a16="http://schemas.microsoft.com/office/drawing/2014/main" id="{6C36010B-9271-7B17-DE76-B4FA8794164E}"/>
              </a:ext>
            </a:extLst>
          </p:cNvPr>
          <p:cNvSpPr txBox="1"/>
          <p:nvPr/>
        </p:nvSpPr>
        <p:spPr>
          <a:xfrm>
            <a:off x="8180771" y="3890348"/>
            <a:ext cx="3436219" cy="1107996"/>
          </a:xfrm>
          <a:prstGeom prst="rect">
            <a:avLst/>
          </a:prstGeom>
          <a:solidFill>
            <a:srgbClr val="813393"/>
          </a:solidFill>
        </p:spPr>
        <p:txBody>
          <a:bodyPr wrap="square" lIns="0" tIns="0" rIns="0" bIns="0" rtlCol="0">
            <a:spAutoFit/>
          </a:bodyPr>
          <a:lstStyle/>
          <a:p>
            <a:pPr marL="0" indent="0" algn="ctr"/>
            <a:r>
              <a:rPr kumimoji="1" lang="ja-JP" altLang="en-US"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クルマを広範な</a:t>
            </a:r>
            <a:br>
              <a:rPr kumimoji="1" lang="en-US" altLang="ja-JP"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br>
            <a:r>
              <a:rPr kumimoji="1" lang="ja-JP" altLang="en-US" sz="2400" b="1" dirty="0">
                <a:solidFill>
                  <a:srgbClr val="FFFF00"/>
                </a:solidFill>
                <a:latin typeface="MigMix 2P" panose="020B0503020203020204" pitchFamily="50" charset="-128"/>
                <a:ea typeface="MigMix 2P" panose="020B0503020203020204" pitchFamily="50" charset="-128"/>
                <a:cs typeface="MigMix 2P" panose="020B0503020203020204" pitchFamily="50" charset="-128"/>
              </a:rPr>
              <a:t>デジタルソリューション</a:t>
            </a:r>
            <a:r>
              <a:rPr kumimoji="1" lang="ja-JP" altLang="en-US" sz="2400" b="1"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に統合する</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6"/>
          <p:cNvSpPr txBox="1"/>
          <p:nvPr/>
        </p:nvSpPr>
        <p:spPr>
          <a:xfrm>
            <a:off x="506313" y="428533"/>
            <a:ext cx="10979109"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sz="3600" i="0" u="none" strike="noStrike" cap="none" noProof="1">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私たちの価値観：アライアンス</a:t>
            </a:r>
            <a:r>
              <a:rPr lang="ja-JP" altLang="en-US" sz="3600" i="0" u="none" strike="noStrike" cap="none" noProof="1">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の基本理念</a:t>
            </a:r>
            <a:r>
              <a:rPr lang="ja-JP" sz="3600" i="0" u="none" strike="noStrike" cap="none" noProof="1">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lang="ja-JP" sz="1000" i="0" u="none" strike="noStrike" cap="none" noProof="1">
              <a:solidFill>
                <a:schemeClr val="dk1"/>
              </a:solidFill>
              <a:latin typeface="Arial"/>
              <a:ea typeface="Arial"/>
              <a:cs typeface="Arial"/>
              <a:sym typeface="Arial"/>
            </a:endParaRPr>
          </a:p>
        </p:txBody>
      </p:sp>
      <p:pic>
        <p:nvPicPr>
          <p:cNvPr id="403" name="Google Shape;403;p6" title="our_values_2x.png"/>
          <p:cNvPicPr preferRelativeResize="0"/>
          <p:nvPr/>
        </p:nvPicPr>
        <p:blipFill rotWithShape="1">
          <a:blip r:embed="rId3" cstate="email">
            <a:alphaModFix/>
            <a:extLst>
              <a:ext uri="{28A0092B-C50C-407E-A947-70E740481C1C}">
                <a14:useLocalDpi xmlns:a14="http://schemas.microsoft.com/office/drawing/2010/main"/>
              </a:ext>
            </a:extLst>
          </a:blip>
          <a:srcRect r="-2469" b="-2469"/>
          <a:stretch/>
        </p:blipFill>
        <p:spPr>
          <a:xfrm>
            <a:off x="2309175" y="1303712"/>
            <a:ext cx="7573649" cy="4673200"/>
          </a:xfrm>
          <a:prstGeom prst="rect">
            <a:avLst/>
          </a:prstGeom>
          <a:noFill/>
          <a:ln>
            <a:noFill/>
          </a:ln>
        </p:spPr>
      </p:pic>
      <p:sp>
        <p:nvSpPr>
          <p:cNvPr id="2" name="テキスト ボックス 1">
            <a:extLst>
              <a:ext uri="{FF2B5EF4-FFF2-40B4-BE49-F238E27FC236}">
                <a16:creationId xmlns:a16="http://schemas.microsoft.com/office/drawing/2014/main" id="{3D74DA0E-4575-9402-4EC8-CC6B9728D84B}"/>
              </a:ext>
            </a:extLst>
          </p:cNvPr>
          <p:cNvSpPr txBox="1"/>
          <p:nvPr/>
        </p:nvSpPr>
        <p:spPr>
          <a:xfrm>
            <a:off x="2705000" y="5067200"/>
            <a:ext cx="1552431" cy="500137"/>
          </a:xfrm>
          <a:prstGeom prst="rect">
            <a:avLst/>
          </a:prstGeom>
          <a:solidFill>
            <a:srgbClr val="D1ECF0"/>
          </a:solidFill>
        </p:spPr>
        <p:txBody>
          <a:bodyPr wrap="square" rtlCol="0">
            <a:spAutoFit/>
          </a:bodyPr>
          <a:lstStyle/>
          <a:p>
            <a:pPr algn="l"/>
            <a:endParaRPr kumimoji="1" lang="en-US" altLang="ja-JP" sz="1000" dirty="0">
              <a:latin typeface="MigMix 2P" panose="020B0503020203020204" pitchFamily="50" charset="-128"/>
              <a:ea typeface="MigMix 2P" panose="020B0503020203020204" pitchFamily="50" charset="-128"/>
              <a:cs typeface="MigMix 2P" panose="020B0503020203020204" pitchFamily="50" charset="-128"/>
            </a:endParaRPr>
          </a:p>
          <a:p>
            <a:pPr algn="l"/>
            <a:r>
              <a:rPr kumimoji="1" lang="ja-JP" altLang="en-US" sz="1600" dirty="0">
                <a:latin typeface="MigMix 2P" panose="020B0503020203020204" pitchFamily="50" charset="-128"/>
                <a:ea typeface="MigMix 2P" panose="020B0503020203020204" pitchFamily="50" charset="-128"/>
                <a:cs typeface="MigMix 2P" panose="020B0503020203020204" pitchFamily="50" charset="-128"/>
              </a:rPr>
              <a:t>メンバー主導</a:t>
            </a:r>
          </a:p>
        </p:txBody>
      </p:sp>
      <p:sp>
        <p:nvSpPr>
          <p:cNvPr id="4" name="テキスト ボックス 3">
            <a:extLst>
              <a:ext uri="{FF2B5EF4-FFF2-40B4-BE49-F238E27FC236}">
                <a16:creationId xmlns:a16="http://schemas.microsoft.com/office/drawing/2014/main" id="{48216F21-A925-10B2-CB3D-F461ADBE5E35}"/>
              </a:ext>
            </a:extLst>
          </p:cNvPr>
          <p:cNvSpPr txBox="1"/>
          <p:nvPr/>
        </p:nvSpPr>
        <p:spPr>
          <a:xfrm>
            <a:off x="5192022" y="4983480"/>
            <a:ext cx="1741730" cy="830997"/>
          </a:xfrm>
          <a:prstGeom prst="rect">
            <a:avLst/>
          </a:prstGeom>
          <a:solidFill>
            <a:srgbClr val="D2DCEE"/>
          </a:solidFill>
        </p:spPr>
        <p:txBody>
          <a:bodyPr wrap="square" rtlCol="0">
            <a:spAutoFit/>
          </a:bodyPr>
          <a:lstStyle/>
          <a:p>
            <a:pPr marL="0" indent="0" algn="ctr"/>
            <a:r>
              <a:rPr kumimoji="1" lang="ja-JP" altLang="en-US" sz="1600" dirty="0">
                <a:latin typeface="MigMix 2P" panose="020B0503020203020204" pitchFamily="50" charset="-128"/>
                <a:ea typeface="MigMix 2P" panose="020B0503020203020204" pitchFamily="50" charset="-128"/>
                <a:cs typeface="MigMix 2P" panose="020B0503020203020204" pitchFamily="50" charset="-128"/>
              </a:rPr>
              <a:t>ビジネス課題と技術的課題に</a:t>
            </a:r>
            <a:br>
              <a:rPr kumimoji="1" lang="en-US" altLang="ja-JP" sz="1600" dirty="0">
                <a:latin typeface="MigMix 2P" panose="020B0503020203020204" pitchFamily="50" charset="-128"/>
                <a:ea typeface="MigMix 2P" panose="020B0503020203020204" pitchFamily="50" charset="-128"/>
                <a:cs typeface="MigMix 2P" panose="020B0503020203020204" pitchFamily="50" charset="-128"/>
              </a:rPr>
            </a:br>
            <a:r>
              <a:rPr kumimoji="1" lang="ja-JP" altLang="en-US" sz="1600" dirty="0">
                <a:latin typeface="MigMix 2P" panose="020B0503020203020204" pitchFamily="50" charset="-128"/>
                <a:ea typeface="MigMix 2P" panose="020B0503020203020204" pitchFamily="50" charset="-128"/>
                <a:cs typeface="MigMix 2P" panose="020B0503020203020204" pitchFamily="50" charset="-128"/>
              </a:rPr>
              <a:t>関わる連携</a:t>
            </a:r>
          </a:p>
        </p:txBody>
      </p:sp>
      <p:sp>
        <p:nvSpPr>
          <p:cNvPr id="6" name="テキスト ボックス 5">
            <a:extLst>
              <a:ext uri="{FF2B5EF4-FFF2-40B4-BE49-F238E27FC236}">
                <a16:creationId xmlns:a16="http://schemas.microsoft.com/office/drawing/2014/main" id="{D0E35DD4-DFB0-3F32-0AFB-2563EB0E41C7}"/>
              </a:ext>
            </a:extLst>
          </p:cNvPr>
          <p:cNvSpPr txBox="1"/>
          <p:nvPr/>
        </p:nvSpPr>
        <p:spPr>
          <a:xfrm>
            <a:off x="7738567" y="4959519"/>
            <a:ext cx="1822828" cy="830997"/>
          </a:xfrm>
          <a:prstGeom prst="rect">
            <a:avLst/>
          </a:prstGeom>
          <a:solidFill>
            <a:srgbClr val="DDCEE4"/>
          </a:solidFill>
        </p:spPr>
        <p:txBody>
          <a:bodyPr wrap="square" rtlCol="0">
            <a:spAutoFit/>
          </a:bodyPr>
          <a:lstStyle/>
          <a:p>
            <a:pPr marL="0" indent="0" algn="ctr"/>
            <a:r>
              <a:rPr kumimoji="1" lang="ja-JP" altLang="en-US" sz="1600" dirty="0">
                <a:latin typeface="MigMix 2P" panose="020B0503020203020204" pitchFamily="50" charset="-128"/>
                <a:ea typeface="MigMix 2P" panose="020B0503020203020204" pitchFamily="50" charset="-128"/>
                <a:cs typeface="MigMix 2P" panose="020B0503020203020204" pitchFamily="50" charset="-128"/>
              </a:rPr>
              <a:t>オープンな</a:t>
            </a:r>
            <a:br>
              <a:rPr kumimoji="1" lang="en-US" altLang="ja-JP" sz="1600" dirty="0">
                <a:latin typeface="MigMix 2P" panose="020B0503020203020204" pitchFamily="50" charset="-128"/>
                <a:ea typeface="MigMix 2P" panose="020B0503020203020204" pitchFamily="50" charset="-128"/>
                <a:cs typeface="MigMix 2P" panose="020B0503020203020204" pitchFamily="50" charset="-128"/>
              </a:rPr>
            </a:br>
            <a:r>
              <a:rPr kumimoji="1" lang="ja-JP" altLang="en-US" sz="1600" dirty="0">
                <a:latin typeface="MigMix 2P" panose="020B0503020203020204" pitchFamily="50" charset="-128"/>
                <a:ea typeface="MigMix 2P" panose="020B0503020203020204" pitchFamily="50" charset="-128"/>
                <a:cs typeface="MigMix 2P" panose="020B0503020203020204" pitchFamily="50" charset="-128"/>
              </a:rPr>
              <a:t>コラボレーション</a:t>
            </a:r>
            <a:br>
              <a:rPr kumimoji="1" lang="en-US" altLang="ja-JP" sz="1600" dirty="0">
                <a:latin typeface="MigMix 2P" panose="020B0503020203020204" pitchFamily="50" charset="-128"/>
                <a:ea typeface="MigMix 2P" panose="020B0503020203020204" pitchFamily="50" charset="-128"/>
                <a:cs typeface="MigMix 2P" panose="020B0503020203020204" pitchFamily="50" charset="-128"/>
              </a:rPr>
            </a:br>
            <a:r>
              <a:rPr kumimoji="1" lang="ja-JP" altLang="en-US" sz="1600" dirty="0">
                <a:latin typeface="MigMix 2P" panose="020B0503020203020204" pitchFamily="50" charset="-128"/>
                <a:ea typeface="MigMix 2P" panose="020B0503020203020204" pitchFamily="50" charset="-128"/>
                <a:cs typeface="MigMix 2P" panose="020B0503020203020204" pitchFamily="50" charset="-128"/>
              </a:rPr>
              <a:t>モデル</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937CF-461C-49DC-9733-FEB8ADE36B93}"/>
            </a:ext>
          </a:extLst>
        </p:cNvPr>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15267592-8508-0F5B-A7E8-10752449E6FE}"/>
              </a:ext>
            </a:extLst>
          </p:cNvPr>
          <p:cNvSpPr txBox="1"/>
          <p:nvPr/>
        </p:nvSpPr>
        <p:spPr>
          <a:xfrm>
            <a:off x="300037" y="372904"/>
            <a:ext cx="11591925" cy="584775"/>
          </a:xfrm>
          <a:prstGeom prst="rect">
            <a:avLst/>
          </a:prstGeom>
          <a:noFill/>
        </p:spPr>
        <p:txBody>
          <a:bodyPr wrap="square" rtlCol="0">
            <a:spAutoFit/>
          </a:bodyPr>
          <a:lstStyle/>
          <a:p>
            <a:pPr marL="0" indent="0" algn="l"/>
            <a:r>
              <a:rPr kumimoji="1" lang="en-US" altLang="ja-JP" sz="3200" dirty="0">
                <a:latin typeface="MigMix 2P" panose="020B0503020203020204" pitchFamily="50" charset="-128"/>
                <a:ea typeface="MigMix 2P" panose="020B0503020203020204" pitchFamily="50" charset="-128"/>
                <a:cs typeface="MigMix 2P" panose="020B0503020203020204" pitchFamily="50" charset="-128"/>
              </a:rPr>
              <a:t>COVESA</a:t>
            </a:r>
            <a:r>
              <a:rPr kumimoji="1" lang="ja-JP" altLang="en-US" sz="3200" dirty="0">
                <a:latin typeface="MigMix 2P" panose="020B0503020203020204" pitchFamily="50" charset="-128"/>
                <a:ea typeface="MigMix 2P" panose="020B0503020203020204" pitchFamily="50" charset="-128"/>
                <a:cs typeface="MigMix 2P" panose="020B0503020203020204" pitchFamily="50" charset="-128"/>
              </a:rPr>
              <a:t> の</a:t>
            </a:r>
            <a:r>
              <a:rPr kumimoji="1" lang="ja-JP" altLang="en-US" sz="3200">
                <a:latin typeface="MigMix 2P" panose="020B0503020203020204" pitchFamily="50" charset="-128"/>
                <a:ea typeface="MigMix 2P" panose="020B0503020203020204" pitchFamily="50" charset="-128"/>
                <a:cs typeface="MigMix 2P" panose="020B0503020203020204" pitchFamily="50" charset="-128"/>
              </a:rPr>
              <a:t>基本理念 を</a:t>
            </a:r>
            <a:r>
              <a:rPr kumimoji="1" lang="ja-JP" altLang="en-US" sz="3200" dirty="0">
                <a:latin typeface="MigMix 2P" panose="020B0503020203020204" pitchFamily="50" charset="-128"/>
                <a:ea typeface="MigMix 2P" panose="020B0503020203020204" pitchFamily="50" charset="-128"/>
                <a:cs typeface="MigMix 2P" panose="020B0503020203020204" pitchFamily="50" charset="-128"/>
              </a:rPr>
              <a:t>考える</a:t>
            </a:r>
          </a:p>
        </p:txBody>
      </p:sp>
      <p:sp>
        <p:nvSpPr>
          <p:cNvPr id="3" name="テキスト ボックス 2">
            <a:extLst>
              <a:ext uri="{FF2B5EF4-FFF2-40B4-BE49-F238E27FC236}">
                <a16:creationId xmlns:a16="http://schemas.microsoft.com/office/drawing/2014/main" id="{8596D469-0B0C-4DF9-730F-4BE86C8ECEFF}"/>
              </a:ext>
            </a:extLst>
          </p:cNvPr>
          <p:cNvSpPr txBox="1"/>
          <p:nvPr/>
        </p:nvSpPr>
        <p:spPr>
          <a:xfrm>
            <a:off x="371475" y="1314450"/>
            <a:ext cx="11239500" cy="4585871"/>
          </a:xfrm>
          <a:prstGeom prst="rect">
            <a:avLst/>
          </a:prstGeom>
          <a:noFill/>
        </p:spPr>
        <p:txBody>
          <a:bodyPr wrap="square" rtlCol="0">
            <a:spAutoFit/>
          </a:bodyPr>
          <a:lstStyle/>
          <a:p>
            <a:pPr marL="285750" indent="-285750" algn="l">
              <a:buFont typeface="Wingdings" panose="05000000000000000000" pitchFamily="2" charset="2"/>
              <a:buChar char="l"/>
            </a:pPr>
            <a:r>
              <a:rPr kumimoji="1" lang="ja-JP" altLang="en-US" sz="2400" dirty="0">
                <a:latin typeface="MigMix 2P" panose="020B0503020203020204" pitchFamily="50" charset="-128"/>
                <a:ea typeface="MigMix 2P" panose="020B0503020203020204" pitchFamily="50" charset="-128"/>
                <a:cs typeface="MigMix 2P" panose="020B0503020203020204" pitchFamily="50" charset="-128"/>
              </a:rPr>
              <a:t>メンバー主導</a:t>
            </a:r>
            <a:endParaRPr kumimoji="1" lang="en-US" altLang="ja-JP" sz="2400" dirty="0">
              <a:latin typeface="MigMix 2P" panose="020B0503020203020204" pitchFamily="50" charset="-128"/>
              <a:ea typeface="MigMix 2P" panose="020B0503020203020204" pitchFamily="50" charset="-128"/>
              <a:cs typeface="MigMix 2P" panose="020B0503020203020204" pitchFamily="50" charset="-128"/>
            </a:endParaRPr>
          </a:p>
          <a:p>
            <a:pPr marL="0" indent="0" algn="l"/>
            <a:endParaRPr kumimoji="1" lang="en-US" altLang="ja-JP" sz="6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市場で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競争関係にある企業間でも連携可能な技術領域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を丁寧に探る会話を積み重ねる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特定の企業がシード技術を提供し他のメンバーはそれを採用するスキームではない</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あえてコードではなく、</a:t>
            </a:r>
            <a:r>
              <a:rPr kumimoji="1" lang="en-US"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API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とか データ定義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のような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抽象度が高い領域で連携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する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457200" lvl="1" indent="0"/>
            <a:endParaRPr kumimoji="1" lang="en-US" altLang="ja-JP" sz="12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en-US" sz="2400" dirty="0">
                <a:latin typeface="MigMix 2P" panose="020B0503020203020204" pitchFamily="50" charset="-128"/>
                <a:ea typeface="MigMix 2P" panose="020B0503020203020204" pitchFamily="50" charset="-128"/>
                <a:cs typeface="MigMix 2P" panose="020B0503020203020204" pitchFamily="50" charset="-128"/>
              </a:rPr>
              <a:t>ビジネス課題 と 技術的</a:t>
            </a:r>
            <a:r>
              <a:rPr kumimoji="1" lang="ja-JP" altLang="en-US" sz="2400">
                <a:latin typeface="MigMix 2P" panose="020B0503020203020204" pitchFamily="50" charset="-128"/>
                <a:ea typeface="MigMix 2P" panose="020B0503020203020204" pitchFamily="50" charset="-128"/>
                <a:cs typeface="MigMix 2P" panose="020B0503020203020204" pitchFamily="50" charset="-128"/>
              </a:rPr>
              <a:t>課題 両方に</a:t>
            </a:r>
            <a:r>
              <a:rPr kumimoji="1" lang="ja-JP" altLang="en-US" sz="2400" dirty="0">
                <a:latin typeface="MigMix 2P" panose="020B0503020203020204" pitchFamily="50" charset="-128"/>
                <a:ea typeface="MigMix 2P" panose="020B0503020203020204" pitchFamily="50" charset="-128"/>
                <a:cs typeface="MigMix 2P" panose="020B0503020203020204" pitchFamily="50" charset="-128"/>
              </a:rPr>
              <a:t>フォーカス</a:t>
            </a:r>
            <a:endParaRPr kumimoji="1" lang="en-US" altLang="ja-JP" sz="2400" dirty="0">
              <a:latin typeface="MigMix 2P" panose="020B0503020203020204" pitchFamily="50" charset="-128"/>
              <a:ea typeface="MigMix 2P" panose="020B0503020203020204" pitchFamily="50" charset="-128"/>
              <a:cs typeface="MigMix 2P" panose="020B0503020203020204" pitchFamily="50" charset="-128"/>
            </a:endParaRPr>
          </a:p>
          <a:p>
            <a:pPr marL="0" indent="0"/>
            <a:r>
              <a:rPr kumimoji="1" lang="en-US" altLang="ja-JP" sz="400" dirty="0">
                <a:latin typeface="MigMix 2P" panose="020B0503020203020204" pitchFamily="50" charset="-128"/>
                <a:ea typeface="MigMix 2P" panose="020B0503020203020204" pitchFamily="50" charset="-128"/>
                <a:cs typeface="MigMix 2P" panose="020B0503020203020204" pitchFamily="50" charset="-128"/>
              </a:rPr>
              <a:t>.</a:t>
            </a:r>
            <a:endParaRPr kumimoji="1" lang="ja-JP" altLang="en-US" sz="6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純粋な研究開発で</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はなく</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、メンバーが直面する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具体的</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なビジネス課題</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の解決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を</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目指す</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自動車業界に新た</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なビジネス機会</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を創出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するイノベーション創出を目指す</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年二回開催する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AMM</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All Member Meeting</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）ではメンバー間の商談機会を提供する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endParaRPr kumimoji="1" lang="en-US" altLang="ja-JP" sz="12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en-US" sz="2400" dirty="0">
                <a:latin typeface="MigMix 2P" panose="020B0503020203020204" pitchFamily="50" charset="-128"/>
                <a:ea typeface="MigMix 2P" panose="020B0503020203020204" pitchFamily="50" charset="-128"/>
                <a:cs typeface="MigMix 2P" panose="020B0503020203020204" pitchFamily="50" charset="-128"/>
              </a:rPr>
              <a:t>オープンなコラボレーション</a:t>
            </a:r>
            <a:endParaRPr kumimoji="1" lang="en-US" altLang="ja-JP" sz="24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endParaRPr kumimoji="1" lang="en-US" altLang="ja-JP" sz="6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GENIVI</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 時代は</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「クローズド」</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な活動だったのでメンバー間に閉じた成果の活用だった</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COVESA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立ち上げ時にデータ流通の重視から</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「オープン」に大きく舵を切った</a:t>
            </a:r>
            <a:endPar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COVESA</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 の活動に</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参加することで</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Connected Vehicle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の未来に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影響力を行使できる</a:t>
            </a:r>
            <a:endPar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endParaRPr>
          </a:p>
        </p:txBody>
      </p:sp>
    </p:spTree>
    <p:extLst>
      <p:ext uri="{BB962C8B-B14F-4D97-AF65-F5344CB8AC3E}">
        <p14:creationId xmlns:p14="http://schemas.microsoft.com/office/powerpoint/2010/main" val="2596709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grpSp>
        <p:nvGrpSpPr>
          <p:cNvPr id="408" name="Google Shape;408;p7"/>
          <p:cNvGrpSpPr/>
          <p:nvPr/>
        </p:nvGrpSpPr>
        <p:grpSpPr>
          <a:xfrm>
            <a:off x="3145156" y="2930854"/>
            <a:ext cx="5649187" cy="1378655"/>
            <a:chOff x="-790650" y="-94428"/>
            <a:chExt cx="9503454" cy="2757311"/>
          </a:xfrm>
        </p:grpSpPr>
        <p:sp>
          <p:nvSpPr>
            <p:cNvPr id="409" name="Google Shape;409;p7"/>
            <p:cNvSpPr/>
            <p:nvPr/>
          </p:nvSpPr>
          <p:spPr>
            <a:xfrm>
              <a:off x="0" y="0"/>
              <a:ext cx="8318234" cy="2662883"/>
            </a:xfrm>
            <a:custGeom>
              <a:avLst/>
              <a:gdLst/>
              <a:ahLst/>
              <a:cxnLst/>
              <a:rect l="l" t="t" r="r" b="b"/>
              <a:pathLst>
                <a:path w="8318234" h="2662883" extrusionOk="0">
                  <a:moveTo>
                    <a:pt x="0" y="0"/>
                  </a:moveTo>
                  <a:lnTo>
                    <a:pt x="8318234" y="0"/>
                  </a:lnTo>
                  <a:lnTo>
                    <a:pt x="8318234" y="2662883"/>
                  </a:lnTo>
                  <a:lnTo>
                    <a:pt x="0" y="2662883"/>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410" name="Google Shape;410;p7"/>
            <p:cNvSpPr txBox="1"/>
            <p:nvPr/>
          </p:nvSpPr>
          <p:spPr>
            <a:xfrm>
              <a:off x="-790650" y="-94428"/>
              <a:ext cx="9503454" cy="2662801"/>
            </a:xfrm>
            <a:prstGeom prst="rect">
              <a:avLst/>
            </a:prstGeom>
            <a:noFill/>
            <a:ln>
              <a:noFill/>
            </a:ln>
          </p:spPr>
          <p:txBody>
            <a:bodyPr spcFirstLastPara="1" wrap="square" lIns="0" tIns="0" rIns="0" bIns="0" anchor="t" anchorCtr="0">
              <a:noAutofit/>
            </a:bodyPr>
            <a:lstStyle/>
            <a:p>
              <a:pPr marL="442791" marR="0" lvl="1" indent="-221395" algn="l" rtl="0">
                <a:lnSpc>
                  <a:spcPct val="120000"/>
                </a:lnSpc>
                <a:spcBef>
                  <a:spcPts val="0"/>
                </a:spcBef>
                <a:spcAft>
                  <a:spcPts val="0"/>
                </a:spcAft>
                <a:buClr>
                  <a:srgbClr val="00B1C3"/>
                </a:buClr>
                <a:buSzPts val="3000"/>
                <a:buFont typeface="Arial"/>
                <a:buChar char="•"/>
              </a:pPr>
              <a:r>
                <a:rPr lang="ja-JP" altLang="ja-JP"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革新的</a:t>
              </a:r>
              <a:r>
                <a:rPr lang="ja-JP" altLang="en-US"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かつ</a:t>
              </a:r>
              <a:r>
                <a:rPr lang="ja-JP" altLang="en-US"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業界に即したアプローチ</a:t>
              </a:r>
              <a:endParaRPr sz="2400" b="0" i="0" u="none" strike="noStrike" cap="none" dirty="0">
                <a:solidFill>
                  <a:schemeClr val="bg2">
                    <a:lumMod val="75000"/>
                  </a:schemeClr>
                </a:solidFill>
                <a:latin typeface="Arial"/>
                <a:ea typeface="Arial"/>
                <a:cs typeface="Arial"/>
                <a:sym typeface="Arial"/>
              </a:endParaRPr>
            </a:p>
            <a:p>
              <a:pPr marL="442791" marR="0" lvl="1" indent="-221395" algn="l" rtl="0">
                <a:lnSpc>
                  <a:spcPct val="120000"/>
                </a:lnSpc>
                <a:spcBef>
                  <a:spcPts val="0"/>
                </a:spcBef>
                <a:spcAft>
                  <a:spcPts val="0"/>
                </a:spcAft>
                <a:buClr>
                  <a:srgbClr val="00B1C3"/>
                </a:buClr>
                <a:buSzPts val="3000"/>
                <a:buFont typeface="Arial"/>
                <a:buChar char="•"/>
              </a:pPr>
              <a:r>
                <a:rPr lang="ja-JP" altLang="ja-JP"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オープンソース技術</a:t>
              </a:r>
              <a:endParaRPr sz="2400" b="0" i="0" u="none" strike="noStrike" cap="none" dirty="0">
                <a:solidFill>
                  <a:schemeClr val="bg2">
                    <a:lumMod val="75000"/>
                  </a:schemeClr>
                </a:solidFill>
                <a:latin typeface="Arial"/>
                <a:ea typeface="Arial"/>
                <a:cs typeface="Arial"/>
                <a:sym typeface="Arial"/>
              </a:endParaRPr>
            </a:p>
            <a:p>
              <a:pPr marL="442791" marR="0" lvl="1" indent="-221395" algn="l" rtl="0">
                <a:lnSpc>
                  <a:spcPct val="120000"/>
                </a:lnSpc>
                <a:spcBef>
                  <a:spcPts val="0"/>
                </a:spcBef>
                <a:spcAft>
                  <a:spcPts val="0"/>
                </a:spcAft>
                <a:buClr>
                  <a:srgbClr val="00B1C3"/>
                </a:buClr>
                <a:buSzPts val="3000"/>
                <a:buFont typeface="Arial"/>
                <a:buChar char="•"/>
              </a:pPr>
              <a:r>
                <a:rPr lang="ja-JP" altLang="en-US"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つながり</a:t>
              </a:r>
              <a:r>
                <a:rPr lang="ja-JP" altLang="ja-JP"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en-US"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連携</a:t>
              </a:r>
              <a:r>
                <a:rPr lang="ja-JP" altLang="ja-JP"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en-US"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顧客 機会の提供</a:t>
              </a:r>
              <a:r>
                <a:rPr lang="ja-JP" sz="2400" b="0" i="0" u="none" strike="noStrike" cap="none" dirty="0">
                  <a:solidFill>
                    <a:schemeClr val="bg2">
                      <a:lumMod val="75000"/>
                    </a:schemeClr>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2400" b="0" i="0" u="none" strike="noStrike" cap="none" dirty="0">
                <a:solidFill>
                  <a:schemeClr val="bg2">
                    <a:lumMod val="75000"/>
                  </a:schemeClr>
                </a:solidFill>
                <a:latin typeface="Arial"/>
                <a:ea typeface="Arial"/>
                <a:cs typeface="Arial"/>
                <a:sym typeface="Arial"/>
              </a:endParaRPr>
            </a:p>
          </p:txBody>
        </p:sp>
      </p:grpSp>
      <p:cxnSp>
        <p:nvCxnSpPr>
          <p:cNvPr id="411" name="Google Shape;411;p7"/>
          <p:cNvCxnSpPr/>
          <p:nvPr/>
        </p:nvCxnSpPr>
        <p:spPr>
          <a:xfrm>
            <a:off x="2570434" y="5438569"/>
            <a:ext cx="6133800" cy="0"/>
          </a:xfrm>
          <a:prstGeom prst="straightConnector1">
            <a:avLst/>
          </a:prstGeom>
          <a:noFill/>
          <a:ln w="85725" cap="flat" cmpd="sng">
            <a:solidFill>
              <a:srgbClr val="355E8A"/>
            </a:solidFill>
            <a:prstDash val="solid"/>
            <a:round/>
            <a:headEnd type="none" w="sm" len="sm"/>
            <a:tailEnd type="none" w="sm" len="sm"/>
          </a:ln>
        </p:spPr>
      </p:cxnSp>
      <p:cxnSp>
        <p:nvCxnSpPr>
          <p:cNvPr id="412" name="Google Shape;412;p7"/>
          <p:cNvCxnSpPr>
            <a:cxnSpLocks/>
          </p:cNvCxnSpPr>
          <p:nvPr/>
        </p:nvCxnSpPr>
        <p:spPr>
          <a:xfrm>
            <a:off x="9501446" y="1780649"/>
            <a:ext cx="0" cy="2969601"/>
          </a:xfrm>
          <a:prstGeom prst="straightConnector1">
            <a:avLst/>
          </a:prstGeom>
          <a:noFill/>
          <a:ln w="85725" cap="flat" cmpd="sng">
            <a:solidFill>
              <a:srgbClr val="355E8A"/>
            </a:solidFill>
            <a:prstDash val="solid"/>
            <a:round/>
            <a:headEnd type="none" w="sm" len="sm"/>
            <a:tailEnd type="none" w="sm" len="sm"/>
          </a:ln>
        </p:spPr>
      </p:cxnSp>
      <p:grpSp>
        <p:nvGrpSpPr>
          <p:cNvPr id="413" name="Google Shape;413;p7"/>
          <p:cNvGrpSpPr/>
          <p:nvPr/>
        </p:nvGrpSpPr>
        <p:grpSpPr>
          <a:xfrm>
            <a:off x="6883740" y="4726904"/>
            <a:ext cx="4031307" cy="1271240"/>
            <a:chOff x="0" y="-25908"/>
            <a:chExt cx="6081713" cy="2542481"/>
          </a:xfrm>
        </p:grpSpPr>
        <p:grpSp>
          <p:nvGrpSpPr>
            <p:cNvPr id="414" name="Google Shape;414;p7"/>
            <p:cNvGrpSpPr/>
            <p:nvPr/>
          </p:nvGrpSpPr>
          <p:grpSpPr>
            <a:xfrm>
              <a:off x="0" y="-25908"/>
              <a:ext cx="6081713" cy="2542481"/>
              <a:chOff x="0" y="-9525"/>
              <a:chExt cx="2235921" cy="934734"/>
            </a:xfrm>
          </p:grpSpPr>
          <p:sp>
            <p:nvSpPr>
              <p:cNvPr id="415" name="Google Shape;415;p7"/>
              <p:cNvSpPr/>
              <p:nvPr/>
            </p:nvSpPr>
            <p:spPr>
              <a:xfrm>
                <a:off x="0" y="0"/>
                <a:ext cx="2235920" cy="925209"/>
              </a:xfrm>
              <a:custGeom>
                <a:avLst/>
                <a:gdLst/>
                <a:ahLst/>
                <a:cxnLst/>
                <a:rect l="l" t="t" r="r" b="b"/>
                <a:pathLst>
                  <a:path w="2235920" h="925209" extrusionOk="0">
                    <a:moveTo>
                      <a:pt x="0" y="0"/>
                    </a:moveTo>
                    <a:lnTo>
                      <a:pt x="2235920" y="0"/>
                    </a:lnTo>
                    <a:lnTo>
                      <a:pt x="2235920" y="925209"/>
                    </a:lnTo>
                    <a:lnTo>
                      <a:pt x="0" y="925209"/>
                    </a:lnTo>
                    <a:close/>
                  </a:path>
                </a:pathLst>
              </a:custGeom>
              <a:gradFill>
                <a:gsLst>
                  <a:gs pos="0">
                    <a:srgbClr val="00B1C3"/>
                  </a:gs>
                  <a:gs pos="33333">
                    <a:srgbClr val="00B1C3"/>
                  </a:gs>
                  <a:gs pos="66667">
                    <a:srgbClr val="355E8A"/>
                  </a:gs>
                  <a:gs pos="100000">
                    <a:srgbClr val="94519A"/>
                  </a:gs>
                </a:gsLst>
                <a:lin ang="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416" name="Google Shape;416;p7"/>
              <p:cNvSpPr txBox="1"/>
              <p:nvPr/>
            </p:nvSpPr>
            <p:spPr>
              <a:xfrm>
                <a:off x="0" y="-9525"/>
                <a:ext cx="2235921" cy="934734"/>
              </a:xfrm>
              <a:prstGeom prst="rect">
                <a:avLst/>
              </a:prstGeom>
              <a:noFill/>
              <a:ln>
                <a:noFill/>
              </a:ln>
            </p:spPr>
            <p:txBody>
              <a:bodyPr spcFirstLastPara="1" wrap="square" lIns="37650" tIns="37650" rIns="37650" bIns="37650" anchor="ctr" anchorCtr="0">
                <a:noAutofit/>
              </a:bodyPr>
              <a:lstStyle/>
              <a:p>
                <a:pPr marL="0" marR="0" lvl="0" indent="0" algn="ctr" rtl="0">
                  <a:lnSpc>
                    <a:spcPct val="135555"/>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17" name="Google Shape;417;p7"/>
            <p:cNvSpPr txBox="1"/>
            <p:nvPr/>
          </p:nvSpPr>
          <p:spPr>
            <a:xfrm>
              <a:off x="2620492" y="502596"/>
              <a:ext cx="3461099" cy="1378841"/>
            </a:xfrm>
            <a:prstGeom prst="rect">
              <a:avLst/>
            </a:prstGeom>
            <a:noFill/>
            <a:ln>
              <a:noFill/>
            </a:ln>
          </p:spPr>
          <p:txBody>
            <a:bodyPr spcFirstLastPara="1" wrap="square" lIns="0" tIns="0" rIns="0" bIns="0" anchor="t" anchorCtr="0">
              <a:spAutoFit/>
            </a:bodyPr>
            <a:lstStyle/>
            <a:p>
              <a:pPr marL="0" marR="0" lvl="0" indent="0" algn="l" rtl="0">
                <a:lnSpc>
                  <a:spcPct val="140008"/>
                </a:lnSpc>
                <a:spcBef>
                  <a:spcPts val="0"/>
                </a:spcBef>
                <a:spcAft>
                  <a:spcPts val="0"/>
                </a:spcAft>
                <a:buClr>
                  <a:srgbClr val="000000"/>
                </a:buClr>
                <a:buSzPts val="1541"/>
                <a:buFont typeface="Arial"/>
                <a:buNone/>
              </a:pPr>
              <a:r>
                <a:rPr lang="ja-JP" altLang="ja-JP" sz="16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その他のサプライヤー</a:t>
              </a:r>
              <a:br>
                <a:rPr lang="en-US" altLang="ja-JP" sz="1600" b="1"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1600" b="1"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及び </a:t>
              </a:r>
              <a:r>
                <a:rPr lang="ja-JP" altLang="ja-JP" sz="16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テクノロジー企業</a:t>
              </a:r>
              <a:endParaRPr b="0" i="0" u="none" strike="noStrike" cap="none" dirty="0">
                <a:solidFill>
                  <a:schemeClr val="dk1"/>
                </a:solidFill>
                <a:latin typeface="Arial"/>
                <a:ea typeface="Arial"/>
                <a:cs typeface="Arial"/>
                <a:sym typeface="Arial"/>
              </a:endParaRPr>
            </a:p>
          </p:txBody>
        </p:sp>
        <p:sp>
          <p:nvSpPr>
            <p:cNvPr id="418" name="Google Shape;418;p7"/>
            <p:cNvSpPr/>
            <p:nvPr/>
          </p:nvSpPr>
          <p:spPr>
            <a:xfrm>
              <a:off x="221325" y="419221"/>
              <a:ext cx="2279126" cy="1857488"/>
            </a:xfrm>
            <a:custGeom>
              <a:avLst/>
              <a:gdLst/>
              <a:ahLst/>
              <a:cxnLst/>
              <a:rect l="l" t="t" r="r" b="b"/>
              <a:pathLst>
                <a:path w="2279126" h="1857488" extrusionOk="0">
                  <a:moveTo>
                    <a:pt x="0" y="0"/>
                  </a:moveTo>
                  <a:lnTo>
                    <a:pt x="2279126" y="0"/>
                  </a:lnTo>
                  <a:lnTo>
                    <a:pt x="2279126" y="1857487"/>
                  </a:lnTo>
                  <a:lnTo>
                    <a:pt x="0" y="1857487"/>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grpSp>
      <p:cxnSp>
        <p:nvCxnSpPr>
          <p:cNvPr id="419" name="Google Shape;419;p7"/>
          <p:cNvCxnSpPr>
            <a:cxnSpLocks/>
          </p:cNvCxnSpPr>
          <p:nvPr/>
        </p:nvCxnSpPr>
        <p:spPr>
          <a:xfrm>
            <a:off x="2609774" y="1798209"/>
            <a:ext cx="0" cy="2980916"/>
          </a:xfrm>
          <a:prstGeom prst="straightConnector1">
            <a:avLst/>
          </a:prstGeom>
          <a:noFill/>
          <a:ln w="85725" cap="flat" cmpd="sng">
            <a:solidFill>
              <a:srgbClr val="355E8A"/>
            </a:solidFill>
            <a:prstDash val="solid"/>
            <a:round/>
            <a:headEnd type="none" w="sm" len="sm"/>
            <a:tailEnd type="none" w="sm" len="sm"/>
          </a:ln>
        </p:spPr>
      </p:cxnSp>
      <p:grpSp>
        <p:nvGrpSpPr>
          <p:cNvPr id="420" name="Google Shape;420;p7"/>
          <p:cNvGrpSpPr/>
          <p:nvPr/>
        </p:nvGrpSpPr>
        <p:grpSpPr>
          <a:xfrm>
            <a:off x="1337911" y="4726931"/>
            <a:ext cx="3424455" cy="1269079"/>
            <a:chOff x="0" y="-25854"/>
            <a:chExt cx="6068951" cy="2538158"/>
          </a:xfrm>
        </p:grpSpPr>
        <p:grpSp>
          <p:nvGrpSpPr>
            <p:cNvPr id="421" name="Google Shape;421;p7"/>
            <p:cNvGrpSpPr/>
            <p:nvPr/>
          </p:nvGrpSpPr>
          <p:grpSpPr>
            <a:xfrm>
              <a:off x="0" y="-25854"/>
              <a:ext cx="6068951" cy="2538158"/>
              <a:chOff x="0" y="-9525"/>
              <a:chExt cx="2235921" cy="935107"/>
            </a:xfrm>
          </p:grpSpPr>
          <p:sp>
            <p:nvSpPr>
              <p:cNvPr id="422" name="Google Shape;422;p7"/>
              <p:cNvSpPr/>
              <p:nvPr/>
            </p:nvSpPr>
            <p:spPr>
              <a:xfrm>
                <a:off x="0" y="0"/>
                <a:ext cx="2235920" cy="925582"/>
              </a:xfrm>
              <a:custGeom>
                <a:avLst/>
                <a:gdLst/>
                <a:ahLst/>
                <a:cxnLst/>
                <a:rect l="l" t="t" r="r" b="b"/>
                <a:pathLst>
                  <a:path w="2235920" h="925582" extrusionOk="0">
                    <a:moveTo>
                      <a:pt x="0" y="0"/>
                    </a:moveTo>
                    <a:lnTo>
                      <a:pt x="2235920" y="0"/>
                    </a:lnTo>
                    <a:lnTo>
                      <a:pt x="2235920" y="925582"/>
                    </a:lnTo>
                    <a:lnTo>
                      <a:pt x="0" y="925582"/>
                    </a:lnTo>
                    <a:close/>
                  </a:path>
                </a:pathLst>
              </a:custGeom>
              <a:gradFill>
                <a:gsLst>
                  <a:gs pos="0">
                    <a:srgbClr val="00B1C3"/>
                  </a:gs>
                  <a:gs pos="33333">
                    <a:srgbClr val="00B1C3"/>
                  </a:gs>
                  <a:gs pos="66667">
                    <a:srgbClr val="355E8A"/>
                  </a:gs>
                  <a:gs pos="100000">
                    <a:srgbClr val="94519A"/>
                  </a:gs>
                </a:gsLst>
                <a:lin ang="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423" name="Google Shape;423;p7"/>
              <p:cNvSpPr txBox="1"/>
              <p:nvPr/>
            </p:nvSpPr>
            <p:spPr>
              <a:xfrm>
                <a:off x="0" y="-9525"/>
                <a:ext cx="2235921" cy="935107"/>
              </a:xfrm>
              <a:prstGeom prst="rect">
                <a:avLst/>
              </a:prstGeom>
              <a:noFill/>
              <a:ln>
                <a:noFill/>
              </a:ln>
            </p:spPr>
            <p:txBody>
              <a:bodyPr spcFirstLastPara="1" wrap="square" lIns="37650" tIns="37650" rIns="37650" bIns="37650" anchor="ctr" anchorCtr="0">
                <a:noAutofit/>
              </a:bodyPr>
              <a:lstStyle/>
              <a:p>
                <a:pPr marL="0" marR="0" lvl="0" indent="0" algn="ctr" rtl="0">
                  <a:lnSpc>
                    <a:spcPct val="135555"/>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24" name="Google Shape;424;p7"/>
            <p:cNvSpPr/>
            <p:nvPr/>
          </p:nvSpPr>
          <p:spPr>
            <a:xfrm>
              <a:off x="325617" y="403888"/>
              <a:ext cx="1587341" cy="1704527"/>
            </a:xfrm>
            <a:custGeom>
              <a:avLst/>
              <a:gdLst/>
              <a:ahLst/>
              <a:cxnLst/>
              <a:rect l="l" t="t" r="r" b="b"/>
              <a:pathLst>
                <a:path w="1587341" h="1704527" extrusionOk="0">
                  <a:moveTo>
                    <a:pt x="0" y="0"/>
                  </a:moveTo>
                  <a:lnTo>
                    <a:pt x="1587341" y="0"/>
                  </a:lnTo>
                  <a:lnTo>
                    <a:pt x="1587341" y="1704528"/>
                  </a:lnTo>
                  <a:lnTo>
                    <a:pt x="0" y="1704528"/>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425" name="Google Shape;425;p7"/>
            <p:cNvSpPr txBox="1"/>
            <p:nvPr/>
          </p:nvSpPr>
          <p:spPr>
            <a:xfrm>
              <a:off x="2284777" y="962186"/>
              <a:ext cx="3453900" cy="689420"/>
            </a:xfrm>
            <a:prstGeom prst="rect">
              <a:avLst/>
            </a:prstGeom>
            <a:noFill/>
            <a:ln>
              <a:noFill/>
            </a:ln>
          </p:spPr>
          <p:txBody>
            <a:bodyPr spcFirstLastPara="1" wrap="square" lIns="0" tIns="0" rIns="0" bIns="0" anchor="t" anchorCtr="0">
              <a:spAutoFit/>
            </a:bodyPr>
            <a:lstStyle/>
            <a:p>
              <a:pPr marL="0" marR="0" lvl="0" indent="0" algn="l" rtl="0">
                <a:lnSpc>
                  <a:spcPct val="140008"/>
                </a:lnSpc>
                <a:spcBef>
                  <a:spcPts val="0"/>
                </a:spcBef>
                <a:spcAft>
                  <a:spcPts val="0"/>
                </a:spcAft>
                <a:buClr>
                  <a:srgbClr val="000000"/>
                </a:buClr>
                <a:buSzPts val="1538"/>
                <a:buFont typeface="Arial"/>
                <a:buNone/>
              </a:pPr>
              <a:r>
                <a:rPr lang="en-US" altLang="ja-JP" sz="1600" b="1"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Tier</a:t>
              </a:r>
              <a:r>
                <a:rPr lang="ja-JP" altLang="ja-JP" sz="16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1</a:t>
              </a:r>
              <a:r>
                <a:rPr lang="en-US" altLang="ja-JP" sz="16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6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サプライヤー</a:t>
              </a:r>
              <a:endParaRPr b="0" i="0" u="none" strike="noStrike" cap="none" dirty="0">
                <a:solidFill>
                  <a:schemeClr val="dk1"/>
                </a:solidFill>
                <a:latin typeface="Arial"/>
                <a:ea typeface="Arial"/>
                <a:cs typeface="Arial"/>
                <a:sym typeface="Arial"/>
              </a:endParaRPr>
            </a:p>
          </p:txBody>
        </p:sp>
      </p:grpSp>
      <p:cxnSp>
        <p:nvCxnSpPr>
          <p:cNvPr id="426" name="Google Shape;426;p7"/>
          <p:cNvCxnSpPr>
            <a:cxnSpLocks/>
          </p:cNvCxnSpPr>
          <p:nvPr/>
        </p:nvCxnSpPr>
        <p:spPr>
          <a:xfrm>
            <a:off x="2570434" y="1809524"/>
            <a:ext cx="6958577" cy="0"/>
          </a:xfrm>
          <a:prstGeom prst="straightConnector1">
            <a:avLst/>
          </a:prstGeom>
          <a:noFill/>
          <a:ln w="85725" cap="flat" cmpd="sng">
            <a:solidFill>
              <a:srgbClr val="355E8A"/>
            </a:solidFill>
            <a:prstDash val="solid"/>
            <a:round/>
            <a:headEnd type="none" w="sm" len="sm"/>
            <a:tailEnd type="none" w="sm" len="sm"/>
          </a:ln>
        </p:spPr>
      </p:cxnSp>
      <p:grpSp>
        <p:nvGrpSpPr>
          <p:cNvPr id="427" name="Google Shape;427;p7"/>
          <p:cNvGrpSpPr/>
          <p:nvPr/>
        </p:nvGrpSpPr>
        <p:grpSpPr>
          <a:xfrm>
            <a:off x="4371478" y="1242223"/>
            <a:ext cx="3039632" cy="1271236"/>
            <a:chOff x="0" y="-25898"/>
            <a:chExt cx="6079263" cy="2542471"/>
          </a:xfrm>
        </p:grpSpPr>
        <p:grpSp>
          <p:nvGrpSpPr>
            <p:cNvPr id="428" name="Google Shape;428;p7"/>
            <p:cNvGrpSpPr/>
            <p:nvPr/>
          </p:nvGrpSpPr>
          <p:grpSpPr>
            <a:xfrm>
              <a:off x="0" y="-25898"/>
              <a:ext cx="6079263" cy="2542471"/>
              <a:chOff x="0" y="-9525"/>
              <a:chExt cx="2235921" cy="935107"/>
            </a:xfrm>
          </p:grpSpPr>
          <p:sp>
            <p:nvSpPr>
              <p:cNvPr id="429" name="Google Shape;429;p7"/>
              <p:cNvSpPr/>
              <p:nvPr/>
            </p:nvSpPr>
            <p:spPr>
              <a:xfrm>
                <a:off x="0" y="0"/>
                <a:ext cx="2235920" cy="925582"/>
              </a:xfrm>
              <a:custGeom>
                <a:avLst/>
                <a:gdLst/>
                <a:ahLst/>
                <a:cxnLst/>
                <a:rect l="l" t="t" r="r" b="b"/>
                <a:pathLst>
                  <a:path w="2235920" h="925582" extrusionOk="0">
                    <a:moveTo>
                      <a:pt x="0" y="0"/>
                    </a:moveTo>
                    <a:lnTo>
                      <a:pt x="2235920" y="0"/>
                    </a:lnTo>
                    <a:lnTo>
                      <a:pt x="2235920" y="925582"/>
                    </a:lnTo>
                    <a:lnTo>
                      <a:pt x="0" y="925582"/>
                    </a:lnTo>
                    <a:close/>
                  </a:path>
                </a:pathLst>
              </a:custGeom>
              <a:gradFill>
                <a:gsLst>
                  <a:gs pos="0">
                    <a:srgbClr val="00B1C3"/>
                  </a:gs>
                  <a:gs pos="33333">
                    <a:srgbClr val="00B1C3"/>
                  </a:gs>
                  <a:gs pos="66667">
                    <a:srgbClr val="355E8A"/>
                  </a:gs>
                  <a:gs pos="100000">
                    <a:srgbClr val="94519A"/>
                  </a:gs>
                </a:gsLst>
                <a:lin ang="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430" name="Google Shape;430;p7"/>
              <p:cNvSpPr txBox="1"/>
              <p:nvPr/>
            </p:nvSpPr>
            <p:spPr>
              <a:xfrm>
                <a:off x="0" y="-9525"/>
                <a:ext cx="2235921" cy="935107"/>
              </a:xfrm>
              <a:prstGeom prst="rect">
                <a:avLst/>
              </a:prstGeom>
              <a:noFill/>
              <a:ln>
                <a:noFill/>
              </a:ln>
            </p:spPr>
            <p:txBody>
              <a:bodyPr spcFirstLastPara="1" wrap="square" lIns="37650" tIns="37650" rIns="37650" bIns="37650" anchor="ctr" anchorCtr="0">
                <a:noAutofit/>
              </a:bodyPr>
              <a:lstStyle/>
              <a:p>
                <a:pPr marL="0" marR="0" lvl="0" indent="0" algn="ctr" rtl="0">
                  <a:lnSpc>
                    <a:spcPct val="135555"/>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31" name="Google Shape;431;p7"/>
            <p:cNvSpPr/>
            <p:nvPr/>
          </p:nvSpPr>
          <p:spPr>
            <a:xfrm>
              <a:off x="215241" y="473517"/>
              <a:ext cx="1806663" cy="1569539"/>
            </a:xfrm>
            <a:custGeom>
              <a:avLst/>
              <a:gdLst/>
              <a:ahLst/>
              <a:cxnLst/>
              <a:rect l="l" t="t" r="r" b="b"/>
              <a:pathLst>
                <a:path w="1806663" h="1569539" extrusionOk="0">
                  <a:moveTo>
                    <a:pt x="0" y="0"/>
                  </a:moveTo>
                  <a:lnTo>
                    <a:pt x="1806663" y="0"/>
                  </a:lnTo>
                  <a:lnTo>
                    <a:pt x="1806663" y="1569539"/>
                  </a:lnTo>
                  <a:lnTo>
                    <a:pt x="0" y="1569539"/>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432" name="Google Shape;432;p7"/>
            <p:cNvSpPr txBox="1"/>
            <p:nvPr/>
          </p:nvSpPr>
          <p:spPr>
            <a:xfrm>
              <a:off x="2292044" y="711646"/>
              <a:ext cx="3533701" cy="1378839"/>
            </a:xfrm>
            <a:prstGeom prst="rect">
              <a:avLst/>
            </a:prstGeom>
            <a:noFill/>
            <a:ln>
              <a:noFill/>
            </a:ln>
          </p:spPr>
          <p:txBody>
            <a:bodyPr spcFirstLastPara="1" wrap="square" lIns="0" tIns="0" rIns="0" bIns="0" anchor="t" anchorCtr="0">
              <a:spAutoFit/>
            </a:bodyPr>
            <a:lstStyle/>
            <a:p>
              <a:pPr marL="0" marR="0" lvl="0" indent="0" algn="ctr" rtl="0">
                <a:lnSpc>
                  <a:spcPct val="139982"/>
                </a:lnSpc>
                <a:spcBef>
                  <a:spcPts val="0"/>
                </a:spcBef>
                <a:spcAft>
                  <a:spcPts val="0"/>
                </a:spcAft>
                <a:buClr>
                  <a:srgbClr val="000000"/>
                </a:buClr>
                <a:buSzPts val="1541"/>
                <a:buFont typeface="Arial"/>
                <a:buNone/>
              </a:pPr>
              <a:r>
                <a:rPr lang="ja-JP" altLang="ja-JP" sz="16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乗用車・トラックOEMメーカー</a:t>
              </a:r>
              <a:endParaRPr b="0" i="0" u="none" strike="noStrike" cap="none" dirty="0">
                <a:solidFill>
                  <a:schemeClr val="dk1"/>
                </a:solidFill>
                <a:latin typeface="Arial"/>
                <a:ea typeface="Arial"/>
                <a:cs typeface="Arial"/>
                <a:sym typeface="Arial"/>
              </a:endParaRPr>
            </a:p>
          </p:txBody>
        </p:sp>
      </p:grpSp>
      <p:sp>
        <p:nvSpPr>
          <p:cNvPr id="433" name="Google Shape;433;p7"/>
          <p:cNvSpPr txBox="1"/>
          <p:nvPr/>
        </p:nvSpPr>
        <p:spPr>
          <a:xfrm>
            <a:off x="517239" y="429953"/>
            <a:ext cx="10979109"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en-US" altLang="ja-JP" sz="36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altLang="en-US" sz="3600">
                <a:latin typeface="MigMix 2P" panose="020B0503020203020204" pitchFamily="50" charset="-128"/>
                <a:ea typeface="MigMix 2P" panose="020B0503020203020204" pitchFamily="50" charset="-128"/>
                <a:cs typeface="MigMix 2P" panose="020B0503020203020204" pitchFamily="50" charset="-128"/>
                <a:sym typeface="Open Sans"/>
              </a:rPr>
              <a:t> が</a:t>
            </a:r>
            <a:r>
              <a:rPr lang="ja-JP" altLang="ja-JP" sz="36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会員</a:t>
            </a:r>
            <a:r>
              <a:rPr lang="ja-JP" altLang="en-US" sz="36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に提供している</a:t>
            </a:r>
            <a:r>
              <a:rPr lang="ja-JP" altLang="ja-JP" sz="36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価値</a:t>
            </a:r>
            <a:endParaRPr sz="1000" i="0" u="none" strike="noStrike" cap="none" dirty="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2C97D-6BE5-D78F-D59B-F4A21FEEB034}"/>
            </a:ext>
          </a:extLst>
        </p:cNvPr>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F2B11245-DC0D-4225-87D5-A8C6130E24E5}"/>
              </a:ext>
            </a:extLst>
          </p:cNvPr>
          <p:cNvSpPr txBox="1"/>
          <p:nvPr/>
        </p:nvSpPr>
        <p:spPr>
          <a:xfrm>
            <a:off x="352424" y="352425"/>
            <a:ext cx="11572876" cy="584775"/>
          </a:xfrm>
          <a:prstGeom prst="rect">
            <a:avLst/>
          </a:prstGeom>
          <a:noFill/>
        </p:spPr>
        <p:txBody>
          <a:bodyPr wrap="square" rtlCol="0">
            <a:spAutoFit/>
          </a:bodyPr>
          <a:lstStyle/>
          <a:p>
            <a:pPr marL="0" indent="0"/>
            <a:r>
              <a:rPr kumimoji="1" lang="ja-JP" altLang="en-US" sz="3200" dirty="0">
                <a:latin typeface="MigMix 2P" panose="020B0503020203020204" pitchFamily="50" charset="-128"/>
                <a:ea typeface="MigMix 2P" panose="020B0503020203020204" pitchFamily="50" charset="-128"/>
                <a:cs typeface="MigMix 2P" panose="020B0503020203020204" pitchFamily="50" charset="-128"/>
              </a:rPr>
              <a:t>何故 </a:t>
            </a:r>
            <a:r>
              <a:rPr kumimoji="1" lang="en-US" altLang="ja-JP" sz="3200">
                <a:latin typeface="MigMix 2P" panose="020B0503020203020204" pitchFamily="50" charset="-128"/>
                <a:ea typeface="MigMix 2P" panose="020B0503020203020204" pitchFamily="50" charset="-128"/>
                <a:cs typeface="MigMix 2P" panose="020B0503020203020204" pitchFamily="50" charset="-128"/>
              </a:rPr>
              <a:t>COVESA</a:t>
            </a:r>
            <a:r>
              <a:rPr kumimoji="1" lang="ja-JP" altLang="en-US" sz="3200">
                <a:latin typeface="MigMix 2P" panose="020B0503020203020204" pitchFamily="50" charset="-128"/>
                <a:ea typeface="MigMix 2P" panose="020B0503020203020204" pitchFamily="50" charset="-128"/>
                <a:cs typeface="MigMix 2P" panose="020B0503020203020204" pitchFamily="50" charset="-128"/>
              </a:rPr>
              <a:t> は</a:t>
            </a:r>
            <a:r>
              <a:rPr kumimoji="1" lang="ja-JP" altLang="en-US" sz="3200" dirty="0">
                <a:latin typeface="MigMix 2P" panose="020B0503020203020204" pitchFamily="50" charset="-128"/>
                <a:ea typeface="MigMix 2P" panose="020B0503020203020204" pitchFamily="50" charset="-128"/>
                <a:cs typeface="MigMix 2P" panose="020B0503020203020204" pitchFamily="50" charset="-128"/>
              </a:rPr>
              <a:t>「コード」を提供価値にしていない？</a:t>
            </a:r>
          </a:p>
        </p:txBody>
      </p:sp>
      <p:sp>
        <p:nvSpPr>
          <p:cNvPr id="3" name="テキスト ボックス 2">
            <a:extLst>
              <a:ext uri="{FF2B5EF4-FFF2-40B4-BE49-F238E27FC236}">
                <a16:creationId xmlns:a16="http://schemas.microsoft.com/office/drawing/2014/main" id="{7EDB6C54-A884-5D7A-C26E-A064FAD41346}"/>
              </a:ext>
            </a:extLst>
          </p:cNvPr>
          <p:cNvSpPr txBox="1"/>
          <p:nvPr/>
        </p:nvSpPr>
        <p:spPr>
          <a:xfrm>
            <a:off x="333374" y="1343025"/>
            <a:ext cx="11363325" cy="5940088"/>
          </a:xfrm>
          <a:prstGeom prst="rect">
            <a:avLst/>
          </a:prstGeom>
          <a:noFill/>
        </p:spPr>
        <p:txBody>
          <a:bodyPr wrap="square" rtlCol="0">
            <a:spAutoFit/>
          </a:bodyPr>
          <a:lstStyle/>
          <a:p>
            <a:pPr marL="285750" indent="-285750" algn="l">
              <a:buFont typeface="Wingdings" panose="05000000000000000000" pitchFamily="2" charset="2"/>
              <a:buChar char="l"/>
            </a:pP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GENIVI</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 時代には </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GDP</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GENIVI Development Platform</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）というレファレンスコードがあった</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a:t>
            </a:r>
          </a:p>
          <a:p>
            <a:pPr marL="285750" indent="-285750">
              <a:buFont typeface="Wingdings" panose="05000000000000000000" pitchFamily="2" charset="2"/>
              <a:buChar char="l"/>
            </a:pP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AGL</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の基本理念は</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Code First</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（発足当初は </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Spec First</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 だったが、途中で方針を</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変えた）</a:t>
            </a:r>
            <a:endParaRPr kumimoji="1" lang="en-US" altLang="ja-JP" sz="200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endParaRPr kumimoji="1" lang="en-US" altLang="ja-JP" sz="1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AGL</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 は </a:t>
            </a: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Unified Code Base</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UCB</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という参照用ディストリビューションを提供</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している</a:t>
            </a:r>
            <a:endParaRPr kumimoji="1" lang="en-US" altLang="ja-JP" sz="200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AGL</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UCB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は参照用のベースラインコードであり、各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OEM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は独自に拡張が可能</a:t>
            </a:r>
            <a:endParaRPr kumimoji="1" lang="en-US" altLang="ja-JP" sz="200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実際に多くの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Connected Vehicle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には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AGL UCB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が採用されている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IT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領域では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独占的な地位を確立した </a:t>
            </a:r>
            <a:r>
              <a:rPr kumimoji="1" lang="en-US"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SW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プラットフォーマー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が実質的に市場を支配している</a:t>
            </a:r>
            <a:endParaRPr kumimoji="1" lang="en-US" altLang="ja-JP" sz="200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自動車業界では、競合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OEM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の</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基本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SW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をそのまま採用</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する</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ことは実際にはあり得ない</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オープンソースの利活用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が前提となった今、</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どの領域まで共創開発が可能なのか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を模索した</a:t>
            </a:r>
            <a:endParaRPr kumimoji="1" lang="en-US" altLang="ja-JP" sz="2000">
              <a:latin typeface="MigMix 2P" panose="020B0503020203020204" pitchFamily="50" charset="-128"/>
              <a:ea typeface="MigMix 2P" panose="020B0503020203020204" pitchFamily="50" charset="-128"/>
              <a:cs typeface="MigMix 2P" panose="020B0503020203020204" pitchFamily="50" charset="-128"/>
            </a:endParaRPr>
          </a:p>
          <a:p>
            <a:pPr marL="457200" lvl="1" indent="0"/>
            <a:endParaRPr kumimoji="1" lang="en-US" altLang="ja-JP" sz="100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完全な車載情報システム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SW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例えば、</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Android Automotive OS)</a:t>
            </a: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取捨選択が可能な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Code Base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例えば、</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AGL Unified Code Base)</a:t>
            </a:r>
          </a:p>
          <a:p>
            <a:pPr marL="742950" lvl="1" indent="-285750">
              <a:buFont typeface="Wingdings" panose="05000000000000000000" pitchFamily="2" charset="2"/>
              <a:buChar char="l"/>
            </a:pP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プログラム間の通信を規定した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API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例えば、</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W3C/COVESA VISS)</a:t>
            </a:r>
          </a:p>
          <a:p>
            <a:pPr marL="742950" lvl="1" indent="-285750">
              <a:buFont typeface="Wingdings" panose="05000000000000000000" pitchFamily="2" charset="2"/>
              <a:buChar char="l"/>
            </a:pP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自動車で扱うセンサーや信号のデータを抽象化するデーターモデル（例えば </a:t>
            </a:r>
            <a:r>
              <a:rPr kumimoji="1" lang="en-US"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COVESA/VSS)</a:t>
            </a:r>
          </a:p>
          <a:p>
            <a:pPr marL="742950" lvl="1" indent="-285750">
              <a:buFont typeface="Wingdings" panose="05000000000000000000" pitchFamily="2" charset="2"/>
              <a:buChar char="l"/>
            </a:pPr>
            <a:endParaRPr kumimoji="1" lang="en-US"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endParaRPr>
          </a:p>
          <a:p>
            <a:pPr marL="0" lvl="1" indent="0"/>
            <a:r>
              <a:rPr kumimoji="1" lang="en-US" altLang="ja-JP" sz="2000">
                <a:solidFill>
                  <a:schemeClr val="tx1">
                    <a:lumMod val="50000"/>
                  </a:schemeClr>
                </a:solidFill>
                <a:latin typeface="MigMix 2P" panose="020B0503020203020204" pitchFamily="50" charset="-128"/>
                <a:ea typeface="MigMix 2P" panose="020B0503020203020204" pitchFamily="50" charset="-128"/>
                <a:cs typeface="MigMix 2P" panose="020B0503020203020204" pitchFamily="50" charset="-128"/>
              </a:rPr>
              <a:t>COVESA </a:t>
            </a:r>
            <a:r>
              <a:rPr kumimoji="1" lang="ja-JP" altLang="en-US" sz="2000">
                <a:solidFill>
                  <a:schemeClr val="tx1">
                    <a:lumMod val="50000"/>
                  </a:schemeClr>
                </a:solidFill>
                <a:latin typeface="MigMix 2P" panose="020B0503020203020204" pitchFamily="50" charset="-128"/>
                <a:ea typeface="MigMix 2P" panose="020B0503020203020204" pitchFamily="50" charset="-128"/>
                <a:cs typeface="MigMix 2P" panose="020B0503020203020204" pitchFamily="50" charset="-128"/>
              </a:rPr>
              <a:t>は自動車</a:t>
            </a:r>
            <a:r>
              <a:rPr kumimoji="1" lang="en-US" altLang="ja-JP" sz="2000">
                <a:solidFill>
                  <a:schemeClr val="tx1">
                    <a:lumMod val="50000"/>
                  </a:schemeClr>
                </a:solidFill>
                <a:latin typeface="MigMix 2P" panose="020B0503020203020204" pitchFamily="50" charset="-128"/>
                <a:ea typeface="MigMix 2P" panose="020B0503020203020204" pitchFamily="50" charset="-128"/>
                <a:cs typeface="MigMix 2P" panose="020B0503020203020204" pitchFamily="50" charset="-128"/>
              </a:rPr>
              <a:t>OEM</a:t>
            </a:r>
            <a:r>
              <a:rPr kumimoji="1" lang="ja-JP" altLang="en-US" sz="2000">
                <a:solidFill>
                  <a:schemeClr val="tx1">
                    <a:lumMod val="50000"/>
                  </a:schemeClr>
                </a:solidFill>
                <a:latin typeface="MigMix 2P" panose="020B0503020203020204" pitchFamily="50" charset="-128"/>
                <a:ea typeface="MigMix 2P" panose="020B0503020203020204" pitchFamily="50" charset="-128"/>
                <a:cs typeface="MigMix 2P" panose="020B0503020203020204" pitchFamily="50" charset="-128"/>
              </a:rPr>
              <a:t>に限定されない幅広い適用性を重視し、ハイレベルなデータモデルを定義</a:t>
            </a:r>
            <a:endParaRPr kumimoji="1" lang="en-US" altLang="ja-JP" sz="2000">
              <a:solidFill>
                <a:schemeClr val="tx1">
                  <a:lumMod val="50000"/>
                </a:schemeClr>
              </a:solidFill>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endParaRPr kumimoji="1" lang="en-US" altLang="ja-JP" sz="2000">
              <a:solidFill>
                <a:srgbClr val="FF0000"/>
              </a:solidFill>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endParaRPr kumimoji="1" lang="en-US" altLang="ja-JP" sz="2000">
              <a:latin typeface="MigMix 2P" panose="020B0503020203020204" pitchFamily="50" charset="-128"/>
              <a:ea typeface="MigMix 2P" panose="020B0503020203020204" pitchFamily="50" charset="-128"/>
              <a:cs typeface="MigMix 2P" panose="020B0503020203020204" pitchFamily="50" charset="-128"/>
            </a:endParaRPr>
          </a:p>
          <a:p>
            <a:pPr marL="742950" lvl="1" indent="-285750">
              <a:buFont typeface="Wingdings" panose="05000000000000000000" pitchFamily="2" charset="2"/>
              <a:buChar char="l"/>
            </a:pPr>
            <a:endParaRPr kumimoji="1" lang="ja-JP" altLang="en-US" sz="2000" dirty="0">
              <a:latin typeface="MigMix 2P" panose="020B0503020203020204" pitchFamily="50" charset="-128"/>
              <a:ea typeface="MigMix 2P" panose="020B0503020203020204" pitchFamily="50" charset="-128"/>
              <a:cs typeface="MigMix 2P" panose="020B0503020203020204" pitchFamily="50" charset="-128"/>
            </a:endParaRPr>
          </a:p>
        </p:txBody>
      </p:sp>
      <p:sp>
        <p:nvSpPr>
          <p:cNvPr id="4" name="矢印: 下 3">
            <a:extLst>
              <a:ext uri="{FF2B5EF4-FFF2-40B4-BE49-F238E27FC236}">
                <a16:creationId xmlns:a16="http://schemas.microsoft.com/office/drawing/2014/main" id="{768A7014-50FC-D571-E1ED-E189818C8485}"/>
              </a:ext>
            </a:extLst>
          </p:cNvPr>
          <p:cNvSpPr/>
          <p:nvPr/>
        </p:nvSpPr>
        <p:spPr>
          <a:xfrm>
            <a:off x="200025" y="4467225"/>
            <a:ext cx="590551" cy="1285875"/>
          </a:xfrm>
          <a:prstGeom prst="downArrow">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763" indent="-68263" algn="ctr">
              <a:tabLst>
                <a:tab pos="0" algn="l"/>
              </a:tabLst>
            </a:pPr>
            <a:r>
              <a:rPr kumimoji="1" lang="ja-JP" altLang="en-US"/>
              <a:t>抽象度</a:t>
            </a:r>
            <a:endParaRPr kumimoji="1" lang="en-US"/>
          </a:p>
        </p:txBody>
      </p:sp>
    </p:spTree>
    <p:extLst>
      <p:ext uri="{BB962C8B-B14F-4D97-AF65-F5344CB8AC3E}">
        <p14:creationId xmlns:p14="http://schemas.microsoft.com/office/powerpoint/2010/main" val="3296329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95">
          <a:extLst>
            <a:ext uri="{FF2B5EF4-FFF2-40B4-BE49-F238E27FC236}">
              <a16:creationId xmlns:a16="http://schemas.microsoft.com/office/drawing/2014/main" id="{0B39121F-CC2D-8F7F-D6E1-F20B051FBA8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410CF44-B363-609A-1365-CF6500E62C37}"/>
              </a:ext>
            </a:extLst>
          </p:cNvPr>
          <p:cNvPicPr>
            <a:picLocks noChangeAspect="1"/>
          </p:cNvPicPr>
          <p:nvPr/>
        </p:nvPicPr>
        <p:blipFill>
          <a:blip r:embed="rId3"/>
          <a:stretch>
            <a:fillRect/>
          </a:stretch>
        </p:blipFill>
        <p:spPr>
          <a:xfrm>
            <a:off x="1196375" y="783804"/>
            <a:ext cx="10103684" cy="5484857"/>
          </a:xfrm>
          <a:prstGeom prst="rect">
            <a:avLst/>
          </a:prstGeom>
        </p:spPr>
      </p:pic>
      <p:sp>
        <p:nvSpPr>
          <p:cNvPr id="396" name="Google Shape;396;p5">
            <a:extLst>
              <a:ext uri="{FF2B5EF4-FFF2-40B4-BE49-F238E27FC236}">
                <a16:creationId xmlns:a16="http://schemas.microsoft.com/office/drawing/2014/main" id="{C7981E9A-51FC-67B9-3D0D-4F56ACCB1C30}"/>
              </a:ext>
            </a:extLst>
          </p:cNvPr>
          <p:cNvSpPr txBox="1"/>
          <p:nvPr/>
        </p:nvSpPr>
        <p:spPr>
          <a:xfrm>
            <a:off x="481317" y="448194"/>
            <a:ext cx="2059752" cy="553998"/>
          </a:xfrm>
          <a:prstGeom prst="rect">
            <a:avLst/>
          </a:prstGeom>
          <a:solidFill>
            <a:schemeClr val="bg1"/>
          </a:solidFill>
          <a:ln>
            <a:noFill/>
          </a:ln>
        </p:spPr>
        <p:txBody>
          <a:bodyPr spcFirstLastPara="1" wrap="square" lIns="0" tIns="0" rIns="0" bIns="0" anchor="t" anchorCtr="0">
            <a:spAutoFit/>
          </a:bodyPr>
          <a:lstStyle/>
          <a:p>
            <a:pPr marL="0" marR="0" lvl="0" indent="0" algn="just" defTabSz="914400" rtl="0" eaLnBrk="1" fontAlgn="auto" latinLnBrk="0" hangingPunct="1">
              <a:lnSpc>
                <a:spcPct val="100000"/>
              </a:lnSpc>
              <a:spcBef>
                <a:spcPts val="0"/>
              </a:spcBef>
              <a:spcAft>
                <a:spcPts val="0"/>
              </a:spcAft>
              <a:buClr>
                <a:srgbClr val="000000"/>
              </a:buClr>
              <a:buSzPts val="3600"/>
              <a:buFont typeface="Arial"/>
              <a:buNone/>
              <a:tabLst/>
              <a:defRPr/>
            </a:pPr>
            <a:r>
              <a:rPr kumimoji="0" lang="ja-JP" altLang="ja-JP" sz="3600" i="0" u="none" strike="noStrike" kern="0" cap="none" spc="0" normalizeH="0" baseline="0" noProof="0" dirty="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t>メンバー</a:t>
            </a:r>
            <a:endParaRPr kumimoji="0" sz="100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2" name="テキスト ボックス 1">
            <a:extLst>
              <a:ext uri="{FF2B5EF4-FFF2-40B4-BE49-F238E27FC236}">
                <a16:creationId xmlns:a16="http://schemas.microsoft.com/office/drawing/2014/main" id="{43603B53-5ACD-64EB-4E49-BD28883A2241}"/>
              </a:ext>
            </a:extLst>
          </p:cNvPr>
          <p:cNvSpPr txBox="1"/>
          <p:nvPr/>
        </p:nvSpPr>
        <p:spPr>
          <a:xfrm>
            <a:off x="5457579" y="917675"/>
            <a:ext cx="2059751" cy="338554"/>
          </a:xfrm>
          <a:prstGeom prst="rect">
            <a:avLst/>
          </a:prstGeom>
          <a:solidFill>
            <a:schemeClr val="bg1"/>
          </a:solidFill>
        </p:spPr>
        <p:txBody>
          <a:bodyPr wrap="square" rtlCol="0">
            <a:spAutoFit/>
          </a:bodyPr>
          <a:lstStyle/>
          <a:p>
            <a:pPr algn="ctr"/>
            <a:r>
              <a:rPr kumimoji="1" lang="en-US" altLang="ja-JP" sz="1600" b="1" dirty="0">
                <a:solidFill>
                  <a:srgbClr val="00B0F0"/>
                </a:solidFill>
                <a:latin typeface="MigMix 2P" panose="020B0503020203020204" pitchFamily="50" charset="-128"/>
                <a:ea typeface="MigMix 2P" panose="020B0503020203020204" pitchFamily="50" charset="-128"/>
                <a:cs typeface="MigMix 2P" panose="020B0503020203020204" pitchFamily="50" charset="-128"/>
              </a:rPr>
              <a:t>Tier1</a:t>
            </a:r>
            <a:endParaRPr kumimoji="1" lang="ja-JP" altLang="en-US" sz="1600" b="1" dirty="0">
              <a:solidFill>
                <a:srgbClr val="00B0F0"/>
              </a:solidFill>
              <a:latin typeface="MigMix 2P" panose="020B0503020203020204" pitchFamily="50" charset="-128"/>
              <a:ea typeface="MigMix 2P" panose="020B0503020203020204" pitchFamily="50" charset="-128"/>
              <a:cs typeface="MigMix 2P" panose="020B0503020203020204" pitchFamily="50" charset="-128"/>
            </a:endParaRPr>
          </a:p>
        </p:txBody>
      </p:sp>
      <p:sp>
        <p:nvSpPr>
          <p:cNvPr id="5" name="テキスト ボックス 4">
            <a:extLst>
              <a:ext uri="{FF2B5EF4-FFF2-40B4-BE49-F238E27FC236}">
                <a16:creationId xmlns:a16="http://schemas.microsoft.com/office/drawing/2014/main" id="{4954FE6C-B4D2-C640-676D-B67A6E5D31F1}"/>
              </a:ext>
            </a:extLst>
          </p:cNvPr>
          <p:cNvSpPr txBox="1"/>
          <p:nvPr/>
        </p:nvSpPr>
        <p:spPr>
          <a:xfrm>
            <a:off x="8881331" y="927300"/>
            <a:ext cx="2059751" cy="338554"/>
          </a:xfrm>
          <a:prstGeom prst="rect">
            <a:avLst/>
          </a:prstGeom>
          <a:solidFill>
            <a:schemeClr val="bg1"/>
          </a:solidFill>
        </p:spPr>
        <p:txBody>
          <a:bodyPr wrap="square" rtlCol="0">
            <a:spAutoFit/>
          </a:bodyPr>
          <a:lstStyle/>
          <a:p>
            <a:pPr algn="ctr"/>
            <a:r>
              <a:rPr kumimoji="1" lang="ja-JP" altLang="en-US" sz="1600" b="1" dirty="0">
                <a:solidFill>
                  <a:srgbClr val="00B0F0"/>
                </a:solidFill>
                <a:latin typeface="MigMix 2P" panose="020B0503020203020204" pitchFamily="50" charset="-128"/>
                <a:ea typeface="MigMix 2P" panose="020B0503020203020204" pitchFamily="50" charset="-128"/>
                <a:cs typeface="MigMix 2P" panose="020B0503020203020204" pitchFamily="50" charset="-128"/>
              </a:rPr>
              <a:t>半導体</a:t>
            </a:r>
          </a:p>
        </p:txBody>
      </p:sp>
      <p:sp>
        <p:nvSpPr>
          <p:cNvPr id="7" name="テキスト ボックス 6">
            <a:extLst>
              <a:ext uri="{FF2B5EF4-FFF2-40B4-BE49-F238E27FC236}">
                <a16:creationId xmlns:a16="http://schemas.microsoft.com/office/drawing/2014/main" id="{3541A09F-4BDC-D382-4F72-3F37446F8129}"/>
              </a:ext>
            </a:extLst>
          </p:cNvPr>
          <p:cNvSpPr txBox="1"/>
          <p:nvPr/>
        </p:nvSpPr>
        <p:spPr>
          <a:xfrm>
            <a:off x="3145911" y="2888854"/>
            <a:ext cx="6460102" cy="338554"/>
          </a:xfrm>
          <a:prstGeom prst="rect">
            <a:avLst/>
          </a:prstGeom>
          <a:solidFill>
            <a:schemeClr val="bg1"/>
          </a:solidFill>
        </p:spPr>
        <p:txBody>
          <a:bodyPr wrap="square" rtlCol="0">
            <a:spAutoFit/>
          </a:bodyPr>
          <a:lstStyle/>
          <a:p>
            <a:pPr algn="ctr"/>
            <a:r>
              <a:rPr kumimoji="1" lang="en-US" altLang="ja-JP" sz="1600" b="1" dirty="0">
                <a:solidFill>
                  <a:srgbClr val="00B0F0"/>
                </a:solidFill>
                <a:latin typeface="MigMix 2P" panose="020B0503020203020204" pitchFamily="50" charset="-128"/>
                <a:ea typeface="MigMix 2P" panose="020B0503020203020204" pitchFamily="50" charset="-128"/>
                <a:cs typeface="MigMix 2P" panose="020B0503020203020204" pitchFamily="50" charset="-128"/>
              </a:rPr>
              <a:t>OSV</a:t>
            </a:r>
            <a:r>
              <a:rPr kumimoji="1" lang="ja-JP" altLang="en-US" sz="1600" b="1" dirty="0">
                <a:solidFill>
                  <a:srgbClr val="00B0F0"/>
                </a:solidFill>
                <a:latin typeface="MigMix 2P" panose="020B0503020203020204" pitchFamily="50" charset="-128"/>
                <a:ea typeface="MigMix 2P" panose="020B0503020203020204" pitchFamily="50" charset="-128"/>
                <a:cs typeface="MigMix 2P" panose="020B0503020203020204" pitchFamily="50" charset="-128"/>
              </a:rPr>
              <a:t>、ミドルウエア、ハードウエア、サービス提供事業者</a:t>
            </a:r>
          </a:p>
        </p:txBody>
      </p:sp>
    </p:spTree>
    <p:extLst>
      <p:ext uri="{BB962C8B-B14F-4D97-AF65-F5344CB8AC3E}">
        <p14:creationId xmlns:p14="http://schemas.microsoft.com/office/powerpoint/2010/main" val="2358129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g3ab227d961c_0_0"/>
          <p:cNvSpPr txBox="1"/>
          <p:nvPr/>
        </p:nvSpPr>
        <p:spPr>
          <a:xfrm>
            <a:off x="11403944" y="6444651"/>
            <a:ext cx="522000" cy="373372"/>
          </a:xfrm>
          <a:prstGeom prst="rect">
            <a:avLst/>
          </a:prstGeom>
          <a:noFill/>
          <a:ln>
            <a:noFill/>
          </a:ln>
        </p:spPr>
        <p:txBody>
          <a:bodyPr spcFirstLastPara="1" wrap="square" lIns="0" tIns="0" rIns="0" bIns="0" anchor="t" anchorCtr="0">
            <a:spAutoFit/>
          </a:bodyPr>
          <a:lstStyle/>
          <a:p>
            <a:pPr marL="0" marR="0" lvl="0" indent="0" algn="ctr" rtl="0">
              <a:lnSpc>
                <a:spcPct val="140015"/>
              </a:lnSpc>
              <a:spcBef>
                <a:spcPts val="0"/>
              </a:spcBef>
              <a:spcAft>
                <a:spcPts val="0"/>
              </a:spcAft>
              <a:buClr>
                <a:srgbClr val="000000"/>
              </a:buClr>
              <a:buSzPts val="1733"/>
              <a:buFont typeface="Arial"/>
              <a:buNone/>
            </a:pPr>
            <a:r>
              <a:rPr lang="en-US" sz="1733" b="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16</a:t>
            </a:r>
            <a:endParaRPr sz="1200" b="0" i="0" u="none" strike="noStrike" cap="none" dirty="0">
              <a:solidFill>
                <a:schemeClr val="dk1"/>
              </a:solidFill>
              <a:latin typeface="Arial"/>
              <a:ea typeface="Arial"/>
              <a:cs typeface="Arial"/>
              <a:sym typeface="Arial"/>
            </a:endParaRPr>
          </a:p>
        </p:txBody>
      </p:sp>
      <p:sp>
        <p:nvSpPr>
          <p:cNvPr id="447" name="Google Shape;447;g3ab227d961c_0_0"/>
          <p:cNvSpPr txBox="1"/>
          <p:nvPr/>
        </p:nvSpPr>
        <p:spPr>
          <a:xfrm>
            <a:off x="490950" y="487335"/>
            <a:ext cx="10979100" cy="4985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dk1"/>
              </a:buClr>
              <a:buSzPts val="3600"/>
              <a:buFont typeface="Calibri"/>
              <a:buNone/>
            </a:pPr>
            <a:r>
              <a:rPr lang="ja-JP" altLang="ja-JP" sz="3600"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Calibri"/>
              </a:rPr>
              <a:t>2025年の新規会員 </a:t>
            </a:r>
            <a:endParaRPr sz="3600" dirty="0">
              <a:latin typeface="MigMix 2P" panose="020B0503020203020204" pitchFamily="50" charset="-128"/>
              <a:ea typeface="MigMix 2P" panose="020B0503020203020204" pitchFamily="50" charset="-128"/>
              <a:cs typeface="MigMix 2P" panose="020B0503020203020204" pitchFamily="50" charset="-128"/>
              <a:sym typeface="Open Sans"/>
            </a:endParaRPr>
          </a:p>
        </p:txBody>
      </p:sp>
      <p:pic>
        <p:nvPicPr>
          <p:cNvPr id="448" name="Google Shape;448;g3ab227d961c_0_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439976" y="2115599"/>
            <a:ext cx="2743200" cy="580467"/>
          </a:xfrm>
          <a:prstGeom prst="rect">
            <a:avLst/>
          </a:prstGeom>
          <a:noFill/>
          <a:ln>
            <a:noFill/>
          </a:ln>
        </p:spPr>
      </p:pic>
      <p:pic>
        <p:nvPicPr>
          <p:cNvPr id="449" name="Google Shape;449;g3ab227d961c_0_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797206" y="1362052"/>
            <a:ext cx="3124073" cy="949718"/>
          </a:xfrm>
          <a:prstGeom prst="rect">
            <a:avLst/>
          </a:prstGeom>
          <a:noFill/>
          <a:ln>
            <a:noFill/>
          </a:ln>
        </p:spPr>
      </p:pic>
      <p:pic>
        <p:nvPicPr>
          <p:cNvPr id="450" name="Google Shape;450;g3ab227d961c_0_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556852" y="2115599"/>
            <a:ext cx="932519" cy="903982"/>
          </a:xfrm>
          <a:prstGeom prst="rect">
            <a:avLst/>
          </a:prstGeom>
          <a:noFill/>
          <a:ln>
            <a:noFill/>
          </a:ln>
        </p:spPr>
      </p:pic>
      <p:pic>
        <p:nvPicPr>
          <p:cNvPr id="451" name="Google Shape;451;g3ab227d961c_0_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665910" y="3302471"/>
            <a:ext cx="2014415" cy="2014415"/>
          </a:xfrm>
          <a:prstGeom prst="rect">
            <a:avLst/>
          </a:prstGeom>
          <a:noFill/>
          <a:ln>
            <a:noFill/>
          </a:ln>
        </p:spPr>
      </p:pic>
      <p:pic>
        <p:nvPicPr>
          <p:cNvPr id="452" name="Google Shape;452;g3ab227d961c_0_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497782" y="3052935"/>
            <a:ext cx="3069607" cy="612556"/>
          </a:xfrm>
          <a:prstGeom prst="rect">
            <a:avLst/>
          </a:prstGeom>
          <a:noFill/>
          <a:ln>
            <a:noFill/>
          </a:ln>
        </p:spPr>
      </p:pic>
      <p:pic>
        <p:nvPicPr>
          <p:cNvPr id="453" name="Google Shape;453;g3ab227d961c_0_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4235354" y="2792972"/>
            <a:ext cx="1123705" cy="1123705"/>
          </a:xfrm>
          <a:prstGeom prst="rect">
            <a:avLst/>
          </a:prstGeom>
          <a:noFill/>
          <a:ln>
            <a:noFill/>
          </a:ln>
        </p:spPr>
      </p:pic>
      <p:pic>
        <p:nvPicPr>
          <p:cNvPr id="454" name="Google Shape;454;g3ab227d961c_0_0"/>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8635793" y="2892244"/>
            <a:ext cx="2611250" cy="1264552"/>
          </a:xfrm>
          <a:prstGeom prst="rect">
            <a:avLst/>
          </a:prstGeom>
          <a:noFill/>
          <a:ln>
            <a:noFill/>
          </a:ln>
        </p:spPr>
      </p:pic>
      <p:pic>
        <p:nvPicPr>
          <p:cNvPr id="455" name="Google Shape;455;g3ab227d961c_0_0"/>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5976433" y="2930798"/>
            <a:ext cx="2401556" cy="920211"/>
          </a:xfrm>
          <a:prstGeom prst="rect">
            <a:avLst/>
          </a:prstGeom>
          <a:noFill/>
          <a:ln>
            <a:noFill/>
          </a:ln>
        </p:spPr>
      </p:pic>
      <p:pic>
        <p:nvPicPr>
          <p:cNvPr id="456" name="Google Shape;456;g3ab227d961c_0_0"/>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4561111" y="4013752"/>
            <a:ext cx="2616100" cy="523220"/>
          </a:xfrm>
          <a:prstGeom prst="rect">
            <a:avLst/>
          </a:prstGeom>
          <a:noFill/>
          <a:ln>
            <a:noFill/>
          </a:ln>
        </p:spPr>
      </p:pic>
      <p:pic>
        <p:nvPicPr>
          <p:cNvPr id="457" name="Google Shape;457;g3ab227d961c_0_0"/>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a:off x="8703908" y="3103567"/>
            <a:ext cx="2196353" cy="2196353"/>
          </a:xfrm>
          <a:prstGeom prst="rect">
            <a:avLst/>
          </a:prstGeom>
          <a:noFill/>
          <a:ln>
            <a:noFill/>
          </a:ln>
        </p:spPr>
      </p:pic>
      <p:sp>
        <p:nvSpPr>
          <p:cNvPr id="458" name="Google Shape;458;g3ab227d961c_0_0"/>
          <p:cNvSpPr txBox="1"/>
          <p:nvPr/>
        </p:nvSpPr>
        <p:spPr>
          <a:xfrm>
            <a:off x="3539058" y="4872738"/>
            <a:ext cx="4791300" cy="3971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DF0069"/>
              </a:buClr>
              <a:buSzPts val="2800"/>
              <a:buFont typeface="Arial"/>
              <a:buNone/>
            </a:pPr>
            <a:r>
              <a:rPr lang="ja-JP" altLang="ja-JP" sz="1981" b="1">
                <a:solidFill>
                  <a:srgbClr val="00B1C3"/>
                </a:solidFill>
                <a:latin typeface="MigMix 2P" panose="020B0503020203020204" pitchFamily="50" charset="-128"/>
                <a:ea typeface="MigMix 2P" panose="020B0503020203020204" pitchFamily="50" charset="-128"/>
                <a:cs typeface="MigMix 2P" panose="020B0503020203020204" pitchFamily="50" charset="-128"/>
                <a:sym typeface="Calibri"/>
              </a:rPr>
              <a:t>その他、入会手続き中の会員</a:t>
            </a:r>
            <a:endParaRPr sz="1981" b="1" dirty="0">
              <a:solidFill>
                <a:srgbClr val="00B1C3"/>
              </a:solidFill>
              <a:latin typeface="MigMix 2P" panose="020B0503020203020204" pitchFamily="50" charset="-128"/>
              <a:ea typeface="MigMix 2P" panose="020B0503020203020204" pitchFamily="50" charset="-128"/>
              <a:cs typeface="MigMix 2P" panose="020B0503020203020204" pitchFamily="50" charset="-128"/>
            </a:endParaRPr>
          </a:p>
        </p:txBody>
      </p:sp>
      <p:pic>
        <p:nvPicPr>
          <p:cNvPr id="459" name="Google Shape;459;g3ab227d961c_0_0"/>
          <p:cNvPicPr preferRelativeResize="0"/>
          <p:nvPr/>
        </p:nvPicPr>
        <p:blipFill rotWithShape="1">
          <a:blip r:embed="rId13">
            <a:alphaModFix/>
          </a:blip>
          <a:srcRect/>
          <a:stretch/>
        </p:blipFill>
        <p:spPr>
          <a:xfrm>
            <a:off x="2951161" y="5316277"/>
            <a:ext cx="1609950" cy="971686"/>
          </a:xfrm>
          <a:prstGeom prst="rect">
            <a:avLst/>
          </a:prstGeom>
          <a:noFill/>
          <a:ln>
            <a:noFill/>
          </a:ln>
        </p:spPr>
      </p:pic>
      <p:pic>
        <p:nvPicPr>
          <p:cNvPr id="460" name="Google Shape;460;g3ab227d961c_0_0"/>
          <p:cNvPicPr preferRelativeResize="0"/>
          <p:nvPr/>
        </p:nvPicPr>
        <p:blipFill rotWithShape="1">
          <a:blip r:embed="rId14">
            <a:alphaModFix/>
          </a:blip>
          <a:srcRect/>
          <a:stretch/>
        </p:blipFill>
        <p:spPr>
          <a:xfrm>
            <a:off x="7413171" y="5677376"/>
            <a:ext cx="2181529" cy="42868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9"/>
          <p:cNvSpPr txBox="1"/>
          <p:nvPr/>
        </p:nvSpPr>
        <p:spPr>
          <a:xfrm>
            <a:off x="6270894" y="1591028"/>
            <a:ext cx="5643197" cy="923330"/>
          </a:xfrm>
          <a:prstGeom prst="rect">
            <a:avLst/>
          </a:prstGeom>
          <a:noFill/>
          <a:ln>
            <a:noFill/>
          </a:ln>
        </p:spPr>
        <p:txBody>
          <a:bodyPr spcFirstLastPara="1" wrap="square" lIns="0" tIns="0" rIns="0" bIns="0" anchor="t" anchorCtr="0">
            <a:spAutoFit/>
          </a:bodyPr>
          <a:lstStyle/>
          <a:p>
            <a:pPr marL="0" indent="0">
              <a:buSzPts val="6000"/>
            </a:pPr>
            <a:r>
              <a:rPr lang="ja-JP" altLang="ja-JP" sz="6000" noProof="1">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主な技術</a:t>
            </a:r>
            <a:r>
              <a:rPr lang="ja-JP" altLang="en-US" sz="6000" noProof="1">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開発</a:t>
            </a:r>
            <a:endParaRPr lang="ja-JP" altLang="ja-JP" sz="3600" noProof="1">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10"/>
          <p:cNvPicPr preferRelativeResize="0"/>
          <p:nvPr/>
        </p:nvPicPr>
        <p:blipFill rotWithShape="1">
          <a:blip r:embed="rId3">
            <a:alphaModFix/>
          </a:blip>
          <a:srcRect l="27247" r="27249"/>
          <a:stretch/>
        </p:blipFill>
        <p:spPr>
          <a:xfrm>
            <a:off x="1" y="0"/>
            <a:ext cx="4610350" cy="6322499"/>
          </a:xfrm>
          <a:prstGeom prst="rect">
            <a:avLst/>
          </a:prstGeom>
          <a:noFill/>
          <a:ln>
            <a:noFill/>
          </a:ln>
        </p:spPr>
      </p:pic>
      <p:grpSp>
        <p:nvGrpSpPr>
          <p:cNvPr id="471" name="Google Shape;471;p10"/>
          <p:cNvGrpSpPr/>
          <p:nvPr/>
        </p:nvGrpSpPr>
        <p:grpSpPr>
          <a:xfrm>
            <a:off x="3" y="3135250"/>
            <a:ext cx="4234394" cy="3187645"/>
            <a:chOff x="0" y="-38100"/>
            <a:chExt cx="1672836" cy="1259308"/>
          </a:xfrm>
        </p:grpSpPr>
        <p:sp>
          <p:nvSpPr>
            <p:cNvPr id="472" name="Google Shape;472;p10"/>
            <p:cNvSpPr/>
            <p:nvPr/>
          </p:nvSpPr>
          <p:spPr>
            <a:xfrm>
              <a:off x="0" y="0"/>
              <a:ext cx="1672836" cy="1221208"/>
            </a:xfrm>
            <a:custGeom>
              <a:avLst/>
              <a:gdLst/>
              <a:ahLst/>
              <a:cxnLst/>
              <a:rect l="l" t="t" r="r" b="b"/>
              <a:pathLst>
                <a:path w="1672836" h="1221208" extrusionOk="0">
                  <a:moveTo>
                    <a:pt x="0" y="0"/>
                  </a:moveTo>
                  <a:lnTo>
                    <a:pt x="1672836" y="0"/>
                  </a:lnTo>
                  <a:lnTo>
                    <a:pt x="1672836" y="1221208"/>
                  </a:lnTo>
                  <a:lnTo>
                    <a:pt x="0" y="1221208"/>
                  </a:lnTo>
                  <a:close/>
                </a:path>
              </a:pathLst>
            </a:custGeom>
            <a:solidFill>
              <a:srgbClr val="00B1C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lang="ja-JP" sz="1200" b="0" i="0" u="none" strike="noStrike" cap="none" noProof="0" dirty="0">
                <a:solidFill>
                  <a:schemeClr val="dk1"/>
                </a:solidFill>
                <a:latin typeface="Arial"/>
                <a:ea typeface="Arial"/>
                <a:cs typeface="Arial"/>
                <a:sym typeface="Arial"/>
              </a:endParaRPr>
            </a:p>
          </p:txBody>
        </p:sp>
        <p:sp>
          <p:nvSpPr>
            <p:cNvPr id="473" name="Google Shape;473;p10"/>
            <p:cNvSpPr txBox="1"/>
            <p:nvPr/>
          </p:nvSpPr>
          <p:spPr>
            <a:xfrm>
              <a:off x="0" y="-38100"/>
              <a:ext cx="1672836" cy="1259308"/>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lang="ja-JP" sz="1200" b="0" i="0" u="none" strike="noStrike" cap="none" noProof="0" dirty="0">
                <a:solidFill>
                  <a:schemeClr val="dk1"/>
                </a:solidFill>
                <a:latin typeface="Calibri"/>
                <a:ea typeface="Calibri"/>
                <a:cs typeface="Calibri"/>
                <a:sym typeface="Calibri"/>
              </a:endParaRPr>
            </a:p>
          </p:txBody>
        </p:sp>
      </p:grpSp>
      <p:sp>
        <p:nvSpPr>
          <p:cNvPr id="474" name="Google Shape;474;p10"/>
          <p:cNvSpPr txBox="1"/>
          <p:nvPr/>
        </p:nvSpPr>
        <p:spPr>
          <a:xfrm>
            <a:off x="455003" y="3879688"/>
            <a:ext cx="3107201" cy="143641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4667"/>
              <a:buFont typeface="Arial"/>
              <a:buNone/>
            </a:pPr>
            <a:r>
              <a:rPr lang="ja-JP" sz="4667" u="none" strike="noStrike" cap="none" noProof="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主な</a:t>
            </a:r>
            <a:br>
              <a:rPr lang="ja-JP" sz="4667" u="none" strike="noStrike" cap="none" noProof="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sz="4667" u="none" strike="noStrike" cap="none" noProof="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技術</a:t>
            </a:r>
            <a:r>
              <a:rPr lang="ja-JP" altLang="en-US" sz="4667" u="none" strike="noStrike" cap="none" noProof="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開発</a:t>
            </a:r>
            <a:endParaRPr lang="ja-JP" sz="1200" u="none" strike="noStrike" cap="none" noProof="0" dirty="0">
              <a:solidFill>
                <a:schemeClr val="dk1"/>
              </a:solidFill>
              <a:latin typeface="Arial"/>
              <a:ea typeface="Arial"/>
              <a:cs typeface="Arial"/>
              <a:sym typeface="Arial"/>
            </a:endParaRPr>
          </a:p>
        </p:txBody>
      </p:sp>
      <p:sp>
        <p:nvSpPr>
          <p:cNvPr id="475" name="Google Shape;475;p10"/>
          <p:cNvSpPr txBox="1"/>
          <p:nvPr/>
        </p:nvSpPr>
        <p:spPr>
          <a:xfrm>
            <a:off x="6051770" y="767659"/>
            <a:ext cx="5848999" cy="635302"/>
          </a:xfrm>
          <a:prstGeom prst="rect">
            <a:avLst/>
          </a:prstGeom>
          <a:noFill/>
          <a:ln>
            <a:noFill/>
          </a:ln>
        </p:spPr>
        <p:txBody>
          <a:bodyPr spcFirstLastPara="1" wrap="square" lIns="0" tIns="0" rIns="0" bIns="0" anchor="t" anchorCtr="0">
            <a:spAutoFit/>
          </a:bodyPr>
          <a:lstStyle/>
          <a:p>
            <a:pPr marL="345456" marR="0" lvl="1" indent="-168535" algn="l" rtl="0">
              <a:lnSpc>
                <a:spcPct val="129011"/>
              </a:lnSpc>
              <a:spcBef>
                <a:spcPts val="0"/>
              </a:spcBef>
              <a:spcAft>
                <a:spcPts val="0"/>
              </a:spcAft>
              <a:buClr>
                <a:srgbClr val="000000"/>
              </a:buClr>
              <a:buSzPts val="2300"/>
              <a:buFont typeface="Arial"/>
              <a:buChar char="•"/>
            </a:pP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データ定義および交換のための共通言語</a:t>
            </a:r>
            <a:endParaRPr lang="ja-JP" sz="1600" b="0" i="0" u="none" strike="noStrike" cap="none" noProof="0" dirty="0">
              <a:solidFill>
                <a:schemeClr val="dk1"/>
              </a:solidFill>
              <a:latin typeface="Arial"/>
              <a:ea typeface="Arial"/>
              <a:cs typeface="Arial"/>
              <a:sym typeface="Arial"/>
            </a:endParaRPr>
          </a:p>
          <a:p>
            <a:pPr marL="345456" marR="0" lvl="1" indent="-168535" algn="l" rtl="0">
              <a:lnSpc>
                <a:spcPct val="129011"/>
              </a:lnSpc>
              <a:spcBef>
                <a:spcPts val="0"/>
              </a:spcBef>
              <a:spcAft>
                <a:spcPts val="0"/>
              </a:spcAft>
              <a:buClr>
                <a:srgbClr val="000000"/>
              </a:buClr>
              <a:buSzPts val="2300"/>
              <a:buFont typeface="Arial"/>
              <a:buChar char="•"/>
            </a:pP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データおよびサービスへのアクセス用共通インターフェース</a:t>
            </a:r>
            <a:endParaRPr lang="ja-JP" sz="1600" b="0" i="0" u="none" strike="noStrike" cap="none" noProof="0" dirty="0">
              <a:solidFill>
                <a:schemeClr val="dk1"/>
              </a:solidFill>
              <a:latin typeface="Arial"/>
              <a:ea typeface="Arial"/>
              <a:cs typeface="Arial"/>
              <a:sym typeface="Arial"/>
            </a:endParaRPr>
          </a:p>
        </p:txBody>
      </p:sp>
      <p:sp>
        <p:nvSpPr>
          <p:cNvPr id="476" name="Google Shape;476;p10"/>
          <p:cNvSpPr txBox="1"/>
          <p:nvPr/>
        </p:nvSpPr>
        <p:spPr>
          <a:xfrm>
            <a:off x="6309542" y="292353"/>
            <a:ext cx="3560000" cy="295466"/>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車両データ</a:t>
            </a:r>
            <a:r>
              <a:rPr lang="ja-JP" altLang="en-US"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の標準化</a:t>
            </a:r>
            <a:endParaRPr lang="ja-JP" sz="1200" i="0" u="none" strike="noStrike" cap="none" noProof="0" dirty="0">
              <a:solidFill>
                <a:schemeClr val="dk1"/>
              </a:solidFill>
              <a:latin typeface="Arial"/>
              <a:ea typeface="Arial"/>
              <a:cs typeface="Arial"/>
              <a:sym typeface="Arial"/>
            </a:endParaRPr>
          </a:p>
        </p:txBody>
      </p:sp>
      <p:sp>
        <p:nvSpPr>
          <p:cNvPr id="477" name="Google Shape;477;p10"/>
          <p:cNvSpPr txBox="1"/>
          <p:nvPr/>
        </p:nvSpPr>
        <p:spPr>
          <a:xfrm>
            <a:off x="6051770" y="2338940"/>
            <a:ext cx="5309400" cy="635302"/>
          </a:xfrm>
          <a:prstGeom prst="rect">
            <a:avLst/>
          </a:prstGeom>
          <a:noFill/>
          <a:ln>
            <a:noFill/>
          </a:ln>
        </p:spPr>
        <p:txBody>
          <a:bodyPr spcFirstLastPara="1" wrap="square" lIns="0" tIns="0" rIns="0" bIns="0" anchor="t" anchorCtr="0">
            <a:spAutoFit/>
          </a:bodyPr>
          <a:lstStyle/>
          <a:p>
            <a:pPr marL="345456" marR="0" lvl="1" indent="-168535" algn="l" rtl="0">
              <a:lnSpc>
                <a:spcPct val="129011"/>
              </a:lnSpc>
              <a:spcBef>
                <a:spcPts val="0"/>
              </a:spcBef>
              <a:spcAft>
                <a:spcPts val="0"/>
              </a:spcAft>
              <a:buClr>
                <a:srgbClr val="000000"/>
              </a:buClr>
              <a:buSzPts val="2300"/>
              <a:buFont typeface="Arial"/>
              <a:buChar char="•"/>
            </a:pP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自動車アプリ市場の断片化の解消</a:t>
            </a:r>
            <a:endParaRPr lang="ja-JP" sz="1600" b="0" i="0" u="none" strike="noStrike" cap="none" noProof="0" dirty="0">
              <a:solidFill>
                <a:schemeClr val="dk1"/>
              </a:solidFill>
              <a:latin typeface="Arial"/>
              <a:ea typeface="Arial"/>
              <a:cs typeface="Arial"/>
              <a:sym typeface="Arial"/>
            </a:endParaRPr>
          </a:p>
          <a:p>
            <a:pPr marL="345456" marR="0" lvl="1" indent="-168535" algn="l" rtl="0">
              <a:lnSpc>
                <a:spcPct val="129011"/>
              </a:lnSpc>
              <a:spcBef>
                <a:spcPts val="0"/>
              </a:spcBef>
              <a:spcAft>
                <a:spcPts val="0"/>
              </a:spcAft>
              <a:buClr>
                <a:srgbClr val="000000"/>
              </a:buClr>
              <a:buSzPts val="2300"/>
              <a:buFont typeface="Arial"/>
              <a:buChar char="•"/>
            </a:pP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一度作成すれば、ブランドを問わず展開</a:t>
            </a:r>
            <a:r>
              <a:rPr lang="ja-JP" altLang="en-US"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が</a:t>
            </a: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可能</a:t>
            </a:r>
            <a:r>
              <a:rPr lang="ja-JP" altLang="en-US"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です</a:t>
            </a:r>
            <a:endParaRPr lang="ja-JP" sz="1600" b="0" i="0" u="none" strike="noStrike" cap="none" noProof="0" dirty="0">
              <a:solidFill>
                <a:schemeClr val="dk1"/>
              </a:solidFill>
              <a:latin typeface="Arial"/>
              <a:ea typeface="Arial"/>
              <a:cs typeface="Arial"/>
              <a:sym typeface="Arial"/>
            </a:endParaRPr>
          </a:p>
        </p:txBody>
      </p:sp>
      <p:sp>
        <p:nvSpPr>
          <p:cNvPr id="478" name="Google Shape;478;p10"/>
          <p:cNvSpPr txBox="1"/>
          <p:nvPr/>
        </p:nvSpPr>
        <p:spPr>
          <a:xfrm>
            <a:off x="6309542" y="1878923"/>
            <a:ext cx="3560100" cy="295500"/>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AOSP</a:t>
            </a:r>
            <a:r>
              <a:rPr lang="ja-JP" altLang="en-US"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アプリフレームワーク</a:t>
            </a:r>
            <a:endParaRPr lang="ja-JP" sz="1200" b="0" i="0" u="none" strike="noStrike" cap="none" noProof="0" dirty="0">
              <a:solidFill>
                <a:schemeClr val="dk1"/>
              </a:solidFill>
              <a:latin typeface="Arial"/>
              <a:ea typeface="Arial"/>
              <a:cs typeface="Arial"/>
              <a:sym typeface="Arial"/>
            </a:endParaRPr>
          </a:p>
        </p:txBody>
      </p:sp>
      <p:sp>
        <p:nvSpPr>
          <p:cNvPr id="479" name="Google Shape;479;p10"/>
          <p:cNvSpPr txBox="1"/>
          <p:nvPr/>
        </p:nvSpPr>
        <p:spPr>
          <a:xfrm>
            <a:off x="6051769" y="3873257"/>
            <a:ext cx="5699241" cy="635302"/>
          </a:xfrm>
          <a:prstGeom prst="rect">
            <a:avLst/>
          </a:prstGeom>
          <a:noFill/>
          <a:ln>
            <a:noFill/>
          </a:ln>
        </p:spPr>
        <p:txBody>
          <a:bodyPr spcFirstLastPara="1" wrap="square" lIns="0" tIns="0" rIns="0" bIns="0" anchor="t" anchorCtr="0">
            <a:spAutoFit/>
          </a:bodyPr>
          <a:lstStyle/>
          <a:p>
            <a:pPr marL="345456" marR="0" lvl="1" indent="-168535" algn="l" rtl="0">
              <a:lnSpc>
                <a:spcPct val="129011"/>
              </a:lnSpc>
              <a:spcBef>
                <a:spcPts val="0"/>
              </a:spcBef>
              <a:spcAft>
                <a:spcPts val="0"/>
              </a:spcAft>
              <a:buClr>
                <a:srgbClr val="000000"/>
              </a:buClr>
              <a:buSzPts val="2300"/>
              <a:buFont typeface="Arial"/>
              <a:buChar char="•"/>
            </a:pP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フリート管理のユースケースに向けた共通データ定義</a:t>
            </a:r>
            <a:br>
              <a:rPr lang="en-US" alt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を</a:t>
            </a: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活用</a:t>
            </a:r>
            <a:r>
              <a:rPr lang="ja-JP" altLang="en-US"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することができます</a:t>
            </a:r>
            <a:r>
              <a:rPr lang="en-US" alt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p>
        </p:txBody>
      </p:sp>
      <p:sp>
        <p:nvSpPr>
          <p:cNvPr id="480" name="Google Shape;480;p10"/>
          <p:cNvSpPr txBox="1"/>
          <p:nvPr/>
        </p:nvSpPr>
        <p:spPr>
          <a:xfrm>
            <a:off x="6321575" y="3560748"/>
            <a:ext cx="5849000" cy="295466"/>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商用車</a:t>
            </a:r>
            <a:r>
              <a:rPr lang="ja-JP" altLang="en-US"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および</a:t>
            </a:r>
            <a:r>
              <a:rPr lang="ja-JP" altLang="en-US"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フリート管理</a:t>
            </a:r>
            <a:r>
              <a:rPr lang="ja-JP" altLang="en-US" sz="2000" b="1"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ソリューション</a:t>
            </a:r>
            <a:endParaRPr lang="ja-JP" sz="1200" b="0" i="0" u="none" strike="noStrike" cap="none" noProof="0" dirty="0">
              <a:solidFill>
                <a:schemeClr val="dk1"/>
              </a:solidFill>
              <a:latin typeface="Arial"/>
              <a:ea typeface="Arial"/>
              <a:cs typeface="Arial"/>
              <a:sym typeface="Arial"/>
            </a:endParaRPr>
          </a:p>
        </p:txBody>
      </p:sp>
      <p:sp>
        <p:nvSpPr>
          <p:cNvPr id="481" name="Google Shape;481;p10"/>
          <p:cNvSpPr txBox="1"/>
          <p:nvPr/>
        </p:nvSpPr>
        <p:spPr>
          <a:xfrm>
            <a:off x="6051768" y="5444538"/>
            <a:ext cx="5309400" cy="635302"/>
          </a:xfrm>
          <a:prstGeom prst="rect">
            <a:avLst/>
          </a:prstGeom>
          <a:noFill/>
          <a:ln>
            <a:noFill/>
          </a:ln>
        </p:spPr>
        <p:txBody>
          <a:bodyPr spcFirstLastPara="1" wrap="square" lIns="0" tIns="0" rIns="0" bIns="0" anchor="t" anchorCtr="0">
            <a:spAutoFit/>
          </a:bodyPr>
          <a:lstStyle/>
          <a:p>
            <a:pPr marL="345456" marR="0" lvl="1" indent="-168535" algn="l" rtl="0">
              <a:lnSpc>
                <a:spcPct val="129011"/>
              </a:lnSpc>
              <a:spcBef>
                <a:spcPts val="0"/>
              </a:spcBef>
              <a:spcAft>
                <a:spcPts val="0"/>
              </a:spcAft>
              <a:buClr>
                <a:srgbClr val="000000"/>
              </a:buClr>
              <a:buSzPts val="2300"/>
              <a:buFont typeface="Arial"/>
              <a:buChar char="•"/>
            </a:pP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オープンソースプロジェクトの</a:t>
            </a:r>
            <a:r>
              <a:rPr lang="ja-JP" sz="1600" b="0" i="0" u="none" strike="noStrike" cap="none" noProof="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ホスティングにお</a:t>
            </a:r>
            <a:r>
              <a:rPr lang="ja-JP" altLang="en-US" sz="1600" b="0" i="0" u="none" strike="noStrike" cap="none" noProof="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いて</a:t>
            </a:r>
            <a:r>
              <a:rPr lang="ja-JP" sz="1600" b="0" i="0" u="none" strike="noStrike" cap="none" noProof="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15年</a:t>
            </a:r>
            <a:r>
              <a:rPr 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の実績</a:t>
            </a:r>
            <a:r>
              <a:rPr lang="ja-JP" altLang="en-US"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があります</a:t>
            </a:r>
            <a:r>
              <a:rPr lang="en-US" altLang="ja-JP" sz="1600" b="0" i="0" u="none" strike="noStrike" cap="none" noProof="0"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lang="ja-JP" sz="1600" b="0" i="0" u="none" strike="noStrike" cap="none" noProof="0" dirty="0">
              <a:solidFill>
                <a:schemeClr val="dk1"/>
              </a:solidFill>
              <a:latin typeface="Arial"/>
              <a:ea typeface="Arial"/>
              <a:cs typeface="Arial"/>
              <a:sym typeface="Arial"/>
            </a:endParaRPr>
          </a:p>
        </p:txBody>
      </p:sp>
      <p:sp>
        <p:nvSpPr>
          <p:cNvPr id="482" name="Google Shape;482;p10"/>
          <p:cNvSpPr txBox="1"/>
          <p:nvPr/>
        </p:nvSpPr>
        <p:spPr>
          <a:xfrm>
            <a:off x="6287834" y="5140967"/>
            <a:ext cx="4529321" cy="295466"/>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オープンソース</a:t>
            </a:r>
            <a:r>
              <a:rPr lang="ja-JP" altLang="en-US"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コード</a:t>
            </a:r>
            <a:r>
              <a:rPr lang="ja-JP" altLang="en-US" sz="2000" b="1" i="0" u="none" strike="noStrike" cap="none" noProof="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投稿活動</a:t>
            </a:r>
            <a:endParaRPr lang="ja-JP" sz="1200" b="0" i="0" u="none" strike="noStrike" cap="none" noProof="0" dirty="0">
              <a:solidFill>
                <a:schemeClr val="dk1"/>
              </a:solidFill>
              <a:latin typeface="Arial"/>
              <a:ea typeface="Arial"/>
              <a:cs typeface="Arial"/>
              <a:sym typeface="Arial"/>
            </a:endParaRPr>
          </a:p>
        </p:txBody>
      </p:sp>
      <p:sp>
        <p:nvSpPr>
          <p:cNvPr id="483" name="Google Shape;483;p10"/>
          <p:cNvSpPr/>
          <p:nvPr/>
        </p:nvSpPr>
        <p:spPr>
          <a:xfrm>
            <a:off x="4862044" y="292353"/>
            <a:ext cx="1076908" cy="1228865"/>
          </a:xfrm>
          <a:custGeom>
            <a:avLst/>
            <a:gdLst/>
            <a:ahLst/>
            <a:cxnLst/>
            <a:rect l="l" t="t" r="r" b="b"/>
            <a:pathLst>
              <a:path w="1615362" h="1843297" extrusionOk="0">
                <a:moveTo>
                  <a:pt x="0" y="0"/>
                </a:moveTo>
                <a:lnTo>
                  <a:pt x="1615362" y="0"/>
                </a:lnTo>
                <a:lnTo>
                  <a:pt x="1615362" y="1843297"/>
                </a:lnTo>
                <a:lnTo>
                  <a:pt x="0" y="1843297"/>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lang="ja-JP" sz="1200" b="0" i="0" u="none" strike="noStrike" cap="none" noProof="0" dirty="0">
              <a:solidFill>
                <a:schemeClr val="dk1"/>
              </a:solidFill>
              <a:latin typeface="Arial"/>
              <a:ea typeface="Arial"/>
              <a:cs typeface="Arial"/>
              <a:sym typeface="Arial"/>
            </a:endParaRPr>
          </a:p>
        </p:txBody>
      </p:sp>
      <p:sp>
        <p:nvSpPr>
          <p:cNvPr id="484" name="Google Shape;484;p10" descr="A purple hexagon with white and white squares with a gear in center  AI-generated content may be incorrect."/>
          <p:cNvSpPr/>
          <p:nvPr/>
        </p:nvSpPr>
        <p:spPr>
          <a:xfrm>
            <a:off x="4862044" y="1837670"/>
            <a:ext cx="1078254" cy="1230401"/>
          </a:xfrm>
          <a:custGeom>
            <a:avLst/>
            <a:gdLst/>
            <a:ahLst/>
            <a:cxnLst/>
            <a:rect l="l" t="t" r="r" b="b"/>
            <a:pathLst>
              <a:path w="1615362" h="1843298" extrusionOk="0">
                <a:moveTo>
                  <a:pt x="0" y="0"/>
                </a:moveTo>
                <a:lnTo>
                  <a:pt x="1615362" y="0"/>
                </a:lnTo>
                <a:lnTo>
                  <a:pt x="1615362" y="1843298"/>
                </a:lnTo>
                <a:lnTo>
                  <a:pt x="0" y="1843298"/>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lang="ja-JP" sz="1200" b="0" i="0" u="none" strike="noStrike" cap="none" noProof="0" dirty="0">
              <a:solidFill>
                <a:schemeClr val="dk1"/>
              </a:solidFill>
              <a:latin typeface="Arial"/>
              <a:ea typeface="Arial"/>
              <a:cs typeface="Arial"/>
              <a:sym typeface="Arial"/>
            </a:endParaRPr>
          </a:p>
        </p:txBody>
      </p:sp>
      <p:sp>
        <p:nvSpPr>
          <p:cNvPr id="485" name="Google Shape;485;p10"/>
          <p:cNvSpPr/>
          <p:nvPr/>
        </p:nvSpPr>
        <p:spPr>
          <a:xfrm>
            <a:off x="4862041" y="3536431"/>
            <a:ext cx="1079600" cy="1228865"/>
          </a:xfrm>
          <a:custGeom>
            <a:avLst/>
            <a:gdLst/>
            <a:ahLst/>
            <a:cxnLst/>
            <a:rect l="l" t="t" r="r" b="b"/>
            <a:pathLst>
              <a:path w="1615362" h="1843297" extrusionOk="0">
                <a:moveTo>
                  <a:pt x="0" y="0"/>
                </a:moveTo>
                <a:lnTo>
                  <a:pt x="1615362" y="0"/>
                </a:lnTo>
                <a:lnTo>
                  <a:pt x="1615362" y="1843297"/>
                </a:lnTo>
                <a:lnTo>
                  <a:pt x="0" y="1843297"/>
                </a:lnTo>
                <a:lnTo>
                  <a:pt x="0" y="0"/>
                </a:lnTo>
                <a:close/>
              </a:path>
            </a:pathLst>
          </a:custGeom>
          <a:blipFill rotWithShape="1">
            <a:blip r:embed="rId6"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lang="ja-JP" sz="1200" b="0" i="0" u="none" strike="noStrike" cap="none" noProof="0" dirty="0">
              <a:solidFill>
                <a:schemeClr val="dk1"/>
              </a:solidFill>
              <a:latin typeface="Arial"/>
              <a:ea typeface="Arial"/>
              <a:cs typeface="Arial"/>
              <a:sym typeface="Arial"/>
            </a:endParaRPr>
          </a:p>
        </p:txBody>
      </p:sp>
      <p:pic>
        <p:nvPicPr>
          <p:cNvPr id="486" name="Google Shape;486;p10" title="open_source_codes_icon.png"/>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4909596" y="5032739"/>
            <a:ext cx="1078992" cy="123139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6" name="矢印: 五方向 5">
            <a:extLst>
              <a:ext uri="{FF2B5EF4-FFF2-40B4-BE49-F238E27FC236}">
                <a16:creationId xmlns:a16="http://schemas.microsoft.com/office/drawing/2014/main" id="{5FE825E1-0C82-715C-64DF-E9FBE2773D32}"/>
              </a:ext>
            </a:extLst>
          </p:cNvPr>
          <p:cNvSpPr/>
          <p:nvPr/>
        </p:nvSpPr>
        <p:spPr>
          <a:xfrm>
            <a:off x="118922" y="867031"/>
            <a:ext cx="3686436" cy="2507913"/>
          </a:xfrm>
          <a:prstGeom prst="homePlate">
            <a:avLst>
              <a:gd name="adj" fmla="val 17924"/>
            </a:avLst>
          </a:prstGeom>
          <a:solidFill>
            <a:srgbClr val="00B1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矢印: 五方向 1">
            <a:extLst>
              <a:ext uri="{FF2B5EF4-FFF2-40B4-BE49-F238E27FC236}">
                <a16:creationId xmlns:a16="http://schemas.microsoft.com/office/drawing/2014/main" id="{1B178172-B8EB-791B-07A7-440078A47657}"/>
              </a:ext>
            </a:extLst>
          </p:cNvPr>
          <p:cNvSpPr/>
          <p:nvPr/>
        </p:nvSpPr>
        <p:spPr>
          <a:xfrm>
            <a:off x="118922" y="4060593"/>
            <a:ext cx="3686436" cy="1514959"/>
          </a:xfrm>
          <a:prstGeom prst="homePlate">
            <a:avLst>
              <a:gd name="adj" fmla="val 30973"/>
            </a:avLst>
          </a:prstGeom>
          <a:solidFill>
            <a:srgbClr val="355E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494" name="Google Shape;494;p11"/>
          <p:cNvGrpSpPr/>
          <p:nvPr/>
        </p:nvGrpSpPr>
        <p:grpSpPr>
          <a:xfrm>
            <a:off x="3805358" y="2341657"/>
            <a:ext cx="8106932" cy="4043753"/>
            <a:chOff x="0" y="0"/>
            <a:chExt cx="3094605" cy="1377367"/>
          </a:xfrm>
        </p:grpSpPr>
        <p:sp>
          <p:nvSpPr>
            <p:cNvPr id="495" name="Google Shape;495;p11"/>
            <p:cNvSpPr/>
            <p:nvPr/>
          </p:nvSpPr>
          <p:spPr>
            <a:xfrm>
              <a:off x="0" y="0"/>
              <a:ext cx="3094605" cy="1377367"/>
            </a:xfrm>
            <a:custGeom>
              <a:avLst/>
              <a:gdLst/>
              <a:ahLst/>
              <a:cxnLst/>
              <a:rect l="l" t="t" r="r" b="b"/>
              <a:pathLst>
                <a:path w="3094605" h="1377367" extrusionOk="0">
                  <a:moveTo>
                    <a:pt x="0" y="0"/>
                  </a:moveTo>
                  <a:lnTo>
                    <a:pt x="3094605" y="0"/>
                  </a:lnTo>
                  <a:lnTo>
                    <a:pt x="3094605" y="1377367"/>
                  </a:lnTo>
                  <a:lnTo>
                    <a:pt x="0" y="1377367"/>
                  </a:lnTo>
                  <a:close/>
                </a:path>
              </a:pathLst>
            </a:custGeom>
            <a:solidFill>
              <a:srgbClr val="355E8A"/>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496" name="Google Shape;496;p11"/>
            <p:cNvSpPr txBox="1"/>
            <p:nvPr/>
          </p:nvSpPr>
          <p:spPr>
            <a:xfrm>
              <a:off x="0" y="50622"/>
              <a:ext cx="3094605" cy="1326745"/>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97" name="Google Shape;497;p11"/>
          <p:cNvSpPr/>
          <p:nvPr/>
        </p:nvSpPr>
        <p:spPr>
          <a:xfrm rot="10800000">
            <a:off x="9953699" y="3807495"/>
            <a:ext cx="1871500" cy="2453780"/>
          </a:xfrm>
          <a:custGeom>
            <a:avLst/>
            <a:gdLst/>
            <a:ahLst/>
            <a:cxnLst/>
            <a:rect l="l" t="t" r="r" b="b"/>
            <a:pathLst>
              <a:path w="2695158" h="3437702" extrusionOk="0">
                <a:moveTo>
                  <a:pt x="0" y="0"/>
                </a:moveTo>
                <a:lnTo>
                  <a:pt x="2695158" y="0"/>
                </a:lnTo>
                <a:lnTo>
                  <a:pt x="2695158" y="3437702"/>
                </a:lnTo>
                <a:lnTo>
                  <a:pt x="0" y="3437702"/>
                </a:lnTo>
                <a:lnTo>
                  <a:pt x="0" y="0"/>
                </a:lnTo>
                <a:close/>
              </a:path>
            </a:pathLst>
          </a:custGeom>
          <a:solidFill>
            <a:srgbClr val="002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grpSp>
        <p:nvGrpSpPr>
          <p:cNvPr id="501" name="Google Shape;501;p11"/>
          <p:cNvGrpSpPr/>
          <p:nvPr/>
        </p:nvGrpSpPr>
        <p:grpSpPr>
          <a:xfrm>
            <a:off x="4895673" y="3920950"/>
            <a:ext cx="3677104" cy="1769634"/>
            <a:chOff x="0" y="-42381"/>
            <a:chExt cx="812800" cy="448781"/>
          </a:xfrm>
        </p:grpSpPr>
        <p:sp>
          <p:nvSpPr>
            <p:cNvPr id="502" name="Google Shape;502;p11"/>
            <p:cNvSpPr/>
            <p:nvPr/>
          </p:nvSpPr>
          <p:spPr>
            <a:xfrm>
              <a:off x="0" y="0"/>
              <a:ext cx="812800" cy="406400"/>
            </a:xfrm>
            <a:custGeom>
              <a:avLst/>
              <a:gdLst/>
              <a:ahLst/>
              <a:cxnLst/>
              <a:rect l="l" t="t" r="r" b="b"/>
              <a:pathLst>
                <a:path w="812800" h="406400" extrusionOk="0">
                  <a:moveTo>
                    <a:pt x="609600" y="0"/>
                  </a:moveTo>
                  <a:lnTo>
                    <a:pt x="0" y="0"/>
                  </a:lnTo>
                  <a:lnTo>
                    <a:pt x="0" y="406400"/>
                  </a:lnTo>
                  <a:lnTo>
                    <a:pt x="609600" y="406400"/>
                  </a:lnTo>
                  <a:lnTo>
                    <a:pt x="812800" y="203200"/>
                  </a:lnTo>
                  <a:lnTo>
                    <a:pt x="609600" y="0"/>
                  </a:lnTo>
                  <a:close/>
                </a:path>
              </a:pathLst>
            </a:custGeom>
            <a:solidFill>
              <a:srgbClr val="355E8A"/>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03" name="Google Shape;503;p11"/>
            <p:cNvSpPr txBox="1"/>
            <p:nvPr/>
          </p:nvSpPr>
          <p:spPr>
            <a:xfrm>
              <a:off x="32185" y="-42381"/>
              <a:ext cx="698500" cy="444500"/>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dirty="0">
                <a:solidFill>
                  <a:schemeClr val="dk1"/>
                </a:solidFill>
                <a:latin typeface="Calibri"/>
                <a:ea typeface="Calibri"/>
                <a:cs typeface="Calibri"/>
                <a:sym typeface="Calibri"/>
              </a:endParaRPr>
            </a:p>
          </p:txBody>
        </p:sp>
      </p:grpSp>
      <p:sp>
        <p:nvSpPr>
          <p:cNvPr id="507" name="Google Shape;507;p11"/>
          <p:cNvSpPr txBox="1"/>
          <p:nvPr/>
        </p:nvSpPr>
        <p:spPr>
          <a:xfrm>
            <a:off x="507197" y="194449"/>
            <a:ext cx="10979200"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データ</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エキスパート</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グループ </a:t>
            </a: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主な活動</a:t>
            </a:r>
            <a:endParaRPr sz="1000" i="0" u="none" strike="noStrike" cap="none" dirty="0">
              <a:solidFill>
                <a:schemeClr val="dk1"/>
              </a:solidFill>
              <a:latin typeface="Arial"/>
              <a:ea typeface="Arial"/>
              <a:cs typeface="Arial"/>
              <a:sym typeface="Arial"/>
            </a:endParaRPr>
          </a:p>
        </p:txBody>
      </p:sp>
      <p:grpSp>
        <p:nvGrpSpPr>
          <p:cNvPr id="517" name="Google Shape;517;p11"/>
          <p:cNvGrpSpPr/>
          <p:nvPr/>
        </p:nvGrpSpPr>
        <p:grpSpPr>
          <a:xfrm>
            <a:off x="3882831" y="2585594"/>
            <a:ext cx="1953291" cy="1104037"/>
            <a:chOff x="0" y="-38100"/>
            <a:chExt cx="727857" cy="465792"/>
          </a:xfrm>
          <a:solidFill>
            <a:srgbClr val="002060"/>
          </a:solidFill>
        </p:grpSpPr>
        <p:sp>
          <p:nvSpPr>
            <p:cNvPr id="518" name="Google Shape;518;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gr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bg1"/>
                </a:solidFill>
                <a:latin typeface="Arial"/>
                <a:ea typeface="Arial"/>
                <a:cs typeface="Arial"/>
                <a:sym typeface="Arial"/>
              </a:endParaRPr>
            </a:p>
          </p:txBody>
        </p:sp>
        <p:sp>
          <p:nvSpPr>
            <p:cNvPr id="519" name="Google Shape;519;p11"/>
            <p:cNvSpPr txBox="1"/>
            <p:nvPr/>
          </p:nvSpPr>
          <p:spPr>
            <a:xfrm>
              <a:off x="0" y="-38100"/>
              <a:ext cx="727857" cy="465792"/>
            </a:xfrm>
            <a:prstGeom prst="rect">
              <a:avLst/>
            </a:prstGeom>
            <a:grp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sz="1466"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ベストプラクティス</a:t>
              </a:r>
              <a:r>
                <a:rPr lang="ja-JP" sz="1466"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1200" i="0" u="none" strike="noStrike" cap="none" dirty="0">
                <a:solidFill>
                  <a:schemeClr val="bg1"/>
                </a:solidFill>
                <a:latin typeface="Arial"/>
                <a:ea typeface="Arial"/>
                <a:cs typeface="Arial"/>
                <a:sym typeface="Arial"/>
              </a:endParaRPr>
            </a:p>
            <a:p>
              <a:pPr marL="0" marR="0" lvl="0" indent="0" algn="ctr" rtl="0">
                <a:lnSpc>
                  <a:spcPct val="140018"/>
                </a:lnSpc>
                <a:spcBef>
                  <a:spcPts val="0"/>
                </a:spcBef>
                <a:spcAft>
                  <a:spcPts val="0"/>
                </a:spcAft>
                <a:buClr>
                  <a:srgbClr val="000000"/>
                </a:buClr>
                <a:buSzPts val="1466"/>
                <a:buFont typeface="Arial"/>
                <a:buNone/>
              </a:pPr>
              <a:r>
                <a:rPr lang="ja-JP" altLang="ja-JP" sz="1466" i="0" u="none" strike="noStrike" cap="none">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および</a:t>
              </a:r>
              <a:r>
                <a:rPr lang="ja-JP" altLang="en-US" sz="1466" i="0" u="none" strike="noStrike" cap="none">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466"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ガイドライン</a:t>
              </a:r>
              <a:endParaRPr sz="1200" i="0" u="none" strike="noStrike" cap="none" dirty="0">
                <a:solidFill>
                  <a:schemeClr val="bg1"/>
                </a:solidFill>
                <a:latin typeface="Arial"/>
                <a:ea typeface="Arial"/>
                <a:cs typeface="Arial"/>
                <a:sym typeface="Arial"/>
              </a:endParaRPr>
            </a:p>
          </p:txBody>
        </p:sp>
      </p:grpSp>
      <p:grpSp>
        <p:nvGrpSpPr>
          <p:cNvPr id="520" name="Google Shape;520;p11"/>
          <p:cNvGrpSpPr/>
          <p:nvPr/>
        </p:nvGrpSpPr>
        <p:grpSpPr>
          <a:xfrm>
            <a:off x="5891888" y="2585594"/>
            <a:ext cx="1925165" cy="1104037"/>
            <a:chOff x="0" y="-38100"/>
            <a:chExt cx="727857" cy="465792"/>
          </a:xfrm>
          <a:solidFill>
            <a:srgbClr val="002060"/>
          </a:solidFill>
        </p:grpSpPr>
        <p:sp>
          <p:nvSpPr>
            <p:cNvPr id="521" name="Google Shape;521;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gr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bg1"/>
                </a:solidFill>
                <a:latin typeface="Arial"/>
                <a:ea typeface="Arial"/>
                <a:cs typeface="Arial"/>
                <a:sym typeface="Arial"/>
              </a:endParaRPr>
            </a:p>
          </p:txBody>
        </p:sp>
        <p:sp>
          <p:nvSpPr>
            <p:cNvPr id="522" name="Google Shape;522;p11"/>
            <p:cNvSpPr txBox="1"/>
            <p:nvPr/>
          </p:nvSpPr>
          <p:spPr>
            <a:xfrm>
              <a:off x="0" y="-38100"/>
              <a:ext cx="727857" cy="465792"/>
            </a:xfrm>
            <a:prstGeom prst="rect">
              <a:avLst/>
            </a:prstGeom>
            <a:grp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sz="160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データモデル／</a:t>
              </a:r>
              <a:endParaRPr i="0" u="none" strike="noStrike" cap="none" dirty="0">
                <a:solidFill>
                  <a:schemeClr val="bg1"/>
                </a:solidFill>
                <a:latin typeface="Arial"/>
                <a:ea typeface="Arial"/>
                <a:cs typeface="Arial"/>
                <a:sym typeface="Arial"/>
              </a:endParaRPr>
            </a:p>
            <a:p>
              <a:pPr marL="0" marR="0" lvl="0" indent="0" algn="ctr" rtl="0">
                <a:lnSpc>
                  <a:spcPct val="140018"/>
                </a:lnSpc>
                <a:spcBef>
                  <a:spcPts val="0"/>
                </a:spcBef>
                <a:spcAft>
                  <a:spcPts val="0"/>
                </a:spcAft>
                <a:buClr>
                  <a:srgbClr val="000000"/>
                </a:buClr>
                <a:buSzPts val="1466"/>
                <a:buFont typeface="Arial"/>
                <a:buNone/>
              </a:pPr>
              <a:r>
                <a:rPr lang="ja-JP" altLang="ja-JP" sz="160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オントロジー</a:t>
              </a:r>
              <a:endParaRPr i="0" u="none" strike="noStrike" cap="none" dirty="0">
                <a:solidFill>
                  <a:schemeClr val="bg1"/>
                </a:solidFill>
                <a:latin typeface="Arial"/>
                <a:ea typeface="Arial"/>
                <a:cs typeface="Arial"/>
                <a:sym typeface="Arial"/>
              </a:endParaRPr>
            </a:p>
          </p:txBody>
        </p:sp>
      </p:grpSp>
      <p:grpSp>
        <p:nvGrpSpPr>
          <p:cNvPr id="523" name="Google Shape;523;p11"/>
          <p:cNvGrpSpPr/>
          <p:nvPr/>
        </p:nvGrpSpPr>
        <p:grpSpPr>
          <a:xfrm>
            <a:off x="7872819" y="2585594"/>
            <a:ext cx="2026248" cy="1104037"/>
            <a:chOff x="0" y="-38100"/>
            <a:chExt cx="727857" cy="465792"/>
          </a:xfrm>
          <a:solidFill>
            <a:srgbClr val="002060"/>
          </a:solidFill>
        </p:grpSpPr>
        <p:sp>
          <p:nvSpPr>
            <p:cNvPr id="524" name="Google Shape;524;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gr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bg1"/>
                </a:solidFill>
                <a:latin typeface="Arial"/>
                <a:ea typeface="Arial"/>
                <a:cs typeface="Arial"/>
                <a:sym typeface="Arial"/>
              </a:endParaRPr>
            </a:p>
          </p:txBody>
        </p:sp>
        <p:sp>
          <p:nvSpPr>
            <p:cNvPr id="525" name="Google Shape;525;p11"/>
            <p:cNvSpPr txBox="1"/>
            <p:nvPr/>
          </p:nvSpPr>
          <p:spPr>
            <a:xfrm>
              <a:off x="0" y="-38100"/>
              <a:ext cx="727857" cy="465792"/>
            </a:xfrm>
            <a:prstGeom prst="rect">
              <a:avLst/>
            </a:prstGeom>
            <a:grp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データアーキテクチャ</a:t>
              </a:r>
              <a:endParaRPr i="0" u="none" strike="noStrike" cap="none" dirty="0">
                <a:solidFill>
                  <a:schemeClr val="bg1"/>
                </a:solidFill>
                <a:latin typeface="Arial"/>
                <a:ea typeface="Arial"/>
                <a:cs typeface="Arial"/>
                <a:sym typeface="Arial"/>
              </a:endParaRPr>
            </a:p>
            <a:p>
              <a:pPr marL="0" marR="0" lvl="0" indent="0" algn="ctr" rtl="0">
                <a:lnSpc>
                  <a:spcPct val="140018"/>
                </a:lnSpc>
                <a:spcBef>
                  <a:spcPts val="0"/>
                </a:spcBef>
                <a:spcAft>
                  <a:spcPts val="0"/>
                </a:spcAft>
                <a:buClr>
                  <a:srgbClr val="000000"/>
                </a:buClr>
                <a:buSzPts val="1466"/>
                <a:buFont typeface="Arial"/>
                <a:buNone/>
              </a:pPr>
              <a:r>
                <a:rPr lang="ja-JP" altLang="ja-JP"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インフラストラクチャ</a:t>
              </a:r>
              <a:endParaRPr i="0" u="none" strike="noStrike" cap="none" dirty="0">
                <a:solidFill>
                  <a:schemeClr val="bg1"/>
                </a:solidFill>
                <a:latin typeface="Arial"/>
                <a:ea typeface="Arial"/>
                <a:cs typeface="Arial"/>
                <a:sym typeface="Arial"/>
              </a:endParaRPr>
            </a:p>
          </p:txBody>
        </p:sp>
      </p:grpSp>
      <p:grpSp>
        <p:nvGrpSpPr>
          <p:cNvPr id="526" name="Google Shape;526;p11"/>
          <p:cNvGrpSpPr/>
          <p:nvPr/>
        </p:nvGrpSpPr>
        <p:grpSpPr>
          <a:xfrm>
            <a:off x="9967121" y="2585594"/>
            <a:ext cx="1858125" cy="1104037"/>
            <a:chOff x="0" y="-38100"/>
            <a:chExt cx="727857" cy="465792"/>
          </a:xfrm>
          <a:solidFill>
            <a:srgbClr val="002060"/>
          </a:solidFill>
        </p:grpSpPr>
        <p:sp>
          <p:nvSpPr>
            <p:cNvPr id="527" name="Google Shape;527;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gr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bg1"/>
                </a:solidFill>
                <a:latin typeface="Arial"/>
                <a:ea typeface="Arial"/>
                <a:cs typeface="Arial"/>
                <a:sym typeface="Arial"/>
              </a:endParaRPr>
            </a:p>
          </p:txBody>
        </p:sp>
        <p:sp>
          <p:nvSpPr>
            <p:cNvPr id="528" name="Google Shape;528;p11"/>
            <p:cNvSpPr txBox="1"/>
            <p:nvPr/>
          </p:nvSpPr>
          <p:spPr>
            <a:xfrm>
              <a:off x="0" y="-38100"/>
              <a:ext cx="727857" cy="465792"/>
            </a:xfrm>
            <a:prstGeom prst="rect">
              <a:avLst/>
            </a:prstGeom>
            <a:grp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インターフェース定義</a:t>
              </a:r>
              <a:endParaRPr i="0" u="none" strike="noStrike" cap="none" dirty="0">
                <a:solidFill>
                  <a:schemeClr val="bg1"/>
                </a:solidFill>
                <a:latin typeface="Arial"/>
                <a:ea typeface="Arial"/>
                <a:cs typeface="Arial"/>
                <a:sym typeface="Arial"/>
              </a:endParaRPr>
            </a:p>
          </p:txBody>
        </p:sp>
      </p:grpSp>
      <p:sp>
        <p:nvSpPr>
          <p:cNvPr id="529" name="Google Shape;529;p11"/>
          <p:cNvSpPr txBox="1"/>
          <p:nvPr/>
        </p:nvSpPr>
        <p:spPr>
          <a:xfrm>
            <a:off x="118920" y="1006223"/>
            <a:ext cx="3429497" cy="2068259"/>
          </a:xfrm>
          <a:prstGeom prst="rect">
            <a:avLst/>
          </a:prstGeom>
          <a:noFill/>
          <a:ln>
            <a:noFill/>
          </a:ln>
        </p:spPr>
        <p:txBody>
          <a:bodyPr spcFirstLastPara="1" wrap="square" lIns="0" tIns="0" rIns="0" bIns="0" anchor="t" anchorCtr="0">
            <a:spAutoFit/>
          </a:bodyPr>
          <a:lstStyle/>
          <a:p>
            <a:pPr marL="259098" marR="0" lvl="1" indent="-129548" algn="l" rtl="0">
              <a:lnSpc>
                <a:spcPct val="140000"/>
              </a:lnSpc>
              <a:spcBef>
                <a:spcPts val="0"/>
              </a:spcBef>
              <a:spcAft>
                <a:spcPts val="0"/>
              </a:spcAft>
              <a:buClr>
                <a:srgbClr val="000000"/>
              </a:buClr>
              <a:buSzPts val="1800"/>
              <a:buFont typeface="Arial"/>
              <a:buChar char="•"/>
            </a:pPr>
            <a:r>
              <a:rPr lang="ja-JP" alt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エンドポイント統合のための</a:t>
            </a:r>
            <a:br>
              <a:rPr lang="en-US" alt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APIゲートウェイ</a:t>
            </a:r>
            <a:r>
              <a:rPr lang="ja-JP" altLang="en-US"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コンポーネント（例：VISS）</a:t>
            </a:r>
            <a:endParaRPr sz="1600" b="0" i="0" u="none" strike="noStrike" cap="none" dirty="0">
              <a:solidFill>
                <a:schemeClr val="dk1"/>
              </a:solidFill>
              <a:latin typeface="Arial"/>
              <a:ea typeface="Arial"/>
              <a:cs typeface="Arial"/>
              <a:sym typeface="Arial"/>
            </a:endParaRPr>
          </a:p>
          <a:p>
            <a:pPr marL="259098" marR="0" lvl="1" indent="-129548" algn="l" rtl="0">
              <a:lnSpc>
                <a:spcPct val="140000"/>
              </a:lnSpc>
              <a:spcBef>
                <a:spcPts val="0"/>
              </a:spcBef>
              <a:spcAft>
                <a:spcPts val="0"/>
              </a:spcAft>
              <a:buClr>
                <a:srgbClr val="000000"/>
              </a:buClr>
              <a:buSzPts val="1800"/>
              <a:buFont typeface="Arial"/>
              <a:buChar char="•"/>
            </a:pPr>
            <a:r>
              <a:rPr lang="ja-JP" alt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データ交換</a:t>
            </a:r>
            <a:endParaRPr sz="1600" b="0" i="0" u="none" strike="noStrike" cap="none" dirty="0">
              <a:solidFill>
                <a:schemeClr val="dk1"/>
              </a:solidFill>
              <a:latin typeface="Arial"/>
              <a:ea typeface="Arial"/>
              <a:cs typeface="Arial"/>
              <a:sym typeface="Arial"/>
            </a:endParaRPr>
          </a:p>
          <a:p>
            <a:pPr marL="259098" marR="0" lvl="1" indent="-129548" algn="l" rtl="0">
              <a:lnSpc>
                <a:spcPct val="140000"/>
              </a:lnSpc>
              <a:spcBef>
                <a:spcPts val="0"/>
              </a:spcBef>
              <a:spcAft>
                <a:spcPts val="0"/>
              </a:spcAft>
              <a:buClr>
                <a:srgbClr val="000000"/>
              </a:buClr>
              <a:buSzPts val="1800"/>
              <a:buFont typeface="Arial"/>
              <a:buChar char="•"/>
            </a:pPr>
            <a:r>
              <a:rPr lang="ja-JP" alt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リモートサービスの実行</a:t>
            </a:r>
            <a:r>
              <a:rPr 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1600" b="0" i="0" u="none" strike="noStrike" cap="none" dirty="0">
              <a:solidFill>
                <a:schemeClr val="dk1"/>
              </a:solidFill>
              <a:latin typeface="Arial"/>
              <a:ea typeface="Arial"/>
              <a:cs typeface="Arial"/>
              <a:sym typeface="Arial"/>
            </a:endParaRPr>
          </a:p>
          <a:p>
            <a:pPr marL="518197" marR="0" lvl="2" indent="-172732" algn="l" rtl="0">
              <a:lnSpc>
                <a:spcPct val="140000"/>
              </a:lnSpc>
              <a:spcBef>
                <a:spcPts val="0"/>
              </a:spcBef>
              <a:spcAft>
                <a:spcPts val="0"/>
              </a:spcAft>
              <a:buClr>
                <a:srgbClr val="000000"/>
              </a:buClr>
              <a:buSzPts val="1800"/>
              <a:buFont typeface="Arial"/>
              <a:buChar char="⚬"/>
            </a:pPr>
            <a:r>
              <a:rPr lang="ja-JP" altLang="ja-JP" sz="16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概念とアプローチの定義</a:t>
            </a:r>
            <a:endParaRPr sz="1600" b="0" i="0" u="none" strike="noStrike" cap="none" dirty="0">
              <a:solidFill>
                <a:schemeClr val="dk1"/>
              </a:solidFill>
              <a:latin typeface="Arial"/>
              <a:ea typeface="Arial"/>
              <a:cs typeface="Arial"/>
              <a:sym typeface="Arial"/>
            </a:endParaRPr>
          </a:p>
        </p:txBody>
      </p:sp>
      <p:sp>
        <p:nvSpPr>
          <p:cNvPr id="530" name="Google Shape;530;p11"/>
          <p:cNvSpPr txBox="1"/>
          <p:nvPr/>
        </p:nvSpPr>
        <p:spPr>
          <a:xfrm>
            <a:off x="236731" y="4348003"/>
            <a:ext cx="3483326" cy="847348"/>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Clr>
                <a:srgbClr val="000000"/>
              </a:buClr>
              <a:buSzPts val="2133"/>
              <a:buFont typeface="Arial"/>
              <a:buNone/>
            </a:pPr>
            <a:r>
              <a:rPr lang="en-US" sz="2133"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br>
              <a:rPr lang="en-US" sz="2133"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データ</a:t>
            </a:r>
            <a:r>
              <a:rPr lang="ja-JP" altLang="en-US" sz="1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 エキスパート</a:t>
            </a:r>
            <a:r>
              <a:rPr lang="ja-JP" altLang="ja-JP" sz="1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グループ</a:t>
            </a:r>
            <a:endParaRPr sz="1200" i="0" u="none" strike="noStrike" cap="none" dirty="0">
              <a:solidFill>
                <a:schemeClr val="lt1"/>
              </a:solidFill>
              <a:latin typeface="Arial"/>
              <a:ea typeface="Arial"/>
              <a:cs typeface="Arial"/>
              <a:sym typeface="Arial"/>
            </a:endParaRPr>
          </a:p>
        </p:txBody>
      </p:sp>
      <p:sp>
        <p:nvSpPr>
          <p:cNvPr id="532" name="Google Shape;532;p11"/>
          <p:cNvSpPr/>
          <p:nvPr/>
        </p:nvSpPr>
        <p:spPr>
          <a:xfrm rot="10800000">
            <a:off x="5889209" y="3785254"/>
            <a:ext cx="1926597" cy="2459662"/>
          </a:xfrm>
          <a:custGeom>
            <a:avLst/>
            <a:gdLst/>
            <a:ahLst/>
            <a:cxnLst/>
            <a:rect l="l" t="t" r="r" b="b"/>
            <a:pathLst>
              <a:path w="2719569" h="3468838" extrusionOk="0">
                <a:moveTo>
                  <a:pt x="0" y="0"/>
                </a:moveTo>
                <a:lnTo>
                  <a:pt x="2719569" y="0"/>
                </a:lnTo>
                <a:lnTo>
                  <a:pt x="2719569" y="3468838"/>
                </a:lnTo>
                <a:lnTo>
                  <a:pt x="0" y="3468838"/>
                </a:lnTo>
                <a:lnTo>
                  <a:pt x="0" y="0"/>
                </a:lnTo>
                <a:close/>
              </a:path>
            </a:pathLst>
          </a:custGeom>
          <a:solidFill>
            <a:srgbClr val="002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33" name="Google Shape;533;p11"/>
          <p:cNvSpPr/>
          <p:nvPr/>
        </p:nvSpPr>
        <p:spPr>
          <a:xfrm rot="10800000">
            <a:off x="3890659" y="3785253"/>
            <a:ext cx="1950623" cy="2459662"/>
          </a:xfrm>
          <a:custGeom>
            <a:avLst/>
            <a:gdLst/>
            <a:ahLst/>
            <a:cxnLst/>
            <a:rect l="l" t="t" r="r" b="b"/>
            <a:pathLst>
              <a:path w="2719569" h="3468838" extrusionOk="0">
                <a:moveTo>
                  <a:pt x="0" y="0"/>
                </a:moveTo>
                <a:lnTo>
                  <a:pt x="2719569" y="0"/>
                </a:lnTo>
                <a:lnTo>
                  <a:pt x="2719569" y="3468838"/>
                </a:lnTo>
                <a:lnTo>
                  <a:pt x="0" y="3468838"/>
                </a:lnTo>
                <a:lnTo>
                  <a:pt x="0" y="0"/>
                </a:lnTo>
                <a:close/>
              </a:path>
            </a:pathLst>
          </a:custGeom>
          <a:solidFill>
            <a:srgbClr val="002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34" name="Google Shape;534;p11"/>
          <p:cNvSpPr/>
          <p:nvPr/>
        </p:nvSpPr>
        <p:spPr>
          <a:xfrm rot="10800000">
            <a:off x="7883146" y="3805173"/>
            <a:ext cx="2003628" cy="2455969"/>
          </a:xfrm>
          <a:custGeom>
            <a:avLst/>
            <a:gdLst/>
            <a:ahLst/>
            <a:cxnLst/>
            <a:rect l="l" t="t" r="r" b="b"/>
            <a:pathLst>
              <a:path w="2697562" h="3440768" extrusionOk="0">
                <a:moveTo>
                  <a:pt x="0" y="0"/>
                </a:moveTo>
                <a:lnTo>
                  <a:pt x="2697562" y="0"/>
                </a:lnTo>
                <a:lnTo>
                  <a:pt x="2697562" y="3440769"/>
                </a:lnTo>
                <a:lnTo>
                  <a:pt x="0" y="3440769"/>
                </a:lnTo>
                <a:lnTo>
                  <a:pt x="0" y="0"/>
                </a:lnTo>
                <a:close/>
              </a:path>
            </a:pathLst>
          </a:custGeom>
          <a:solidFill>
            <a:srgbClr val="002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35" name="Google Shape;535;p11"/>
          <p:cNvSpPr txBox="1"/>
          <p:nvPr/>
        </p:nvSpPr>
        <p:spPr>
          <a:xfrm>
            <a:off x="3882831" y="4152021"/>
            <a:ext cx="2089344" cy="1025922"/>
          </a:xfrm>
          <a:prstGeom prst="rect">
            <a:avLst/>
          </a:prstGeom>
          <a:noFill/>
          <a:ln>
            <a:noFill/>
          </a:ln>
        </p:spPr>
        <p:txBody>
          <a:bodyPr spcFirstLastPara="1" wrap="square" lIns="0" tIns="0" rIns="0" bIns="0" anchor="t" anchorCtr="0">
            <a:spAutoFit/>
          </a:bodyPr>
          <a:lstStyle/>
          <a:p>
            <a:pPr marL="269875" marR="0" lvl="1" indent="-155575" algn="l" rtl="0">
              <a:lnSpc>
                <a:spcPts val="2000"/>
              </a:lnSpc>
              <a:spcBef>
                <a:spcPts val="0"/>
              </a:spcBef>
              <a:spcAft>
                <a:spcPts val="0"/>
              </a:spcAft>
              <a:buClr>
                <a:schemeClr val="bg1"/>
              </a:buClr>
              <a:buSzPct val="85000"/>
              <a:buFont typeface="Wingdings" panose="05000000000000000000" pitchFamily="2" charset="2"/>
              <a:buChar char="l"/>
            </a:pPr>
            <a:r>
              <a:rPr lang="ja-JP" altLang="ja-JP"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ガバナンス</a:t>
            </a:r>
            <a:endParaRPr b="0" i="0" u="none" strike="noStrike" cap="none" dirty="0">
              <a:solidFill>
                <a:schemeClr val="bg1"/>
              </a:solidFill>
              <a:latin typeface="Arial"/>
              <a:ea typeface="Arial"/>
              <a:cs typeface="Arial"/>
              <a:sym typeface="Arial"/>
            </a:endParaRPr>
          </a:p>
          <a:p>
            <a:pPr marL="269875" marR="0" lvl="1" indent="-155575" algn="l" rtl="0">
              <a:lnSpc>
                <a:spcPts val="2000"/>
              </a:lnSpc>
              <a:spcBef>
                <a:spcPts val="0"/>
              </a:spcBef>
              <a:spcAft>
                <a:spcPts val="0"/>
              </a:spcAft>
              <a:buClr>
                <a:schemeClr val="bg1"/>
              </a:buClr>
              <a:buSzPct val="85000"/>
              <a:buFont typeface="Wingdings" panose="05000000000000000000" pitchFamily="2" charset="2"/>
              <a:buChar char="l"/>
            </a:pPr>
            <a:r>
              <a:rPr lang="ja-JP" altLang="ja-JP"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プライバシーと</a:t>
            </a:r>
            <a:r>
              <a:rPr lang="ja-JP" altLang="en-US"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ID</a:t>
            </a:r>
            <a:endParaRPr b="0" i="0" u="none" strike="noStrike" cap="none" dirty="0">
              <a:solidFill>
                <a:schemeClr val="bg1"/>
              </a:solidFill>
              <a:latin typeface="Arial"/>
              <a:ea typeface="Arial"/>
              <a:cs typeface="Arial"/>
              <a:sym typeface="Arial"/>
            </a:endParaRPr>
          </a:p>
          <a:p>
            <a:pPr marL="269875" marR="0" lvl="1" indent="-155575" algn="l" rtl="0">
              <a:lnSpc>
                <a:spcPts val="2000"/>
              </a:lnSpc>
              <a:spcBef>
                <a:spcPts val="0"/>
              </a:spcBef>
              <a:spcAft>
                <a:spcPts val="0"/>
              </a:spcAft>
              <a:buClr>
                <a:schemeClr val="bg1"/>
              </a:buClr>
              <a:buSzPct val="85000"/>
              <a:buFont typeface="Wingdings" panose="05000000000000000000" pitchFamily="2" charset="2"/>
              <a:buChar char="l"/>
            </a:pPr>
            <a:r>
              <a:rPr lang="ja-JP" altLang="ja-JP" b="0" i="0" u="none" strike="noStrike" cap="none">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データモデルと</a:t>
            </a:r>
            <a:r>
              <a:rPr lang="ja-JP" altLang="en-US">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b="0" i="0" u="none" strike="noStrike" cap="none">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定義</a:t>
            </a:r>
            <a:endParaRPr b="0" i="0" u="none" strike="noStrike" cap="none" dirty="0">
              <a:solidFill>
                <a:schemeClr val="bg1"/>
              </a:solidFill>
              <a:latin typeface="Arial"/>
              <a:ea typeface="Arial"/>
              <a:cs typeface="Arial"/>
              <a:sym typeface="Arial"/>
            </a:endParaRPr>
          </a:p>
          <a:p>
            <a:pPr marL="269875" marR="0" lvl="1" indent="-155575" algn="l" rtl="0">
              <a:lnSpc>
                <a:spcPts val="2000"/>
              </a:lnSpc>
              <a:spcBef>
                <a:spcPts val="0"/>
              </a:spcBef>
              <a:spcAft>
                <a:spcPts val="0"/>
              </a:spcAft>
              <a:buClr>
                <a:schemeClr val="bg1"/>
              </a:buClr>
              <a:buSzPct val="85000"/>
              <a:buFont typeface="Wingdings" panose="05000000000000000000" pitchFamily="2" charset="2"/>
              <a:buChar char="l"/>
            </a:pPr>
            <a:r>
              <a:rPr lang="ja-JP" altLang="ja-JP"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API</a:t>
            </a:r>
            <a:r>
              <a:rPr lang="ja-JP" altLang="en-US"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ファースト</a:t>
            </a:r>
            <a:endParaRPr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536" name="Google Shape;536;p11"/>
          <p:cNvSpPr txBox="1"/>
          <p:nvPr/>
        </p:nvSpPr>
        <p:spPr>
          <a:xfrm>
            <a:off x="5894522" y="3963798"/>
            <a:ext cx="1926596" cy="1911292"/>
          </a:xfrm>
          <a:prstGeom prst="rect">
            <a:avLst/>
          </a:prstGeom>
          <a:noFill/>
          <a:ln>
            <a:noFill/>
          </a:ln>
        </p:spPr>
        <p:txBody>
          <a:bodyPr spcFirstLastPara="1" wrap="square" lIns="0" tIns="0" rIns="0" bIns="0" anchor="t" anchorCtr="0">
            <a:spAutoFit/>
          </a:bodyPr>
          <a:lstStyle/>
          <a:p>
            <a:pPr marL="286605" marR="0" lvl="1" indent="-171450" algn="l" rtl="0">
              <a:lnSpc>
                <a:spcPct val="1150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車両ドメインデータ</a:t>
            </a:r>
            <a:br>
              <a:rPr lang="en-US"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向け</a:t>
            </a:r>
            <a:r>
              <a:rPr lang="ja-JP" alt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VSS</a:t>
            </a:r>
            <a:endParaRPr sz="1200" dirty="0">
              <a:solidFill>
                <a:schemeClr val="bg1"/>
              </a:solidFill>
            </a:endParaRPr>
          </a:p>
          <a:p>
            <a:pPr marL="286605" marR="0" lvl="1" indent="-171450" algn="l" rtl="0">
              <a:lnSpc>
                <a:spcPct val="1150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マルチドメインおよび業界横断のための</a:t>
            </a:r>
            <a:r>
              <a:rPr lang="ja-JP" alt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VDM</a:t>
            </a:r>
            <a:endParaRPr sz="1200" b="0" i="0" u="none" strike="noStrike" cap="none" dirty="0">
              <a:solidFill>
                <a:schemeClr val="bg1"/>
              </a:solidFill>
              <a:latin typeface="Arial"/>
              <a:ea typeface="Arial"/>
              <a:cs typeface="Arial"/>
              <a:sym typeface="Arial"/>
            </a:endParaRPr>
          </a:p>
          <a:p>
            <a:pPr marL="286605" marR="0" lvl="1" indent="-171450" algn="l" rtl="0">
              <a:lnSpc>
                <a:spcPct val="1150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ナレッジ層</a:t>
            </a:r>
            <a:br>
              <a:rPr lang="en-US"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オントロジーとグラフ</a:t>
            </a:r>
            <a:endParaRPr sz="1200" b="0" i="0" u="none" strike="noStrike" cap="none" dirty="0">
              <a:solidFill>
                <a:schemeClr val="bg1"/>
              </a:solidFill>
              <a:latin typeface="Arial"/>
              <a:ea typeface="Arial"/>
              <a:cs typeface="Arial"/>
              <a:sym typeface="Arial"/>
            </a:endParaRPr>
          </a:p>
          <a:p>
            <a:pPr marL="286605" marR="0" lvl="1" indent="-171450" algn="l" rtl="0">
              <a:lnSpc>
                <a:spcPct val="1150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概念とツール</a:t>
            </a:r>
            <a:endParaRPr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286605" marR="0" lvl="1" indent="-171450" algn="l" rtl="0">
              <a:lnSpc>
                <a:spcPct val="1150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他のドメインモデル</a:t>
            </a:r>
            <a:br>
              <a:rPr lang="en-US"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との連携</a:t>
            </a:r>
            <a:endParaRPr sz="1200" b="0" i="0" u="none" strike="noStrike" cap="none" dirty="0">
              <a:solidFill>
                <a:schemeClr val="bg1"/>
              </a:solidFill>
              <a:latin typeface="Arial"/>
              <a:ea typeface="Arial"/>
              <a:cs typeface="Arial"/>
              <a:sym typeface="Arial"/>
            </a:endParaRPr>
          </a:p>
        </p:txBody>
      </p:sp>
      <p:sp>
        <p:nvSpPr>
          <p:cNvPr id="537" name="Google Shape;537;p11"/>
          <p:cNvSpPr txBox="1"/>
          <p:nvPr/>
        </p:nvSpPr>
        <p:spPr>
          <a:xfrm>
            <a:off x="7877835" y="3935766"/>
            <a:ext cx="2043075" cy="1949252"/>
          </a:xfrm>
          <a:prstGeom prst="rect">
            <a:avLst/>
          </a:prstGeom>
          <a:noFill/>
          <a:ln>
            <a:noFill/>
          </a:ln>
        </p:spPr>
        <p:txBody>
          <a:bodyPr spcFirstLastPara="1" wrap="square" lIns="0" tIns="0" rIns="0" bIns="0" anchor="t" anchorCtr="0">
            <a:spAutoFit/>
          </a:bodyPr>
          <a:lstStyle/>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データ中心</a:t>
            </a:r>
            <a:r>
              <a:rPr lang="ja-JP" alt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主義</a:t>
            </a:r>
            <a:br>
              <a:rPr lang="en-US"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アーキテクチャ</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ゾーン型アーキテクチャ</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導入シナリオ</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リファレンス実装</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セントラル・データ・</a:t>
            </a:r>
            <a:br>
              <a:rPr lang="en-US"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サービス・プレイ</a:t>
            </a:r>
            <a:br>
              <a:rPr lang="en-US"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グラウンド</a:t>
            </a:r>
            <a:endParaRPr sz="1200" b="0" i="0" u="none" strike="noStrike" cap="none" dirty="0">
              <a:solidFill>
                <a:schemeClr val="bg1"/>
              </a:solidFill>
              <a:latin typeface="Arial"/>
              <a:ea typeface="Arial"/>
              <a:cs typeface="Arial"/>
              <a:sym typeface="Arial"/>
            </a:endParaRPr>
          </a:p>
        </p:txBody>
      </p:sp>
      <p:sp>
        <p:nvSpPr>
          <p:cNvPr id="538" name="Google Shape;538;p11"/>
          <p:cNvSpPr txBox="1"/>
          <p:nvPr/>
        </p:nvSpPr>
        <p:spPr>
          <a:xfrm>
            <a:off x="9964463" y="3913407"/>
            <a:ext cx="1811400" cy="1949252"/>
          </a:xfrm>
          <a:prstGeom prst="rect">
            <a:avLst/>
          </a:prstGeom>
          <a:noFill/>
          <a:ln>
            <a:noFill/>
          </a:ln>
        </p:spPr>
        <p:txBody>
          <a:bodyPr spcFirstLastPara="1" wrap="square" lIns="0" tIns="0" rIns="0" bIns="0" anchor="t" anchorCtr="0">
            <a:spAutoFit/>
          </a:bodyPr>
          <a:lstStyle/>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共通車両インター</a:t>
            </a:r>
            <a:br>
              <a:rPr lang="en-US"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フェース</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ja-JP" altLang="ja-JP"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機能</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VISS</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vsomeip</a:t>
            </a:r>
            <a:endParaRPr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IFEX</a:t>
            </a:r>
            <a:endParaRPr sz="1200" b="0" i="0" u="none" strike="noStrike" cap="none" dirty="0">
              <a:solidFill>
                <a:schemeClr val="bg1"/>
              </a:solidFill>
              <a:latin typeface="Arial"/>
              <a:ea typeface="Arial"/>
              <a:cs typeface="Arial"/>
              <a:sym typeface="Arial"/>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uServices</a:t>
            </a:r>
            <a:endParaRPr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286605" marR="0" lvl="1" indent="-171450" algn="l" rtl="0">
              <a:lnSpc>
                <a:spcPts val="1900"/>
              </a:lnSpc>
              <a:spcBef>
                <a:spcPts val="0"/>
              </a:spcBef>
              <a:spcAft>
                <a:spcPts val="0"/>
              </a:spcAft>
              <a:buClr>
                <a:schemeClr val="bg1"/>
              </a:buClr>
              <a:buSzPct val="100000"/>
              <a:buFont typeface="Wingdings" panose="05000000000000000000" pitchFamily="2" charset="2"/>
              <a:buChar char="l"/>
            </a:pPr>
            <a:r>
              <a:rPr lang="en-US"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Automotive API</a:t>
            </a:r>
            <a:endParaRPr sz="1200" b="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492" name="Google Shape;492;p11"/>
          <p:cNvSpPr/>
          <p:nvPr/>
        </p:nvSpPr>
        <p:spPr>
          <a:xfrm>
            <a:off x="3805358" y="844697"/>
            <a:ext cx="8120671" cy="1644456"/>
          </a:xfrm>
          <a:custGeom>
            <a:avLst/>
            <a:gdLst/>
            <a:ahLst/>
            <a:cxnLst/>
            <a:rect l="l" t="t" r="r" b="b"/>
            <a:pathLst>
              <a:path w="3094605" h="1919565" extrusionOk="0">
                <a:moveTo>
                  <a:pt x="0" y="0"/>
                </a:moveTo>
                <a:lnTo>
                  <a:pt x="3094605" y="0"/>
                </a:lnTo>
                <a:lnTo>
                  <a:pt x="3094605" y="1919565"/>
                </a:lnTo>
                <a:lnTo>
                  <a:pt x="0" y="1919565"/>
                </a:lnTo>
                <a:close/>
              </a:path>
            </a:pathLst>
          </a:custGeom>
          <a:solidFill>
            <a:srgbClr val="00B1C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grpSp>
        <p:nvGrpSpPr>
          <p:cNvPr id="504" name="Google Shape;504;p11"/>
          <p:cNvGrpSpPr/>
          <p:nvPr/>
        </p:nvGrpSpPr>
        <p:grpSpPr>
          <a:xfrm>
            <a:off x="3954480" y="885635"/>
            <a:ext cx="1200163" cy="1179058"/>
            <a:chOff x="0" y="-38100"/>
            <a:chExt cx="727857" cy="465792"/>
          </a:xfrm>
        </p:grpSpPr>
        <p:sp>
          <p:nvSpPr>
            <p:cNvPr id="505" name="Google Shape;505;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solidFill>
              <a:srgbClr val="00B1C3"/>
            </a:solidFill>
            <a:ln w="47625" cap="sq" cmpd="sng">
              <a:solidFill>
                <a:srgbClr val="FFFFFF"/>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06" name="Google Shape;506;p11"/>
            <p:cNvSpPr txBox="1"/>
            <p:nvPr/>
          </p:nvSpPr>
          <p:spPr>
            <a:xfrm>
              <a:off x="0" y="-38100"/>
              <a:ext cx="727857" cy="465792"/>
            </a:xfrm>
            <a:prstGeom prst="rect">
              <a:avLst/>
            </a:prstGeom>
            <a:no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クラウド</a:t>
              </a:r>
              <a:endParaRPr sz="1600" i="0" u="none" strike="noStrike" cap="none" dirty="0">
                <a:solidFill>
                  <a:schemeClr val="dk1"/>
                </a:solidFill>
                <a:latin typeface="Arial"/>
                <a:ea typeface="Arial"/>
                <a:cs typeface="Arial"/>
                <a:sym typeface="Arial"/>
              </a:endParaRPr>
            </a:p>
          </p:txBody>
        </p:sp>
      </p:grpSp>
      <p:grpSp>
        <p:nvGrpSpPr>
          <p:cNvPr id="508" name="Google Shape;508;p11"/>
          <p:cNvGrpSpPr/>
          <p:nvPr/>
        </p:nvGrpSpPr>
        <p:grpSpPr>
          <a:xfrm>
            <a:off x="6578779" y="929971"/>
            <a:ext cx="1294040" cy="1179058"/>
            <a:chOff x="-46044" y="-20670"/>
            <a:chExt cx="773901" cy="465792"/>
          </a:xfrm>
        </p:grpSpPr>
        <p:sp>
          <p:nvSpPr>
            <p:cNvPr id="509" name="Google Shape;509;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solidFill>
              <a:srgbClr val="00B1C3"/>
            </a:solidFill>
            <a:ln w="47625" cap="sq" cmpd="sng">
              <a:solidFill>
                <a:srgbClr val="FFFFFF"/>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10" name="Google Shape;510;p11"/>
            <p:cNvSpPr txBox="1"/>
            <p:nvPr/>
          </p:nvSpPr>
          <p:spPr>
            <a:xfrm>
              <a:off x="-46044" y="-20670"/>
              <a:ext cx="764658" cy="465792"/>
            </a:xfrm>
            <a:prstGeom prst="rect">
              <a:avLst/>
            </a:prstGeom>
            <a:no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ホストOS                            </a:t>
              </a:r>
              <a:r>
                <a:rPr lang="ja-JP" altLang="ja-JP" sz="12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（例：Android）</a:t>
              </a:r>
              <a:endParaRPr i="0" u="none" strike="noStrike" cap="none" dirty="0">
                <a:solidFill>
                  <a:schemeClr val="dk1"/>
                </a:solidFill>
                <a:latin typeface="Arial"/>
                <a:ea typeface="Arial"/>
                <a:cs typeface="Arial"/>
                <a:sym typeface="Arial"/>
              </a:endParaRPr>
            </a:p>
          </p:txBody>
        </p:sp>
      </p:grpSp>
      <p:grpSp>
        <p:nvGrpSpPr>
          <p:cNvPr id="511" name="Google Shape;511;p11"/>
          <p:cNvGrpSpPr/>
          <p:nvPr/>
        </p:nvGrpSpPr>
        <p:grpSpPr>
          <a:xfrm>
            <a:off x="8032176" y="885635"/>
            <a:ext cx="1168429" cy="1179058"/>
            <a:chOff x="0" y="-38100"/>
            <a:chExt cx="727857" cy="465792"/>
          </a:xfrm>
        </p:grpSpPr>
        <p:sp>
          <p:nvSpPr>
            <p:cNvPr id="512" name="Google Shape;512;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solidFill>
              <a:srgbClr val="00B1C3"/>
            </a:solidFill>
            <a:ln w="47625" cap="sq" cmpd="sng">
              <a:solidFill>
                <a:srgbClr val="FFFFFF"/>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13" name="Google Shape;513;p11"/>
            <p:cNvSpPr txBox="1"/>
            <p:nvPr/>
          </p:nvSpPr>
          <p:spPr>
            <a:xfrm>
              <a:off x="0" y="-38100"/>
              <a:ext cx="727857" cy="465792"/>
            </a:xfrm>
            <a:prstGeom prst="rect">
              <a:avLst/>
            </a:prstGeom>
            <a:no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モバイル</a:t>
              </a:r>
              <a:endParaRPr sz="1600" i="0" u="none" strike="noStrike" cap="none" dirty="0">
                <a:solidFill>
                  <a:schemeClr val="dk1"/>
                </a:solidFill>
                <a:latin typeface="Arial"/>
                <a:ea typeface="Arial"/>
                <a:cs typeface="Arial"/>
                <a:sym typeface="Arial"/>
              </a:endParaRPr>
            </a:p>
          </p:txBody>
        </p:sp>
      </p:grpSp>
      <p:grpSp>
        <p:nvGrpSpPr>
          <p:cNvPr id="514" name="Google Shape;514;p11"/>
          <p:cNvGrpSpPr/>
          <p:nvPr/>
        </p:nvGrpSpPr>
        <p:grpSpPr>
          <a:xfrm>
            <a:off x="10722429" y="888432"/>
            <a:ext cx="1102776" cy="1179059"/>
            <a:chOff x="0" y="-38100"/>
            <a:chExt cx="727857" cy="465792"/>
          </a:xfrm>
        </p:grpSpPr>
        <p:sp>
          <p:nvSpPr>
            <p:cNvPr id="515" name="Google Shape;515;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solidFill>
              <a:srgbClr val="00B1C3"/>
            </a:solidFill>
            <a:ln w="47625" cap="sq" cmpd="sng">
              <a:solidFill>
                <a:srgbClr val="FFFFFF"/>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16" name="Google Shape;516;p11"/>
            <p:cNvSpPr txBox="1"/>
            <p:nvPr/>
          </p:nvSpPr>
          <p:spPr>
            <a:xfrm>
              <a:off x="0" y="-38100"/>
              <a:ext cx="727857" cy="465792"/>
            </a:xfrm>
            <a:prstGeom prst="rect">
              <a:avLst/>
            </a:prstGeom>
            <a:no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en-US"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AI</a:t>
              </a:r>
              <a:endParaRPr sz="1800" i="0" u="none" strike="noStrike" cap="none" dirty="0">
                <a:solidFill>
                  <a:schemeClr val="dk1"/>
                </a:solidFill>
                <a:latin typeface="Arial"/>
                <a:ea typeface="Arial"/>
                <a:cs typeface="Arial"/>
                <a:sym typeface="Arial"/>
              </a:endParaRPr>
            </a:p>
          </p:txBody>
        </p:sp>
      </p:grpSp>
      <p:grpSp>
        <p:nvGrpSpPr>
          <p:cNvPr id="539" name="Google Shape;539;p11"/>
          <p:cNvGrpSpPr/>
          <p:nvPr/>
        </p:nvGrpSpPr>
        <p:grpSpPr>
          <a:xfrm>
            <a:off x="5308870" y="886455"/>
            <a:ext cx="1200163" cy="1179059"/>
            <a:chOff x="0" y="-38100"/>
            <a:chExt cx="727857" cy="465792"/>
          </a:xfrm>
        </p:grpSpPr>
        <p:sp>
          <p:nvSpPr>
            <p:cNvPr id="540" name="Google Shape;540;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solidFill>
              <a:srgbClr val="00B1C3"/>
            </a:solidFill>
            <a:ln w="47625" cap="sq" cmpd="sng">
              <a:solidFill>
                <a:srgbClr val="FFFFFF"/>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41" name="Google Shape;541;p11"/>
            <p:cNvSpPr txBox="1"/>
            <p:nvPr/>
          </p:nvSpPr>
          <p:spPr>
            <a:xfrm>
              <a:off x="0" y="-38100"/>
              <a:ext cx="727857" cy="465792"/>
            </a:xfrm>
            <a:prstGeom prst="rect">
              <a:avLst/>
            </a:prstGeom>
            <a:no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en-US"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Native OS</a:t>
              </a:r>
              <a:endParaRPr i="0" u="none" strike="noStrike" cap="none" dirty="0">
                <a:solidFill>
                  <a:schemeClr val="dk1"/>
                </a:solidFill>
                <a:latin typeface="Arial"/>
                <a:ea typeface="Arial"/>
                <a:cs typeface="Arial"/>
                <a:sym typeface="Arial"/>
              </a:endParaRPr>
            </a:p>
          </p:txBody>
        </p:sp>
      </p:grpSp>
      <p:grpSp>
        <p:nvGrpSpPr>
          <p:cNvPr id="542" name="Google Shape;542;p11"/>
          <p:cNvGrpSpPr/>
          <p:nvPr/>
        </p:nvGrpSpPr>
        <p:grpSpPr>
          <a:xfrm>
            <a:off x="9355907" y="884401"/>
            <a:ext cx="1190556" cy="1179058"/>
            <a:chOff x="0" y="-38100"/>
            <a:chExt cx="727857" cy="465792"/>
          </a:xfrm>
        </p:grpSpPr>
        <p:sp>
          <p:nvSpPr>
            <p:cNvPr id="543" name="Google Shape;543;p11"/>
            <p:cNvSpPr/>
            <p:nvPr/>
          </p:nvSpPr>
          <p:spPr>
            <a:xfrm>
              <a:off x="0" y="0"/>
              <a:ext cx="727857" cy="427692"/>
            </a:xfrm>
            <a:custGeom>
              <a:avLst/>
              <a:gdLst/>
              <a:ahLst/>
              <a:cxnLst/>
              <a:rect l="l" t="t" r="r" b="b"/>
              <a:pathLst>
                <a:path w="727857" h="427692" extrusionOk="0">
                  <a:moveTo>
                    <a:pt x="0" y="0"/>
                  </a:moveTo>
                  <a:lnTo>
                    <a:pt x="727857" y="0"/>
                  </a:lnTo>
                  <a:lnTo>
                    <a:pt x="727857" y="427692"/>
                  </a:lnTo>
                  <a:lnTo>
                    <a:pt x="0" y="427692"/>
                  </a:lnTo>
                  <a:close/>
                </a:path>
              </a:pathLst>
            </a:custGeom>
            <a:solidFill>
              <a:srgbClr val="00B1C3"/>
            </a:solidFill>
            <a:ln w="47625" cap="sq" cmpd="sng">
              <a:solidFill>
                <a:srgbClr val="FFFFFF"/>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44" name="Google Shape;544;p11"/>
            <p:cNvSpPr txBox="1"/>
            <p:nvPr/>
          </p:nvSpPr>
          <p:spPr>
            <a:xfrm>
              <a:off x="0" y="-38100"/>
              <a:ext cx="727857" cy="465792"/>
            </a:xfrm>
            <a:prstGeom prst="rect">
              <a:avLst/>
            </a:prstGeom>
            <a:noFill/>
            <a:ln>
              <a:noFill/>
            </a:ln>
          </p:spPr>
          <p:txBody>
            <a:bodyPr spcFirstLastPara="1" wrap="square" lIns="33850" tIns="33850" rIns="33850" bIns="33850" anchor="ctr" anchorCtr="0">
              <a:noAutofit/>
            </a:bodyPr>
            <a:lstStyle/>
            <a:p>
              <a:pPr marL="0" marR="0" lvl="0" indent="0" algn="ctr" rtl="0">
                <a:lnSpc>
                  <a:spcPct val="140018"/>
                </a:lnSpc>
                <a:spcBef>
                  <a:spcPts val="0"/>
                </a:spcBef>
                <a:spcAft>
                  <a:spcPts val="0"/>
                </a:spcAft>
                <a:buClr>
                  <a:srgbClr val="000000"/>
                </a:buClr>
                <a:buSzPts val="1466"/>
                <a:buFont typeface="Arial"/>
                <a:buNone/>
              </a:pPr>
              <a:r>
                <a:rPr lang="ja-JP"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充電</a:t>
              </a:r>
              <a:br>
                <a:rPr lang="en-US"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ポイント</a:t>
              </a:r>
              <a:endParaRPr sz="1600" i="0" u="none" strike="noStrike" cap="none" dirty="0">
                <a:solidFill>
                  <a:schemeClr val="dk1"/>
                </a:solidFill>
                <a:latin typeface="Arial"/>
                <a:ea typeface="Arial"/>
                <a:cs typeface="Arial"/>
                <a:sym typeface="Arial"/>
              </a:endParaRPr>
            </a:p>
          </p:txBody>
        </p:sp>
      </p:grpSp>
      <p:sp>
        <p:nvSpPr>
          <p:cNvPr id="531" name="Google Shape;531;p11"/>
          <p:cNvSpPr txBox="1"/>
          <p:nvPr/>
        </p:nvSpPr>
        <p:spPr>
          <a:xfrm>
            <a:off x="4609419" y="2102478"/>
            <a:ext cx="6752400" cy="387798"/>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Clr>
                <a:srgbClr val="000000"/>
              </a:buClr>
              <a:buSzPts val="1466"/>
              <a:buFont typeface="Arial"/>
              <a:buNone/>
            </a:pPr>
            <a:r>
              <a:rPr lang="ja-JP"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API</a:t>
            </a:r>
            <a:r>
              <a:rPr lang="ja-JP" altLang="en-US"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ゲートウェイ（タッチポイント</a:t>
            </a:r>
            <a:r>
              <a:rPr lang="ja-JP" altLang="en-US"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の</a:t>
            </a:r>
            <a:r>
              <a:rPr lang="ja-JP" alt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統合）　車内および車外</a:t>
            </a:r>
            <a:endParaRPr sz="1600" i="0" u="none" strike="noStrike" cap="none" dirty="0">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pic>
        <p:nvPicPr>
          <p:cNvPr id="549" name="Google Shape;549;p12"/>
          <p:cNvPicPr preferRelativeResize="0"/>
          <p:nvPr/>
        </p:nvPicPr>
        <p:blipFill rotWithShape="1">
          <a:blip r:embed="rId3" cstate="email">
            <a:alphaModFix/>
            <a:extLst>
              <a:ext uri="{28A0092B-C50C-407E-A947-70E740481C1C}">
                <a14:useLocalDpi xmlns:a14="http://schemas.microsoft.com/office/drawing/2010/main"/>
              </a:ext>
            </a:extLst>
          </a:blip>
          <a:srcRect l="30791" r="30791"/>
          <a:stretch/>
        </p:blipFill>
        <p:spPr>
          <a:xfrm>
            <a:off x="1" y="0"/>
            <a:ext cx="4551620" cy="6347989"/>
          </a:xfrm>
          <a:prstGeom prst="rect">
            <a:avLst/>
          </a:prstGeom>
          <a:noFill/>
          <a:ln>
            <a:noFill/>
          </a:ln>
        </p:spPr>
      </p:pic>
      <p:grpSp>
        <p:nvGrpSpPr>
          <p:cNvPr id="550" name="Google Shape;550;p12"/>
          <p:cNvGrpSpPr/>
          <p:nvPr/>
        </p:nvGrpSpPr>
        <p:grpSpPr>
          <a:xfrm>
            <a:off x="-16" y="2942316"/>
            <a:ext cx="4551620" cy="3405673"/>
            <a:chOff x="0" y="-38100"/>
            <a:chExt cx="1672836" cy="1259308"/>
          </a:xfrm>
        </p:grpSpPr>
        <p:sp>
          <p:nvSpPr>
            <p:cNvPr id="551" name="Google Shape;551;p12"/>
            <p:cNvSpPr/>
            <p:nvPr/>
          </p:nvSpPr>
          <p:spPr>
            <a:xfrm>
              <a:off x="0" y="0"/>
              <a:ext cx="1672836" cy="1221208"/>
            </a:xfrm>
            <a:custGeom>
              <a:avLst/>
              <a:gdLst/>
              <a:ahLst/>
              <a:cxnLst/>
              <a:rect l="l" t="t" r="r" b="b"/>
              <a:pathLst>
                <a:path w="1672836" h="1221208" extrusionOk="0">
                  <a:moveTo>
                    <a:pt x="0" y="0"/>
                  </a:moveTo>
                  <a:lnTo>
                    <a:pt x="1672836" y="0"/>
                  </a:lnTo>
                  <a:lnTo>
                    <a:pt x="1672836" y="1221208"/>
                  </a:lnTo>
                  <a:lnTo>
                    <a:pt x="0" y="1221208"/>
                  </a:lnTo>
                  <a:close/>
                </a:path>
              </a:pathLst>
            </a:custGeom>
            <a:solidFill>
              <a:srgbClr val="00B1C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52" name="Google Shape;552;p12"/>
            <p:cNvSpPr txBox="1"/>
            <p:nvPr/>
          </p:nvSpPr>
          <p:spPr>
            <a:xfrm>
              <a:off x="0" y="-38100"/>
              <a:ext cx="1672836" cy="1259308"/>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553" name="Google Shape;553;p12"/>
          <p:cNvSpPr/>
          <p:nvPr/>
        </p:nvSpPr>
        <p:spPr>
          <a:xfrm>
            <a:off x="5038010" y="1457656"/>
            <a:ext cx="846910" cy="966412"/>
          </a:xfrm>
          <a:custGeom>
            <a:avLst/>
            <a:gdLst/>
            <a:ahLst/>
            <a:cxnLst/>
            <a:rect l="l" t="t" r="r" b="b"/>
            <a:pathLst>
              <a:path w="1270365" h="1449618" extrusionOk="0">
                <a:moveTo>
                  <a:pt x="0" y="0"/>
                </a:moveTo>
                <a:lnTo>
                  <a:pt x="1270365" y="0"/>
                </a:lnTo>
                <a:lnTo>
                  <a:pt x="1270365" y="1449619"/>
                </a:lnTo>
                <a:lnTo>
                  <a:pt x="0" y="1449619"/>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54" name="Google Shape;554;p12"/>
          <p:cNvSpPr/>
          <p:nvPr/>
        </p:nvSpPr>
        <p:spPr>
          <a:xfrm>
            <a:off x="4889508" y="1333993"/>
            <a:ext cx="1132646" cy="1150530"/>
          </a:xfrm>
          <a:custGeom>
            <a:avLst/>
            <a:gdLst/>
            <a:ahLst/>
            <a:cxnLst/>
            <a:rect l="l" t="t" r="r" b="b"/>
            <a:pathLst>
              <a:path w="1698969" h="1725795" extrusionOk="0">
                <a:moveTo>
                  <a:pt x="0" y="0"/>
                </a:moveTo>
                <a:lnTo>
                  <a:pt x="1698969" y="0"/>
                </a:lnTo>
                <a:lnTo>
                  <a:pt x="1698969" y="1725795"/>
                </a:lnTo>
                <a:lnTo>
                  <a:pt x="0" y="1725795"/>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p:txBody>
      </p:sp>
      <p:sp>
        <p:nvSpPr>
          <p:cNvPr id="555" name="Google Shape;555;p12"/>
          <p:cNvSpPr/>
          <p:nvPr/>
        </p:nvSpPr>
        <p:spPr>
          <a:xfrm>
            <a:off x="4889508" y="2548054"/>
            <a:ext cx="1068370" cy="1122087"/>
          </a:xfrm>
          <a:custGeom>
            <a:avLst/>
            <a:gdLst/>
            <a:ahLst/>
            <a:cxnLst/>
            <a:rect l="l" t="t" r="r" b="b"/>
            <a:pathLst>
              <a:path w="1602555" h="1683130" extrusionOk="0">
                <a:moveTo>
                  <a:pt x="0" y="0"/>
                </a:moveTo>
                <a:lnTo>
                  <a:pt x="1602555" y="0"/>
                </a:lnTo>
                <a:lnTo>
                  <a:pt x="1602555" y="1683130"/>
                </a:lnTo>
                <a:lnTo>
                  <a:pt x="0" y="1683130"/>
                </a:lnTo>
                <a:lnTo>
                  <a:pt x="0" y="0"/>
                </a:lnTo>
                <a:close/>
              </a:path>
            </a:pathLst>
          </a:custGeom>
          <a:blipFill rotWithShape="1">
            <a:blip r:embed="rId6"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56" name="Google Shape;556;p12"/>
          <p:cNvSpPr/>
          <p:nvPr/>
        </p:nvSpPr>
        <p:spPr>
          <a:xfrm>
            <a:off x="4895141" y="3844924"/>
            <a:ext cx="1057104" cy="1057104"/>
          </a:xfrm>
          <a:custGeom>
            <a:avLst/>
            <a:gdLst/>
            <a:ahLst/>
            <a:cxnLst/>
            <a:rect l="l" t="t" r="r" b="b"/>
            <a:pathLst>
              <a:path w="1585656" h="1585656" extrusionOk="0">
                <a:moveTo>
                  <a:pt x="0" y="0"/>
                </a:moveTo>
                <a:lnTo>
                  <a:pt x="1585655" y="0"/>
                </a:lnTo>
                <a:lnTo>
                  <a:pt x="1585655" y="1585656"/>
                </a:lnTo>
                <a:lnTo>
                  <a:pt x="0" y="1585656"/>
                </a:lnTo>
                <a:lnTo>
                  <a:pt x="0" y="0"/>
                </a:lnTo>
                <a:close/>
              </a:path>
            </a:pathLst>
          </a:custGeom>
          <a:blipFill rotWithShape="1">
            <a:blip r:embed="rId7"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57" name="Google Shape;557;p12"/>
          <p:cNvSpPr/>
          <p:nvPr/>
        </p:nvSpPr>
        <p:spPr>
          <a:xfrm>
            <a:off x="4950477" y="5079146"/>
            <a:ext cx="1057104" cy="935130"/>
          </a:xfrm>
          <a:custGeom>
            <a:avLst/>
            <a:gdLst/>
            <a:ahLst/>
            <a:cxnLst/>
            <a:rect l="l" t="t" r="r" b="b"/>
            <a:pathLst>
              <a:path w="1585656" h="1402695" extrusionOk="0">
                <a:moveTo>
                  <a:pt x="0" y="0"/>
                </a:moveTo>
                <a:lnTo>
                  <a:pt x="1585656" y="0"/>
                </a:lnTo>
                <a:lnTo>
                  <a:pt x="1585656" y="1402695"/>
                </a:lnTo>
                <a:lnTo>
                  <a:pt x="0" y="1402695"/>
                </a:lnTo>
                <a:lnTo>
                  <a:pt x="0" y="0"/>
                </a:lnTo>
                <a:close/>
              </a:path>
            </a:pathLst>
          </a:custGeom>
          <a:blipFill rotWithShape="1">
            <a:blip r:embed="rId8"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58" name="Google Shape;558;p12"/>
          <p:cNvSpPr txBox="1"/>
          <p:nvPr/>
        </p:nvSpPr>
        <p:spPr>
          <a:xfrm>
            <a:off x="238126" y="3897895"/>
            <a:ext cx="4181474" cy="1703095"/>
          </a:xfrm>
          <a:prstGeom prst="rect">
            <a:avLst/>
          </a:prstGeom>
          <a:noFill/>
          <a:ln>
            <a:noFill/>
          </a:ln>
        </p:spPr>
        <p:txBody>
          <a:bodyPr spcFirstLastPara="1" wrap="square" lIns="0" tIns="0" rIns="0" bIns="0" anchor="t" anchorCtr="0">
            <a:spAutoFit/>
          </a:bodyPr>
          <a:lstStyle/>
          <a:p>
            <a:pPr marL="0" lvl="0" indent="0">
              <a:buSzPts val="4667"/>
            </a:pPr>
            <a:r>
              <a:rPr lang="ja-JP" altLang="ja-JP" sz="4667"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VSS</a:t>
            </a:r>
            <a:br>
              <a:rPr lang="en-US" altLang="ja-JP" sz="4667"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40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車両</a:t>
            </a:r>
            <a:r>
              <a:rPr lang="ja-JP" altLang="ja-JP" sz="4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信号仕様</a:t>
            </a:r>
            <a:br>
              <a:rPr lang="en-US" altLang="ja-JP" sz="4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2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en-US" altLang="ja-JP" sz="2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Vehicle Signal Specification</a:t>
            </a:r>
            <a:r>
              <a:rPr lang="ja-JP" altLang="en-US" sz="2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2400" u="none" strike="noStrike" cap="none" dirty="0">
              <a:solidFill>
                <a:schemeClr val="dk1"/>
              </a:solidFill>
              <a:latin typeface="Arial"/>
              <a:ea typeface="Arial"/>
              <a:cs typeface="Arial"/>
              <a:sym typeface="Arial"/>
            </a:endParaRPr>
          </a:p>
        </p:txBody>
      </p:sp>
      <p:sp>
        <p:nvSpPr>
          <p:cNvPr id="559" name="Google Shape;559;p12"/>
          <p:cNvSpPr txBox="1"/>
          <p:nvPr/>
        </p:nvSpPr>
        <p:spPr>
          <a:xfrm>
            <a:off x="6170656" y="1734042"/>
            <a:ext cx="3344615" cy="413639"/>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拡張性</a:t>
            </a:r>
            <a:r>
              <a:rPr lang="ja-JP" altLang="en-US"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を担保する</a:t>
            </a:r>
            <a:endParaRPr sz="1600" b="0" i="0" u="none" strike="noStrike" cap="none" dirty="0">
              <a:solidFill>
                <a:schemeClr val="dk1"/>
              </a:solidFill>
              <a:latin typeface="Arial"/>
              <a:ea typeface="Arial"/>
              <a:cs typeface="Arial"/>
              <a:sym typeface="Arial"/>
            </a:endParaRPr>
          </a:p>
        </p:txBody>
      </p:sp>
      <p:sp>
        <p:nvSpPr>
          <p:cNvPr id="560" name="Google Shape;560;p12"/>
          <p:cNvSpPr txBox="1"/>
          <p:nvPr/>
        </p:nvSpPr>
        <p:spPr>
          <a:xfrm>
            <a:off x="6170656" y="2931772"/>
            <a:ext cx="5016547" cy="413639"/>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8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市場投入まで</a:t>
            </a:r>
            <a:r>
              <a:rPr lang="ja-JP" altLang="ja-JP"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の期間</a:t>
            </a:r>
            <a:r>
              <a:rPr lang="ja-JP" altLang="en-US"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を</a:t>
            </a:r>
            <a:r>
              <a:rPr lang="ja-JP" altLang="ja-JP"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短縮</a:t>
            </a:r>
            <a:r>
              <a:rPr lang="ja-JP" altLang="en-US"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する</a:t>
            </a:r>
            <a:endParaRPr sz="1600" b="0" i="0" u="none" strike="noStrike" cap="none" dirty="0">
              <a:solidFill>
                <a:schemeClr val="dk1"/>
              </a:solidFill>
              <a:latin typeface="Arial"/>
              <a:ea typeface="Arial"/>
              <a:cs typeface="Arial"/>
              <a:sym typeface="Arial"/>
            </a:endParaRPr>
          </a:p>
        </p:txBody>
      </p:sp>
      <p:sp>
        <p:nvSpPr>
          <p:cNvPr id="561" name="Google Shape;561;p12"/>
          <p:cNvSpPr txBox="1"/>
          <p:nvPr/>
        </p:nvSpPr>
        <p:spPr>
          <a:xfrm>
            <a:off x="6239757" y="4231513"/>
            <a:ext cx="4947446" cy="413639"/>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8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将来のビジネス</a:t>
            </a:r>
            <a:r>
              <a:rPr lang="ja-JP" altLang="ja-JP"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を支援</a:t>
            </a:r>
            <a:r>
              <a:rPr lang="ja-JP" altLang="en-US"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する</a:t>
            </a:r>
            <a:endParaRPr sz="1600" b="0" i="0" u="none" strike="noStrike" cap="none" dirty="0">
              <a:solidFill>
                <a:schemeClr val="dk1"/>
              </a:solidFill>
              <a:latin typeface="Arial"/>
              <a:ea typeface="Arial"/>
              <a:cs typeface="Arial"/>
              <a:sym typeface="Arial"/>
            </a:endParaRPr>
          </a:p>
        </p:txBody>
      </p:sp>
      <p:sp>
        <p:nvSpPr>
          <p:cNvPr id="562" name="Google Shape;562;p12"/>
          <p:cNvSpPr txBox="1"/>
          <p:nvPr/>
        </p:nvSpPr>
        <p:spPr>
          <a:xfrm>
            <a:off x="6170656" y="5339891"/>
            <a:ext cx="4802144" cy="413639"/>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8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イノベーション</a:t>
            </a:r>
            <a:r>
              <a:rPr lang="ja-JP" altLang="ja-JP"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を推進</a:t>
            </a:r>
            <a:r>
              <a:rPr lang="ja-JP" altLang="en-US" sz="2800" b="0" i="0" u="none" strike="noStrike" cap="none">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する</a:t>
            </a:r>
            <a:endParaRPr sz="1600" b="0" i="0" u="none" strike="noStrike" cap="none" dirty="0">
              <a:solidFill>
                <a:schemeClr val="dk1"/>
              </a:solidFill>
              <a:latin typeface="Arial"/>
              <a:ea typeface="Arial"/>
              <a:cs typeface="Arial"/>
              <a:sym typeface="Arial"/>
            </a:endParaRPr>
          </a:p>
        </p:txBody>
      </p:sp>
      <p:sp>
        <p:nvSpPr>
          <p:cNvPr id="563" name="Google Shape;563;p12"/>
          <p:cNvSpPr txBox="1"/>
          <p:nvPr/>
        </p:nvSpPr>
        <p:spPr>
          <a:xfrm>
            <a:off x="4967944" y="343176"/>
            <a:ext cx="7421969" cy="805092"/>
          </a:xfrm>
          <a:prstGeom prst="rect">
            <a:avLst/>
          </a:prstGeom>
          <a:noFill/>
          <a:ln>
            <a:noFill/>
          </a:ln>
        </p:spPr>
        <p:txBody>
          <a:bodyPr spcFirstLastPara="1" wrap="square" lIns="0" tIns="0" rIns="0" bIns="0" anchor="t" anchorCtr="0">
            <a:spAutoFit/>
          </a:bodyPr>
          <a:lstStyle/>
          <a:p>
            <a:pPr marL="0" lvl="0" indent="0">
              <a:lnSpc>
                <a:spcPct val="109000"/>
              </a:lnSpc>
              <a:buSzPts val="2000"/>
            </a:pPr>
            <a:r>
              <a:rPr lang="ja-JP"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実用的な車両データ</a:t>
            </a:r>
            <a:r>
              <a:rPr lang="ja-JP" altLang="ja-JP" sz="24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を</a:t>
            </a:r>
            <a:r>
              <a:rPr lang="ja-JP" altLang="en-US" sz="24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表現可能で</a:t>
            </a:r>
            <a:r>
              <a:rPr lang="ja-JP" altLang="en-US" sz="2400">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ja-JP" sz="2400">
                <a:latin typeface="MigMix 2P" panose="020B0503020203020204" pitchFamily="50" charset="-128"/>
                <a:ea typeface="MigMix 2P" panose="020B0503020203020204" pitchFamily="50" charset="-128"/>
                <a:cs typeface="MigMix 2P" panose="020B0503020203020204" pitchFamily="50" charset="-128"/>
                <a:sym typeface="Open Sans"/>
              </a:rPr>
              <a:t>一貫性があ</a:t>
            </a:r>
            <a:r>
              <a:rPr lang="ja-JP" altLang="en-US" sz="2400">
                <a:latin typeface="MigMix 2P" panose="020B0503020203020204" pitchFamily="50" charset="-128"/>
                <a:ea typeface="MigMix 2P" panose="020B0503020203020204" pitchFamily="50" charset="-128"/>
                <a:cs typeface="MigMix 2P" panose="020B0503020203020204" pitchFamily="50" charset="-128"/>
                <a:sym typeface="Open Sans"/>
              </a:rPr>
              <a:t>り</a:t>
            </a:r>
            <a:br>
              <a:rPr lang="en-US" altLang="ja-JP" sz="2400">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2400">
                <a:latin typeface="MigMix 2P" panose="020B0503020203020204" pitchFamily="50" charset="-128"/>
                <a:ea typeface="MigMix 2P" panose="020B0503020203020204" pitchFamily="50" charset="-128"/>
                <a:cs typeface="MigMix 2P" panose="020B0503020203020204" pitchFamily="50" charset="-128"/>
                <a:sym typeface="Open Sans"/>
              </a:rPr>
              <a:t>幅</a:t>
            </a:r>
            <a:r>
              <a:rPr lang="ja-JP" altLang="en-US" sz="24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広く</a:t>
            </a:r>
            <a:r>
              <a:rPr lang="ja-JP" altLang="ja-JP" sz="24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採用される</a:t>
            </a:r>
            <a:r>
              <a:rPr lang="ja-JP" altLang="en-US" sz="24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ja-JP" sz="24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オープン</a:t>
            </a:r>
            <a:r>
              <a:rPr lang="ja-JP" altLang="en-US"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な</a:t>
            </a:r>
            <a:r>
              <a:rPr lang="ja-JP"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データモデル</a:t>
            </a:r>
            <a:r>
              <a:rPr lang="ja-JP" altLang="en-US"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です</a:t>
            </a:r>
            <a:endParaRPr i="0" u="none" strike="noStrike" cap="none" dirty="0">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Google Shape;568;p13"/>
          <p:cNvSpPr txBox="1"/>
          <p:nvPr/>
        </p:nvSpPr>
        <p:spPr>
          <a:xfrm>
            <a:off x="530628" y="185916"/>
            <a:ext cx="11130744" cy="1051570"/>
          </a:xfrm>
          <a:prstGeom prst="rect">
            <a:avLst/>
          </a:prstGeom>
          <a:noFill/>
          <a:ln>
            <a:noFill/>
          </a:ln>
        </p:spPr>
        <p:txBody>
          <a:bodyPr spcFirstLastPara="1" wrap="square" lIns="0" tIns="0" rIns="0" bIns="0" anchor="t" anchorCtr="0">
            <a:spAutoFit/>
          </a:bodyPr>
          <a:lstStyle/>
          <a:p>
            <a:pPr marL="0" marR="0" lvl="0" indent="0" algn="l" rtl="0">
              <a:lnSpc>
                <a:spcPts val="41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VSS：コネクテッドカーのビジネスチャンスを</a:t>
            </a:r>
            <a:br>
              <a:rPr lang="en-US"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最大化するための重要な取り組み</a:t>
            </a:r>
            <a:endParaRPr sz="1000" i="0" u="none" strike="noStrike" cap="none" dirty="0">
              <a:solidFill>
                <a:schemeClr val="dk1"/>
              </a:solidFill>
              <a:latin typeface="Arial"/>
              <a:ea typeface="Arial"/>
              <a:cs typeface="Arial"/>
              <a:sym typeface="Arial"/>
            </a:endParaRPr>
          </a:p>
        </p:txBody>
      </p:sp>
      <p:sp>
        <p:nvSpPr>
          <p:cNvPr id="569" name="Google Shape;569;p13"/>
          <p:cNvSpPr/>
          <p:nvPr/>
        </p:nvSpPr>
        <p:spPr>
          <a:xfrm>
            <a:off x="1819176" y="1376414"/>
            <a:ext cx="8129756" cy="4264132"/>
          </a:xfrm>
          <a:custGeom>
            <a:avLst/>
            <a:gdLst/>
            <a:ahLst/>
            <a:cxnLst/>
            <a:rect l="l" t="t" r="r" b="b"/>
            <a:pathLst>
              <a:path w="11728652" h="5703362" extrusionOk="0">
                <a:moveTo>
                  <a:pt x="0" y="0"/>
                </a:moveTo>
                <a:lnTo>
                  <a:pt x="11728652" y="0"/>
                </a:lnTo>
                <a:lnTo>
                  <a:pt x="11728652" y="5703362"/>
                </a:lnTo>
                <a:lnTo>
                  <a:pt x="0" y="5703362"/>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t="-32420" r="-1590" b="-29018"/>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70" name="Google Shape;570;p13"/>
          <p:cNvSpPr txBox="1"/>
          <p:nvPr/>
        </p:nvSpPr>
        <p:spPr>
          <a:xfrm>
            <a:off x="192505" y="5779474"/>
            <a:ext cx="11916076" cy="469680"/>
          </a:xfrm>
          <a:prstGeom prst="rect">
            <a:avLst/>
          </a:prstGeom>
          <a:noFill/>
          <a:ln>
            <a:noFill/>
          </a:ln>
        </p:spPr>
        <p:txBody>
          <a:bodyPr spcFirstLastPara="1" wrap="square" lIns="0" tIns="0" rIns="0" bIns="0" anchor="t" anchorCtr="0">
            <a:spAutoFit/>
          </a:bodyPr>
          <a:lstStyle/>
          <a:p>
            <a:pPr marL="0" marR="0" lvl="0" indent="0" algn="ctr" rtl="0">
              <a:lnSpc>
                <a:spcPct val="108983"/>
              </a:lnSpc>
              <a:spcBef>
                <a:spcPts val="0"/>
              </a:spcBef>
              <a:spcAft>
                <a:spcPts val="0"/>
              </a:spcAft>
              <a:buClr>
                <a:srgbClr val="000000"/>
              </a:buClr>
              <a:buSzPts val="1981"/>
              <a:buFont typeface="Arial"/>
              <a:buNone/>
            </a:pPr>
            <a:r>
              <a:rPr lang="ja-JP" altLang="ja-JP" sz="2800" i="0" u="none" strike="noStrike" cap="none" dirty="0">
                <a:solidFill>
                  <a:srgbClr val="002060"/>
                </a:solidFill>
                <a:latin typeface="MigMix 2P" panose="020B0503020203020204" pitchFamily="50" charset="-128"/>
                <a:ea typeface="MigMix 2P" panose="020B0503020203020204" pitchFamily="50" charset="-128"/>
                <a:cs typeface="MigMix 2P" panose="020B0503020203020204" pitchFamily="50" charset="-128"/>
                <a:sym typeface="Open Sans"/>
              </a:rPr>
              <a:t>VSSは多様なデータソースを統合し、ビジネス価値創出に</a:t>
            </a:r>
            <a:r>
              <a:rPr lang="ja-JP" altLang="en-US" sz="2800" dirty="0">
                <a:solidFill>
                  <a:srgbClr val="002060"/>
                </a:solidFill>
                <a:latin typeface="MigMix 2P" panose="020B0503020203020204" pitchFamily="50" charset="-128"/>
                <a:ea typeface="MigMix 2P" panose="020B0503020203020204" pitchFamily="50" charset="-128"/>
                <a:cs typeface="MigMix 2P" panose="020B0503020203020204" pitchFamily="50" charset="-128"/>
                <a:sym typeface="Open Sans"/>
              </a:rPr>
              <a:t>貢献</a:t>
            </a:r>
            <a:r>
              <a:rPr lang="ja-JP" altLang="ja-JP" sz="2800" i="0" u="none" strike="noStrike" cap="none" dirty="0">
                <a:solidFill>
                  <a:srgbClr val="002060"/>
                </a:solidFill>
                <a:latin typeface="MigMix 2P" panose="020B0503020203020204" pitchFamily="50" charset="-128"/>
                <a:ea typeface="MigMix 2P" panose="020B0503020203020204" pitchFamily="50" charset="-128"/>
                <a:cs typeface="MigMix 2P" panose="020B0503020203020204" pitchFamily="50" charset="-128"/>
                <a:sym typeface="Open Sans"/>
              </a:rPr>
              <a:t>します</a:t>
            </a:r>
            <a:r>
              <a:rPr lang="en-US" altLang="ja-JP" sz="2800" i="0" u="none" strike="noStrike" cap="none" dirty="0">
                <a:solidFill>
                  <a:srgbClr val="002060"/>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800" i="0" u="none" strike="noStrike" cap="none" dirty="0">
              <a:solidFill>
                <a:srgbClr val="002060"/>
              </a:solidFill>
              <a:latin typeface="Arial"/>
              <a:ea typeface="Arial"/>
              <a:cs typeface="Arial"/>
              <a:sym typeface="Arial"/>
            </a:endParaRPr>
          </a:p>
        </p:txBody>
      </p:sp>
      <p:graphicFrame>
        <p:nvGraphicFramePr>
          <p:cNvPr id="2" name="表 1">
            <a:extLst>
              <a:ext uri="{FF2B5EF4-FFF2-40B4-BE49-F238E27FC236}">
                <a16:creationId xmlns:a16="http://schemas.microsoft.com/office/drawing/2014/main" id="{034A8CB2-F28E-CA2C-A71D-27D14A574B39}"/>
              </a:ext>
            </a:extLst>
          </p:cNvPr>
          <p:cNvGraphicFramePr>
            <a:graphicFrameLocks noGrp="1"/>
          </p:cNvGraphicFramePr>
          <p:nvPr>
            <p:extLst>
              <p:ext uri="{D42A27DB-BD31-4B8C-83A1-F6EECF244321}">
                <p14:modId xmlns:p14="http://schemas.microsoft.com/office/powerpoint/2010/main" val="35439916"/>
              </p:ext>
            </p:extLst>
          </p:nvPr>
        </p:nvGraphicFramePr>
        <p:xfrm>
          <a:off x="8168022" y="1686900"/>
          <a:ext cx="2362016" cy="3566160"/>
        </p:xfrm>
        <a:graphic>
          <a:graphicData uri="http://schemas.openxmlformats.org/drawingml/2006/table">
            <a:tbl>
              <a:tblPr firstRow="1" bandRow="1">
                <a:tableStyleId>{83805609-B79A-47F9-BD75-CE11BDB708D2}</a:tableStyleId>
              </a:tblPr>
              <a:tblGrid>
                <a:gridCol w="2362016">
                  <a:extLst>
                    <a:ext uri="{9D8B030D-6E8A-4147-A177-3AD203B41FA5}">
                      <a16:colId xmlns:a16="http://schemas.microsoft.com/office/drawing/2014/main" val="1071528206"/>
                    </a:ext>
                  </a:extLst>
                </a:gridCol>
              </a:tblGrid>
              <a:tr h="134754">
                <a:tc>
                  <a:txBody>
                    <a:bodyPr/>
                    <a:lstStyle/>
                    <a:p>
                      <a:r>
                        <a:rPr kumimoji="1" lang="en-US" altLang="ja-JP"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OEM</a:t>
                      </a:r>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 の車両開発</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3708144608"/>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保険</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3164857869"/>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フリート管理</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178983778"/>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交通インフラ</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2444045030"/>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スマート シティ</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1317321576"/>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公共交通インフラ</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3144159662"/>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行政の登録</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2222640818"/>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自動運転</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370000821"/>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充電インフラ</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1084068220"/>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駐車場</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1852767228"/>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ロケーションサービス</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2698718302"/>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ファイナンス</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3698780616"/>
                  </a:ext>
                </a:extLst>
              </a:tr>
              <a:tr h="252486">
                <a:tc>
                  <a:txBody>
                    <a:bodyPr/>
                    <a:lstStyle/>
                    <a:p>
                      <a:r>
                        <a:rPr kumimoji="1" lang="ja-JP" altLang="en-US" sz="12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安全</a:t>
                      </a:r>
                    </a:p>
                  </a:txBody>
                  <a:tcP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chemeClr val="accent2">
                        <a:lumMod val="50000"/>
                      </a:schemeClr>
                    </a:solidFill>
                  </a:tcPr>
                </a:tc>
                <a:extLst>
                  <a:ext uri="{0D108BD9-81ED-4DB2-BD59-A6C34878D82A}">
                    <a16:rowId xmlns:a16="http://schemas.microsoft.com/office/drawing/2014/main" val="4077339625"/>
                  </a:ext>
                </a:extLst>
              </a:tr>
            </a:tbl>
          </a:graphicData>
        </a:graphic>
      </p:graphicFrame>
      <p:sp>
        <p:nvSpPr>
          <p:cNvPr id="3" name="テキスト ボックス 2">
            <a:extLst>
              <a:ext uri="{FF2B5EF4-FFF2-40B4-BE49-F238E27FC236}">
                <a16:creationId xmlns:a16="http://schemas.microsoft.com/office/drawing/2014/main" id="{04DB43F1-68AC-51F4-45FE-74CEBAB5E396}"/>
              </a:ext>
            </a:extLst>
          </p:cNvPr>
          <p:cNvSpPr txBox="1"/>
          <p:nvPr/>
        </p:nvSpPr>
        <p:spPr>
          <a:xfrm>
            <a:off x="5046763" y="4660268"/>
            <a:ext cx="1630262" cy="246221"/>
          </a:xfrm>
          <a:prstGeom prst="rect">
            <a:avLst/>
          </a:prstGeom>
          <a:solidFill>
            <a:schemeClr val="bg1"/>
          </a:solidFill>
        </p:spPr>
        <p:txBody>
          <a:bodyPr wrap="square" lIns="0" tIns="0" rIns="0" bIns="0" rtlCol="0">
            <a:spAutoFit/>
          </a:bodyPr>
          <a:lstStyle/>
          <a:p>
            <a:pPr algn="l"/>
            <a:r>
              <a:rPr kumimoji="1" lang="ja-JP" altLang="en-US" sz="1600" dirty="0">
                <a:solidFill>
                  <a:srgbClr val="00AAB7"/>
                </a:solidFill>
                <a:latin typeface="MigMix 2P" panose="020B0503020203020204" pitchFamily="50" charset="-128"/>
                <a:ea typeface="MigMix 2P" panose="020B0503020203020204" pitchFamily="50" charset="-128"/>
                <a:cs typeface="MigMix 2P" panose="020B0503020203020204" pitchFamily="50" charset="-128"/>
              </a:rPr>
              <a:t>共通言語化された</a:t>
            </a:r>
            <a:endParaRPr kumimoji="1" lang="en-US" altLang="ja-JP" sz="1600" dirty="0">
              <a:solidFill>
                <a:srgbClr val="00AAB7"/>
              </a:solidFill>
              <a:latin typeface="MigMix 2P" panose="020B0503020203020204" pitchFamily="50" charset="-128"/>
              <a:ea typeface="MigMix 2P" panose="020B0503020203020204" pitchFamily="50" charset="-128"/>
              <a:cs typeface="MigMix 2P" panose="020B0503020203020204" pitchFamily="50" charset="-128"/>
            </a:endParaRPr>
          </a:p>
        </p:txBody>
      </p:sp>
      <p:sp>
        <p:nvSpPr>
          <p:cNvPr id="5" name="テキスト ボックス 4">
            <a:extLst>
              <a:ext uri="{FF2B5EF4-FFF2-40B4-BE49-F238E27FC236}">
                <a16:creationId xmlns:a16="http://schemas.microsoft.com/office/drawing/2014/main" id="{0E20CD67-C790-CE12-90A7-1A4CCC2ADB5E}"/>
              </a:ext>
            </a:extLst>
          </p:cNvPr>
          <p:cNvSpPr txBox="1"/>
          <p:nvPr/>
        </p:nvSpPr>
        <p:spPr>
          <a:xfrm>
            <a:off x="4908094" y="4926653"/>
            <a:ext cx="1907600" cy="670761"/>
          </a:xfrm>
          <a:prstGeom prst="rect">
            <a:avLst/>
          </a:prstGeom>
          <a:solidFill>
            <a:schemeClr val="bg1"/>
          </a:solidFill>
        </p:spPr>
        <p:txBody>
          <a:bodyPr wrap="square" rtlCol="0">
            <a:spAutoFit/>
          </a:bodyPr>
          <a:lstStyle/>
          <a:p>
            <a:pPr marL="180975" indent="-180975" algn="l">
              <a:lnSpc>
                <a:spcPts val="1500"/>
              </a:lnSpc>
              <a:buFont typeface="Wingdings" panose="05000000000000000000" pitchFamily="2" charset="2"/>
              <a:buChar char="l"/>
            </a:pP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データー モデル</a:t>
            </a:r>
            <a:endParaRPr kumimoji="1" lang="en-US" altLang="ja-JP" dirty="0">
              <a:latin typeface="MigMix 2P" panose="020B0503020203020204" pitchFamily="50" charset="-128"/>
              <a:ea typeface="MigMix 2P" panose="020B0503020203020204" pitchFamily="50" charset="-128"/>
              <a:cs typeface="MigMix 2P" panose="020B0503020203020204" pitchFamily="50" charset="-128"/>
            </a:endParaRPr>
          </a:p>
          <a:p>
            <a:pPr marL="180975" indent="-180975" algn="l">
              <a:lnSpc>
                <a:spcPts val="1500"/>
              </a:lnSpc>
              <a:buFont typeface="Wingdings" panose="05000000000000000000" pitchFamily="2" charset="2"/>
              <a:buChar char="l"/>
            </a:pP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データー カタログ</a:t>
            </a:r>
            <a:endParaRPr kumimoji="1" lang="en-US" altLang="ja-JP" dirty="0">
              <a:latin typeface="MigMix 2P" panose="020B0503020203020204" pitchFamily="50" charset="-128"/>
              <a:ea typeface="MigMix 2P" panose="020B0503020203020204" pitchFamily="50" charset="-128"/>
              <a:cs typeface="MigMix 2P" panose="020B0503020203020204" pitchFamily="50" charset="-128"/>
            </a:endParaRPr>
          </a:p>
          <a:p>
            <a:pPr marL="180975" indent="-180975" algn="l">
              <a:lnSpc>
                <a:spcPts val="1500"/>
              </a:lnSpc>
              <a:buFont typeface="Wingdings" panose="05000000000000000000" pitchFamily="2" charset="2"/>
              <a:buChar char="l"/>
            </a:pPr>
            <a:r>
              <a:rPr kumimoji="1" lang="en-US" altLang="ja-JP" dirty="0">
                <a:latin typeface="MigMix 2P" panose="020B0503020203020204" pitchFamily="50" charset="-128"/>
                <a:ea typeface="MigMix 2P" panose="020B0503020203020204" pitchFamily="50" charset="-128"/>
                <a:cs typeface="MigMix 2P" panose="020B0503020203020204" pitchFamily="50" charset="-128"/>
              </a:rPr>
              <a:t>API</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Google Shape;575;p14"/>
          <p:cNvSpPr txBox="1"/>
          <p:nvPr/>
        </p:nvSpPr>
        <p:spPr>
          <a:xfrm>
            <a:off x="515938" y="461788"/>
            <a:ext cx="11333162" cy="553998"/>
          </a:xfrm>
          <a:prstGeom prst="rect">
            <a:avLst/>
          </a:prstGeom>
          <a:noFill/>
          <a:ln>
            <a:noFill/>
          </a:ln>
        </p:spPr>
        <p:txBody>
          <a:bodyPr spcFirstLastPara="1" wrap="square" lIns="0" tIns="0" rIns="0" bIns="0" anchor="t" anchorCtr="0">
            <a:spAutoFit/>
          </a:bodyPr>
          <a:lstStyle/>
          <a:p>
            <a:pPr marL="0" marR="0" lvl="0" indent="0" algn="l" rtl="0">
              <a:lnSpc>
                <a:spcPct val="100014"/>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VSS：</a:t>
            </a:r>
            <a:r>
              <a:rPr lang="ja-JP" altLang="ja-JP" sz="360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OEMメーカー</a:t>
            </a:r>
            <a:r>
              <a:rPr lang="ja-JP" altLang="en-US" sz="360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360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と</a:t>
            </a:r>
            <a:r>
              <a:rPr lang="ja-JP" altLang="en-US" sz="360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360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オープンソース</a:t>
            </a:r>
            <a:r>
              <a:rPr lang="ja-JP" altLang="en-US" sz="360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 での採用</a:t>
            </a:r>
            <a:r>
              <a:rPr lang="ja-JP" altLang="en-US" sz="3600"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実績</a:t>
            </a:r>
            <a:endParaRPr sz="1000" i="0" u="none" strike="noStrike" cap="none" dirty="0">
              <a:solidFill>
                <a:schemeClr val="dk1"/>
              </a:solidFill>
              <a:latin typeface="Arial"/>
              <a:ea typeface="Arial"/>
              <a:cs typeface="Arial"/>
              <a:sym typeface="Arial"/>
            </a:endParaRPr>
          </a:p>
        </p:txBody>
      </p:sp>
      <p:sp>
        <p:nvSpPr>
          <p:cNvPr id="576" name="Google Shape;576;p14"/>
          <p:cNvSpPr txBox="1"/>
          <p:nvPr/>
        </p:nvSpPr>
        <p:spPr>
          <a:xfrm>
            <a:off x="6026942" y="6065655"/>
            <a:ext cx="3260000" cy="344000"/>
          </a:xfrm>
          <a:prstGeom prst="rect">
            <a:avLst/>
          </a:prstGeom>
          <a:noFill/>
          <a:ln>
            <a:noFill/>
          </a:ln>
        </p:spPr>
        <p:txBody>
          <a:bodyPr spcFirstLastPara="1" wrap="square" lIns="60950" tIns="60950" rIns="60950" bIns="6095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ja-JP" altLang="ja-JP" sz="1200" b="0" i="1"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en-US" sz="1200" b="0" i="1"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200" b="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Pivotプロジェクト）</a:t>
            </a:r>
            <a:endParaRPr sz="1200" b="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grpSp>
        <p:nvGrpSpPr>
          <p:cNvPr id="577" name="Google Shape;577;p14"/>
          <p:cNvGrpSpPr/>
          <p:nvPr/>
        </p:nvGrpSpPr>
        <p:grpSpPr>
          <a:xfrm>
            <a:off x="4562475" y="1225421"/>
            <a:ext cx="7279667" cy="713603"/>
            <a:chOff x="0" y="-43085"/>
            <a:chExt cx="2835960" cy="1742195"/>
          </a:xfrm>
        </p:grpSpPr>
        <p:sp>
          <p:nvSpPr>
            <p:cNvPr id="578" name="Google Shape;578;p14"/>
            <p:cNvSpPr/>
            <p:nvPr/>
          </p:nvSpPr>
          <p:spPr>
            <a:xfrm>
              <a:off x="0" y="0"/>
              <a:ext cx="2835960" cy="1699110"/>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79" name="Google Shape;579;p14"/>
            <p:cNvSpPr txBox="1"/>
            <p:nvPr/>
          </p:nvSpPr>
          <p:spPr>
            <a:xfrm>
              <a:off x="32" y="-43085"/>
              <a:ext cx="2835900" cy="1737300"/>
            </a:xfrm>
            <a:prstGeom prst="rect">
              <a:avLst/>
            </a:prstGeom>
            <a:noFill/>
            <a:ln>
              <a:noFill/>
            </a:ln>
          </p:spPr>
          <p:txBody>
            <a:bodyPr spcFirstLastPara="1" wrap="square" lIns="23000" tIns="23000" rIns="23000" bIns="230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ja-JP" altLang="ja-JP"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オープンソース</a:t>
              </a:r>
              <a:r>
                <a:rPr lang="ja-JP" altLang="en-US"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プロジェクト</a:t>
              </a:r>
              <a:r>
                <a:rPr lang="ja-JP" altLang="en-US"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の</a:t>
              </a:r>
              <a:r>
                <a:rPr lang="ja-JP" altLang="ja-JP"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採用</a:t>
              </a:r>
              <a:r>
                <a:rPr lang="ja-JP" altLang="en-US" sz="2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実績</a:t>
              </a:r>
              <a:endParaRPr sz="2800" i="0" u="none" strike="noStrike" cap="none" dirty="0">
                <a:solidFill>
                  <a:schemeClr val="lt1"/>
                </a:solidFill>
                <a:latin typeface="Calibri"/>
                <a:ea typeface="Calibri"/>
                <a:cs typeface="Calibri"/>
                <a:sym typeface="Calibri"/>
              </a:endParaRPr>
            </a:p>
          </p:txBody>
        </p:sp>
      </p:grpSp>
      <p:grpSp>
        <p:nvGrpSpPr>
          <p:cNvPr id="580" name="Google Shape;580;p14"/>
          <p:cNvGrpSpPr/>
          <p:nvPr/>
        </p:nvGrpSpPr>
        <p:grpSpPr>
          <a:xfrm>
            <a:off x="503367" y="1227454"/>
            <a:ext cx="3678429" cy="727213"/>
            <a:chOff x="0" y="-38100"/>
            <a:chExt cx="2835960" cy="1737300"/>
          </a:xfrm>
        </p:grpSpPr>
        <p:sp>
          <p:nvSpPr>
            <p:cNvPr id="581" name="Google Shape;581;p14"/>
            <p:cNvSpPr/>
            <p:nvPr/>
          </p:nvSpPr>
          <p:spPr>
            <a:xfrm>
              <a:off x="0" y="0"/>
              <a:ext cx="2835960" cy="1699110"/>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582" name="Google Shape;582;p14"/>
            <p:cNvSpPr txBox="1"/>
            <p:nvPr/>
          </p:nvSpPr>
          <p:spPr>
            <a:xfrm>
              <a:off x="0" y="-38100"/>
              <a:ext cx="2835900" cy="1737300"/>
            </a:xfrm>
            <a:prstGeom prst="rect">
              <a:avLst/>
            </a:prstGeom>
            <a:noFill/>
            <a:ln>
              <a:noFill/>
            </a:ln>
          </p:spPr>
          <p:txBody>
            <a:bodyPr spcFirstLastPara="1" wrap="square" lIns="23000" tIns="23000" rIns="23000" bIns="230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OEM</a:t>
              </a:r>
              <a:r>
                <a:rPr lang="ja-JP" altLang="en-US"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 の採用</a:t>
              </a:r>
              <a:r>
                <a:rPr lang="ja-JP" altLang="en-US" sz="2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実績</a:t>
              </a:r>
              <a:endParaRPr sz="2800" i="0" u="none" strike="noStrike" cap="none" dirty="0">
                <a:solidFill>
                  <a:schemeClr val="lt1"/>
                </a:solidFill>
                <a:latin typeface="Calibri"/>
                <a:ea typeface="Calibri"/>
                <a:cs typeface="Calibri"/>
                <a:sym typeface="Calibri"/>
              </a:endParaRPr>
            </a:p>
          </p:txBody>
        </p:sp>
      </p:grpSp>
      <p:pic>
        <p:nvPicPr>
          <p:cNvPr id="583" name="Google Shape;583;p1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34550" y="2104997"/>
            <a:ext cx="2813449" cy="1072633"/>
          </a:xfrm>
          <a:prstGeom prst="rect">
            <a:avLst/>
          </a:prstGeom>
          <a:noFill/>
          <a:ln>
            <a:noFill/>
          </a:ln>
        </p:spPr>
      </p:pic>
      <p:pic>
        <p:nvPicPr>
          <p:cNvPr id="584" name="Google Shape;584;p1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967100" y="3433580"/>
            <a:ext cx="2348357" cy="880641"/>
          </a:xfrm>
          <a:prstGeom prst="rect">
            <a:avLst/>
          </a:prstGeom>
          <a:noFill/>
          <a:ln>
            <a:noFill/>
          </a:ln>
        </p:spPr>
      </p:pic>
      <p:pic>
        <p:nvPicPr>
          <p:cNvPr id="585" name="Google Shape;585;p14"/>
          <p:cNvPicPr preferRelativeResize="0"/>
          <p:nvPr/>
        </p:nvPicPr>
        <p:blipFill rotWithShape="1">
          <a:blip r:embed="rId5" cstate="email">
            <a:alphaModFix/>
            <a:extLst>
              <a:ext uri="{28A0092B-C50C-407E-A947-70E740481C1C}">
                <a14:useLocalDpi xmlns:a14="http://schemas.microsoft.com/office/drawing/2010/main"/>
              </a:ext>
            </a:extLst>
          </a:blip>
          <a:srcRect l="5820" t="11259" b="12867"/>
          <a:stretch/>
        </p:blipFill>
        <p:spPr>
          <a:xfrm>
            <a:off x="1179534" y="4663447"/>
            <a:ext cx="1923490" cy="1548516"/>
          </a:xfrm>
          <a:prstGeom prst="rect">
            <a:avLst/>
          </a:prstGeom>
          <a:noFill/>
          <a:ln>
            <a:noFill/>
          </a:ln>
        </p:spPr>
      </p:pic>
      <p:pic>
        <p:nvPicPr>
          <p:cNvPr id="586" name="Google Shape;586;p1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358598" y="2078492"/>
            <a:ext cx="1430193" cy="1072633"/>
          </a:xfrm>
          <a:prstGeom prst="rect">
            <a:avLst/>
          </a:prstGeom>
          <a:noFill/>
          <a:ln>
            <a:noFill/>
          </a:ln>
        </p:spPr>
      </p:pic>
      <p:pic>
        <p:nvPicPr>
          <p:cNvPr id="587" name="Google Shape;587;p1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8874450" y="3668005"/>
            <a:ext cx="2042751" cy="770300"/>
          </a:xfrm>
          <a:prstGeom prst="rect">
            <a:avLst/>
          </a:prstGeom>
          <a:noFill/>
          <a:ln>
            <a:noFill/>
          </a:ln>
        </p:spPr>
      </p:pic>
      <p:pic>
        <p:nvPicPr>
          <p:cNvPr id="588" name="Google Shape;588;p1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8874451" y="5279712"/>
            <a:ext cx="1811783" cy="657500"/>
          </a:xfrm>
          <a:prstGeom prst="rect">
            <a:avLst/>
          </a:prstGeom>
          <a:noFill/>
          <a:ln>
            <a:noFill/>
          </a:ln>
        </p:spPr>
      </p:pic>
      <p:pic>
        <p:nvPicPr>
          <p:cNvPr id="589" name="Google Shape;589;p14"/>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5839466" y="4995683"/>
            <a:ext cx="1898650" cy="1073150"/>
          </a:xfrm>
          <a:prstGeom prst="rect">
            <a:avLst/>
          </a:prstGeom>
          <a:noFill/>
          <a:ln>
            <a:noFill/>
          </a:ln>
        </p:spPr>
      </p:pic>
      <p:sp>
        <p:nvSpPr>
          <p:cNvPr id="590" name="Google Shape;590;p14"/>
          <p:cNvSpPr txBox="1"/>
          <p:nvPr/>
        </p:nvSpPr>
        <p:spPr>
          <a:xfrm>
            <a:off x="5563683" y="4195413"/>
            <a:ext cx="3260000" cy="611637"/>
          </a:xfrm>
          <a:prstGeom prst="rect">
            <a:avLst/>
          </a:prstGeom>
          <a:noFill/>
          <a:ln>
            <a:noFill/>
          </a:ln>
        </p:spPr>
        <p:txBody>
          <a:bodyPr spcFirstLastPara="1" wrap="square" lIns="60950" tIns="60950" rIns="60950" bIns="6095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ja-JP" altLang="ja-JP" sz="1200" b="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sz="12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Eclipse SDV </a:t>
            </a:r>
            <a:r>
              <a:rPr lang="ja-JP" altLang="ja-JP" sz="12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フリート管理ブループリント</a:t>
            </a:r>
            <a:br>
              <a:rPr lang="en-US" altLang="ja-JP" sz="12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12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2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および Eclipse Service-to-Signal）</a:t>
            </a:r>
            <a:endParaRPr sz="12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pic>
        <p:nvPicPr>
          <p:cNvPr id="591" name="Google Shape;591;p14"/>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5737883" y="3500924"/>
            <a:ext cx="1846684" cy="590939"/>
          </a:xfrm>
          <a:prstGeom prst="rect">
            <a:avLst/>
          </a:prstGeom>
          <a:noFill/>
          <a:ln>
            <a:noFill/>
          </a:ln>
        </p:spPr>
      </p:pic>
      <p:pic>
        <p:nvPicPr>
          <p:cNvPr id="592" name="Google Shape;592;p14"/>
          <p:cNvPicPr preferRelativeResize="0"/>
          <p:nvPr/>
        </p:nvPicPr>
        <p:blipFill rotWithShape="1">
          <a:blip r:embed="rId11">
            <a:alphaModFix/>
          </a:blip>
          <a:srcRect l="17067" t="25839" r="13775" b="30312"/>
          <a:stretch/>
        </p:blipFill>
        <p:spPr>
          <a:xfrm>
            <a:off x="9780342" y="2235547"/>
            <a:ext cx="2042750" cy="791287"/>
          </a:xfrm>
          <a:prstGeom prst="rect">
            <a:avLst/>
          </a:prstGeom>
          <a:noFill/>
          <a:ln>
            <a:noFill/>
          </a:ln>
        </p:spPr>
      </p:pic>
      <p:pic>
        <p:nvPicPr>
          <p:cNvPr id="593" name="Google Shape;593;p14" descr="A black text on a white background&#10;&#10;AI-generated content may be incorrect."/>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a:off x="7331583" y="2379131"/>
            <a:ext cx="2155372" cy="64008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p15"/>
          <p:cNvSpPr txBox="1"/>
          <p:nvPr/>
        </p:nvSpPr>
        <p:spPr>
          <a:xfrm>
            <a:off x="600813" y="432305"/>
            <a:ext cx="10877200" cy="553998"/>
          </a:xfrm>
          <a:prstGeom prst="rect">
            <a:avLst/>
          </a:prstGeom>
          <a:noFill/>
          <a:ln>
            <a:noFill/>
          </a:ln>
        </p:spPr>
        <p:txBody>
          <a:bodyPr spcFirstLastPara="1" wrap="square" lIns="0" tIns="0" rIns="0" bIns="0" anchor="t" anchorCtr="0">
            <a:spAutoFit/>
          </a:bodyPr>
          <a:lstStyle/>
          <a:p>
            <a:pPr marL="0" marR="0" lvl="0" indent="0" algn="l" rtl="0">
              <a:lnSpc>
                <a:spcPct val="100014"/>
              </a:lnSpc>
              <a:spcBef>
                <a:spcPts val="0"/>
              </a:spcBef>
              <a:spcAft>
                <a:spcPts val="0"/>
              </a:spcAft>
              <a:buClr>
                <a:srgbClr val="000000"/>
              </a:buClr>
              <a:buSzPts val="3600"/>
              <a:buFont typeface="Arial"/>
              <a:buNone/>
            </a:pP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その他の </a:t>
            </a: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VSS</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導入</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事例</a:t>
            </a:r>
            <a:endParaRPr sz="1000" i="0" u="none" strike="noStrike" cap="none" dirty="0">
              <a:solidFill>
                <a:schemeClr val="dk1"/>
              </a:solidFill>
              <a:latin typeface="Arial"/>
              <a:ea typeface="Arial"/>
              <a:cs typeface="Arial"/>
              <a:sym typeface="Arial"/>
            </a:endParaRPr>
          </a:p>
        </p:txBody>
      </p:sp>
      <p:grpSp>
        <p:nvGrpSpPr>
          <p:cNvPr id="599" name="Google Shape;599;p15"/>
          <p:cNvGrpSpPr/>
          <p:nvPr/>
        </p:nvGrpSpPr>
        <p:grpSpPr>
          <a:xfrm>
            <a:off x="1055734" y="1363950"/>
            <a:ext cx="10281103" cy="654506"/>
            <a:chOff x="-389139" y="-917697"/>
            <a:chExt cx="8288093" cy="2616629"/>
          </a:xfrm>
        </p:grpSpPr>
        <p:sp>
          <p:nvSpPr>
            <p:cNvPr id="600" name="Google Shape;600;p15"/>
            <p:cNvSpPr/>
            <p:nvPr/>
          </p:nvSpPr>
          <p:spPr>
            <a:xfrm>
              <a:off x="-389139" y="-917697"/>
              <a:ext cx="8288093" cy="2616629"/>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01" name="Google Shape;601;p15"/>
            <p:cNvSpPr txBox="1"/>
            <p:nvPr/>
          </p:nvSpPr>
          <p:spPr>
            <a:xfrm>
              <a:off x="-389139" y="-714605"/>
              <a:ext cx="7992900" cy="2176500"/>
            </a:xfrm>
            <a:prstGeom prst="rect">
              <a:avLst/>
            </a:prstGeom>
            <a:noFill/>
            <a:ln>
              <a:noFill/>
            </a:ln>
          </p:spPr>
          <p:txBody>
            <a:bodyPr spcFirstLastPara="1" wrap="square" lIns="23000" tIns="23000" rIns="23000" bIns="230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ja-JP" altLang="ja-JP" sz="2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企業、製品</a:t>
              </a:r>
              <a:r>
                <a:rPr lang="ja-JP" altLang="ja-JP"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、ソリューション</a:t>
              </a:r>
              <a:r>
                <a:rPr lang="ja-JP" altLang="en-US" sz="280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の採用実績</a:t>
              </a:r>
              <a:endParaRPr sz="2800" i="0" u="none" strike="noStrike" cap="none" dirty="0">
                <a:solidFill>
                  <a:schemeClr val="lt1"/>
                </a:solidFill>
                <a:latin typeface="Calibri"/>
                <a:ea typeface="Calibri"/>
                <a:cs typeface="Calibri"/>
                <a:sym typeface="Calibri"/>
              </a:endParaRPr>
            </a:p>
          </p:txBody>
        </p:sp>
      </p:grpSp>
      <p:pic>
        <p:nvPicPr>
          <p:cNvPr id="602" name="Google Shape;602;p1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288348" y="5987202"/>
            <a:ext cx="1829217" cy="268731"/>
          </a:xfrm>
          <a:prstGeom prst="rect">
            <a:avLst/>
          </a:prstGeom>
          <a:noFill/>
          <a:ln>
            <a:noFill/>
          </a:ln>
        </p:spPr>
      </p:pic>
      <p:pic>
        <p:nvPicPr>
          <p:cNvPr id="603" name="Google Shape;603;p15"/>
          <p:cNvPicPr preferRelativeResize="0"/>
          <p:nvPr/>
        </p:nvPicPr>
        <p:blipFill rotWithShape="1">
          <a:blip r:embed="rId4" cstate="email">
            <a:alphaModFix/>
            <a:extLst>
              <a:ext uri="{28A0092B-C50C-407E-A947-70E740481C1C}">
                <a14:useLocalDpi xmlns:a14="http://schemas.microsoft.com/office/drawing/2010/main"/>
              </a:ext>
            </a:extLst>
          </a:blip>
          <a:stretch/>
        </p:blipFill>
        <p:spPr>
          <a:xfrm>
            <a:off x="3180876" y="3546990"/>
            <a:ext cx="1829225" cy="304870"/>
          </a:xfrm>
          <a:prstGeom prst="rect">
            <a:avLst/>
          </a:prstGeom>
          <a:noFill/>
          <a:ln>
            <a:noFill/>
          </a:ln>
        </p:spPr>
      </p:pic>
      <p:pic>
        <p:nvPicPr>
          <p:cNvPr id="604" name="Google Shape;604;p1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9671484" y="4231725"/>
            <a:ext cx="1116485" cy="336633"/>
          </a:xfrm>
          <a:prstGeom prst="rect">
            <a:avLst/>
          </a:prstGeom>
          <a:noFill/>
          <a:ln>
            <a:noFill/>
          </a:ln>
        </p:spPr>
      </p:pic>
      <p:pic>
        <p:nvPicPr>
          <p:cNvPr id="605" name="Google Shape;605;p15"/>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3538884" y="4285350"/>
            <a:ext cx="1648466" cy="294583"/>
          </a:xfrm>
          <a:prstGeom prst="rect">
            <a:avLst/>
          </a:prstGeom>
          <a:noFill/>
          <a:ln>
            <a:noFill/>
          </a:ln>
        </p:spPr>
      </p:pic>
      <p:pic>
        <p:nvPicPr>
          <p:cNvPr id="606" name="Google Shape;606;p15"/>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3526659" y="2238500"/>
            <a:ext cx="988083" cy="843733"/>
          </a:xfrm>
          <a:prstGeom prst="rect">
            <a:avLst/>
          </a:prstGeom>
          <a:noFill/>
          <a:ln>
            <a:noFill/>
          </a:ln>
        </p:spPr>
      </p:pic>
      <p:pic>
        <p:nvPicPr>
          <p:cNvPr id="607" name="Google Shape;607;p15"/>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433117" y="4260698"/>
            <a:ext cx="1601467" cy="278685"/>
          </a:xfrm>
          <a:prstGeom prst="rect">
            <a:avLst/>
          </a:prstGeom>
          <a:noFill/>
          <a:ln>
            <a:noFill/>
          </a:ln>
        </p:spPr>
      </p:pic>
      <p:pic>
        <p:nvPicPr>
          <p:cNvPr id="608" name="Google Shape;608;p15"/>
          <p:cNvPicPr preferRelativeResize="0"/>
          <p:nvPr/>
        </p:nvPicPr>
        <p:blipFill rotWithShape="1">
          <a:blip r:embed="rId9" cstate="email">
            <a:alphaModFix/>
            <a:extLst>
              <a:ext uri="{28A0092B-C50C-407E-A947-70E740481C1C}">
                <a14:useLocalDpi xmlns:a14="http://schemas.microsoft.com/office/drawing/2010/main"/>
              </a:ext>
            </a:extLst>
          </a:blip>
          <a:stretch/>
        </p:blipFill>
        <p:spPr>
          <a:xfrm>
            <a:off x="5523983" y="5174936"/>
            <a:ext cx="1601467" cy="219248"/>
          </a:xfrm>
          <a:prstGeom prst="rect">
            <a:avLst/>
          </a:prstGeom>
          <a:noFill/>
          <a:ln>
            <a:noFill/>
          </a:ln>
        </p:spPr>
      </p:pic>
      <p:pic>
        <p:nvPicPr>
          <p:cNvPr id="609" name="Google Shape;609;p15"/>
          <p:cNvPicPr preferRelativeResize="0"/>
          <p:nvPr/>
        </p:nvPicPr>
        <p:blipFill rotWithShape="1">
          <a:blip r:embed="rId10" cstate="email">
            <a:alphaModFix/>
            <a:extLst>
              <a:ext uri="{28A0092B-C50C-407E-A947-70E740481C1C}">
                <a14:useLocalDpi xmlns:a14="http://schemas.microsoft.com/office/drawing/2010/main"/>
              </a:ext>
            </a:extLst>
          </a:blip>
          <a:stretch/>
        </p:blipFill>
        <p:spPr>
          <a:xfrm>
            <a:off x="1191191" y="3546957"/>
            <a:ext cx="1648467" cy="304918"/>
          </a:xfrm>
          <a:prstGeom prst="rect">
            <a:avLst/>
          </a:prstGeom>
          <a:noFill/>
          <a:ln>
            <a:noFill/>
          </a:ln>
        </p:spPr>
      </p:pic>
      <p:pic>
        <p:nvPicPr>
          <p:cNvPr id="610" name="Google Shape;610;p15"/>
          <p:cNvPicPr preferRelativeResize="0"/>
          <p:nvPr/>
        </p:nvPicPr>
        <p:blipFill rotWithShape="1">
          <a:blip r:embed="rId11" cstate="email">
            <a:alphaModFix/>
            <a:extLst>
              <a:ext uri="{28A0092B-C50C-407E-A947-70E740481C1C}">
                <a14:useLocalDpi xmlns:a14="http://schemas.microsoft.com/office/drawing/2010/main"/>
              </a:ext>
            </a:extLst>
          </a:blip>
          <a:srcRect l="5293" t="24447" r="2642" b="25632"/>
          <a:stretch/>
        </p:blipFill>
        <p:spPr>
          <a:xfrm>
            <a:off x="9590615" y="3424294"/>
            <a:ext cx="1278217" cy="342597"/>
          </a:xfrm>
          <a:prstGeom prst="rect">
            <a:avLst/>
          </a:prstGeom>
          <a:noFill/>
          <a:ln>
            <a:noFill/>
          </a:ln>
        </p:spPr>
      </p:pic>
      <p:pic>
        <p:nvPicPr>
          <p:cNvPr id="611" name="Google Shape;611;p15"/>
          <p:cNvPicPr preferRelativeResize="0"/>
          <p:nvPr/>
        </p:nvPicPr>
        <p:blipFill rotWithShape="1">
          <a:blip r:embed="rId12" cstate="email">
            <a:alphaModFix/>
            <a:extLst>
              <a:ext uri="{28A0092B-C50C-407E-A947-70E740481C1C}">
                <a14:useLocalDpi xmlns:a14="http://schemas.microsoft.com/office/drawing/2010/main"/>
              </a:ext>
            </a:extLst>
          </a:blip>
          <a:srcRect r="-20394" b="-20394"/>
          <a:stretch/>
        </p:blipFill>
        <p:spPr>
          <a:xfrm>
            <a:off x="7142034" y="2481639"/>
            <a:ext cx="2023549" cy="357451"/>
          </a:xfrm>
          <a:prstGeom prst="rect">
            <a:avLst/>
          </a:prstGeom>
          <a:noFill/>
          <a:ln>
            <a:noFill/>
          </a:ln>
        </p:spPr>
      </p:pic>
      <p:pic>
        <p:nvPicPr>
          <p:cNvPr id="612" name="Google Shape;612;p15"/>
          <p:cNvPicPr preferRelativeResize="0"/>
          <p:nvPr/>
        </p:nvPicPr>
        <p:blipFill rotWithShape="1">
          <a:blip r:embed="rId13" cstate="email">
            <a:alphaModFix/>
            <a:extLst>
              <a:ext uri="{28A0092B-C50C-407E-A947-70E740481C1C}">
                <a14:useLocalDpi xmlns:a14="http://schemas.microsoft.com/office/drawing/2010/main"/>
              </a:ext>
            </a:extLst>
          </a:blip>
          <a:srcRect/>
          <a:stretch/>
        </p:blipFill>
        <p:spPr>
          <a:xfrm>
            <a:off x="1191180" y="4309037"/>
            <a:ext cx="2023551" cy="238815"/>
          </a:xfrm>
          <a:prstGeom prst="rect">
            <a:avLst/>
          </a:prstGeom>
          <a:noFill/>
          <a:ln>
            <a:noFill/>
          </a:ln>
        </p:spPr>
      </p:pic>
      <p:pic>
        <p:nvPicPr>
          <p:cNvPr id="613" name="Google Shape;613;p15"/>
          <p:cNvPicPr preferRelativeResize="0"/>
          <p:nvPr/>
        </p:nvPicPr>
        <p:blipFill rotWithShape="1">
          <a:blip r:embed="rId14" cstate="email">
            <a:alphaModFix/>
            <a:extLst>
              <a:ext uri="{28A0092B-C50C-407E-A947-70E740481C1C}">
                <a14:useLocalDpi xmlns:a14="http://schemas.microsoft.com/office/drawing/2010/main"/>
              </a:ext>
            </a:extLst>
          </a:blip>
          <a:srcRect/>
          <a:stretch/>
        </p:blipFill>
        <p:spPr>
          <a:xfrm>
            <a:off x="5395550" y="4198242"/>
            <a:ext cx="1601467" cy="336646"/>
          </a:xfrm>
          <a:prstGeom prst="rect">
            <a:avLst/>
          </a:prstGeom>
          <a:noFill/>
          <a:ln>
            <a:noFill/>
          </a:ln>
        </p:spPr>
      </p:pic>
      <p:pic>
        <p:nvPicPr>
          <p:cNvPr id="614" name="Google Shape;614;p15"/>
          <p:cNvPicPr preferRelativeResize="0"/>
          <p:nvPr/>
        </p:nvPicPr>
        <p:blipFill rotWithShape="1">
          <a:blip r:embed="rId15" cstate="email">
            <a:alphaModFix/>
            <a:extLst>
              <a:ext uri="{28A0092B-C50C-407E-A947-70E740481C1C}">
                <a14:useLocalDpi xmlns:a14="http://schemas.microsoft.com/office/drawing/2010/main"/>
              </a:ext>
            </a:extLst>
          </a:blip>
          <a:stretch/>
        </p:blipFill>
        <p:spPr>
          <a:xfrm>
            <a:off x="1300099" y="5121971"/>
            <a:ext cx="1934519" cy="291117"/>
          </a:xfrm>
          <a:prstGeom prst="rect">
            <a:avLst/>
          </a:prstGeom>
          <a:noFill/>
          <a:ln>
            <a:noFill/>
          </a:ln>
        </p:spPr>
      </p:pic>
      <p:pic>
        <p:nvPicPr>
          <p:cNvPr id="615" name="Google Shape;615;p15" title="image (1).png"/>
          <p:cNvPicPr preferRelativeResize="0"/>
          <p:nvPr/>
        </p:nvPicPr>
        <p:blipFill rotWithShape="1">
          <a:blip r:embed="rId16" cstate="email">
            <a:alphaModFix/>
            <a:extLst>
              <a:ext uri="{28A0092B-C50C-407E-A947-70E740481C1C}">
                <a14:useLocalDpi xmlns:a14="http://schemas.microsoft.com/office/drawing/2010/main"/>
              </a:ext>
            </a:extLst>
          </a:blip>
          <a:srcRect/>
          <a:stretch/>
        </p:blipFill>
        <p:spPr>
          <a:xfrm>
            <a:off x="7527316" y="3417669"/>
            <a:ext cx="1413073" cy="269563"/>
          </a:xfrm>
          <a:prstGeom prst="rect">
            <a:avLst/>
          </a:prstGeom>
          <a:noFill/>
          <a:ln>
            <a:noFill/>
          </a:ln>
        </p:spPr>
      </p:pic>
      <p:pic>
        <p:nvPicPr>
          <p:cNvPr id="616" name="Google Shape;616;p15"/>
          <p:cNvPicPr preferRelativeResize="0"/>
          <p:nvPr/>
        </p:nvPicPr>
        <p:blipFill rotWithShape="1">
          <a:blip r:embed="rId17" cstate="email">
            <a:alphaModFix/>
            <a:extLst>
              <a:ext uri="{28A0092B-C50C-407E-A947-70E740481C1C}">
                <a14:useLocalDpi xmlns:a14="http://schemas.microsoft.com/office/drawing/2010/main"/>
              </a:ext>
            </a:extLst>
          </a:blip>
          <a:srcRect/>
          <a:stretch/>
        </p:blipFill>
        <p:spPr>
          <a:xfrm>
            <a:off x="7994200" y="4963383"/>
            <a:ext cx="665067" cy="608267"/>
          </a:xfrm>
          <a:prstGeom prst="rect">
            <a:avLst/>
          </a:prstGeom>
          <a:noFill/>
          <a:ln>
            <a:noFill/>
          </a:ln>
        </p:spPr>
      </p:pic>
      <p:pic>
        <p:nvPicPr>
          <p:cNvPr id="617" name="Google Shape;617;p15"/>
          <p:cNvPicPr preferRelativeResize="0"/>
          <p:nvPr/>
        </p:nvPicPr>
        <p:blipFill rotWithShape="1">
          <a:blip r:embed="rId18" cstate="email">
            <a:alphaModFix/>
            <a:extLst>
              <a:ext uri="{28A0092B-C50C-407E-A947-70E740481C1C}">
                <a14:useLocalDpi xmlns:a14="http://schemas.microsoft.com/office/drawing/2010/main"/>
              </a:ext>
            </a:extLst>
          </a:blip>
          <a:srcRect/>
          <a:stretch/>
        </p:blipFill>
        <p:spPr>
          <a:xfrm>
            <a:off x="3986183" y="4924367"/>
            <a:ext cx="753867" cy="686324"/>
          </a:xfrm>
          <a:prstGeom prst="rect">
            <a:avLst/>
          </a:prstGeom>
          <a:noFill/>
          <a:ln>
            <a:noFill/>
          </a:ln>
        </p:spPr>
      </p:pic>
      <p:pic>
        <p:nvPicPr>
          <p:cNvPr id="618" name="Google Shape;618;p15"/>
          <p:cNvPicPr preferRelativeResize="0"/>
          <p:nvPr/>
        </p:nvPicPr>
        <p:blipFill rotWithShape="1">
          <a:blip r:embed="rId19">
            <a:alphaModFix/>
          </a:blip>
          <a:srcRect/>
          <a:stretch/>
        </p:blipFill>
        <p:spPr>
          <a:xfrm>
            <a:off x="5238691" y="2345434"/>
            <a:ext cx="1601456" cy="686333"/>
          </a:xfrm>
          <a:prstGeom prst="rect">
            <a:avLst/>
          </a:prstGeom>
          <a:noFill/>
          <a:ln>
            <a:noFill/>
          </a:ln>
        </p:spPr>
      </p:pic>
      <p:pic>
        <p:nvPicPr>
          <p:cNvPr id="619" name="Google Shape;619;p15"/>
          <p:cNvPicPr preferRelativeResize="0"/>
          <p:nvPr/>
        </p:nvPicPr>
        <p:blipFill rotWithShape="1">
          <a:blip r:embed="rId20" cstate="email">
            <a:alphaModFix/>
            <a:extLst>
              <a:ext uri="{28A0092B-C50C-407E-A947-70E740481C1C}">
                <a14:useLocalDpi xmlns:a14="http://schemas.microsoft.com/office/drawing/2010/main"/>
              </a:ext>
            </a:extLst>
          </a:blip>
          <a:srcRect/>
          <a:stretch/>
        </p:blipFill>
        <p:spPr>
          <a:xfrm>
            <a:off x="5351334" y="3358775"/>
            <a:ext cx="1648449" cy="473637"/>
          </a:xfrm>
          <a:prstGeom prst="rect">
            <a:avLst/>
          </a:prstGeom>
          <a:noFill/>
          <a:ln>
            <a:noFill/>
          </a:ln>
        </p:spPr>
      </p:pic>
      <p:pic>
        <p:nvPicPr>
          <p:cNvPr id="620" name="Google Shape;620;p15"/>
          <p:cNvPicPr preferRelativeResize="0"/>
          <p:nvPr/>
        </p:nvPicPr>
        <p:blipFill rotWithShape="1">
          <a:blip r:embed="rId21" cstate="email">
            <a:alphaModFix/>
            <a:extLst>
              <a:ext uri="{28A0092B-C50C-407E-A947-70E740481C1C}">
                <a14:useLocalDpi xmlns:a14="http://schemas.microsoft.com/office/drawing/2010/main"/>
              </a:ext>
            </a:extLst>
          </a:blip>
          <a:srcRect/>
          <a:stretch/>
        </p:blipFill>
        <p:spPr>
          <a:xfrm>
            <a:off x="9528017" y="4933152"/>
            <a:ext cx="1278217" cy="599167"/>
          </a:xfrm>
          <a:prstGeom prst="rect">
            <a:avLst/>
          </a:prstGeom>
          <a:noFill/>
          <a:ln>
            <a:noFill/>
          </a:ln>
        </p:spPr>
      </p:pic>
      <p:pic>
        <p:nvPicPr>
          <p:cNvPr id="621" name="Google Shape;621;p15"/>
          <p:cNvPicPr preferRelativeResize="0"/>
          <p:nvPr/>
        </p:nvPicPr>
        <p:blipFill rotWithShape="1">
          <a:blip r:embed="rId22" cstate="email">
            <a:alphaModFix/>
            <a:extLst>
              <a:ext uri="{28A0092B-C50C-407E-A947-70E740481C1C}">
                <a14:useLocalDpi xmlns:a14="http://schemas.microsoft.com/office/drawing/2010/main"/>
              </a:ext>
            </a:extLst>
          </a:blip>
          <a:srcRect/>
          <a:stretch/>
        </p:blipFill>
        <p:spPr>
          <a:xfrm>
            <a:off x="1376317" y="2322851"/>
            <a:ext cx="1278217" cy="766939"/>
          </a:xfrm>
          <a:prstGeom prst="rect">
            <a:avLst/>
          </a:prstGeom>
          <a:noFill/>
          <a:ln>
            <a:noFill/>
          </a:ln>
        </p:spPr>
      </p:pic>
      <p:pic>
        <p:nvPicPr>
          <p:cNvPr id="622" name="Google Shape;622;p15"/>
          <p:cNvPicPr preferRelativeResize="0"/>
          <p:nvPr/>
        </p:nvPicPr>
        <p:blipFill rotWithShape="1">
          <a:blip r:embed="rId23" cstate="email">
            <a:alphaModFix/>
            <a:extLst>
              <a:ext uri="{28A0092B-C50C-407E-A947-70E740481C1C}">
                <a14:useLocalDpi xmlns:a14="http://schemas.microsoft.com/office/drawing/2010/main"/>
              </a:ext>
            </a:extLst>
          </a:blip>
          <a:srcRect/>
          <a:stretch/>
        </p:blipFill>
        <p:spPr>
          <a:xfrm>
            <a:off x="9378070" y="2551440"/>
            <a:ext cx="1578110" cy="27432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48">
          <a:extLst>
            <a:ext uri="{FF2B5EF4-FFF2-40B4-BE49-F238E27FC236}">
              <a16:creationId xmlns:a16="http://schemas.microsoft.com/office/drawing/2014/main" id="{CC12D650-2387-A8C5-4474-9E4258508B93}"/>
            </a:ext>
          </a:extLst>
        </p:cNvPr>
        <p:cNvGrpSpPr/>
        <p:nvPr/>
      </p:nvGrpSpPr>
      <p:grpSpPr>
        <a:xfrm>
          <a:off x="0" y="0"/>
          <a:ext cx="0" cy="0"/>
          <a:chOff x="0" y="0"/>
          <a:chExt cx="0" cy="0"/>
        </a:xfrm>
      </p:grpSpPr>
      <p:pic>
        <p:nvPicPr>
          <p:cNvPr id="549" name="Google Shape;549;p12">
            <a:extLst>
              <a:ext uri="{FF2B5EF4-FFF2-40B4-BE49-F238E27FC236}">
                <a16:creationId xmlns:a16="http://schemas.microsoft.com/office/drawing/2014/main" id="{610E2861-4CA8-BE89-B7E8-5DCE6A4D501C}"/>
              </a:ext>
            </a:extLst>
          </p:cNvPr>
          <p:cNvPicPr preferRelativeResize="0"/>
          <p:nvPr/>
        </p:nvPicPr>
        <p:blipFill rotWithShape="1">
          <a:blip r:embed="rId3" cstate="email">
            <a:alphaModFix/>
            <a:extLst>
              <a:ext uri="{28A0092B-C50C-407E-A947-70E740481C1C}">
                <a14:useLocalDpi xmlns:a14="http://schemas.microsoft.com/office/drawing/2010/main"/>
              </a:ext>
            </a:extLst>
          </a:blip>
          <a:srcRect l="30791" r="30791"/>
          <a:stretch/>
        </p:blipFill>
        <p:spPr>
          <a:xfrm>
            <a:off x="0" y="0"/>
            <a:ext cx="4689145" cy="6347989"/>
          </a:xfrm>
          <a:prstGeom prst="rect">
            <a:avLst/>
          </a:prstGeom>
          <a:noFill/>
          <a:ln>
            <a:noFill/>
          </a:ln>
        </p:spPr>
      </p:pic>
      <p:grpSp>
        <p:nvGrpSpPr>
          <p:cNvPr id="550" name="Google Shape;550;p12">
            <a:extLst>
              <a:ext uri="{FF2B5EF4-FFF2-40B4-BE49-F238E27FC236}">
                <a16:creationId xmlns:a16="http://schemas.microsoft.com/office/drawing/2014/main" id="{C6EC6BAC-D869-A66E-7B76-6D920BEA6821}"/>
              </a:ext>
            </a:extLst>
          </p:cNvPr>
          <p:cNvGrpSpPr/>
          <p:nvPr/>
        </p:nvGrpSpPr>
        <p:grpSpPr>
          <a:xfrm>
            <a:off x="-16" y="2942316"/>
            <a:ext cx="4234394" cy="3405673"/>
            <a:chOff x="0" y="-38100"/>
            <a:chExt cx="1672836" cy="1259308"/>
          </a:xfrm>
        </p:grpSpPr>
        <p:sp>
          <p:nvSpPr>
            <p:cNvPr id="551" name="Google Shape;551;p12">
              <a:extLst>
                <a:ext uri="{FF2B5EF4-FFF2-40B4-BE49-F238E27FC236}">
                  <a16:creationId xmlns:a16="http://schemas.microsoft.com/office/drawing/2014/main" id="{25A61860-A0C2-CEF5-A8F7-E651EA8A2A5F}"/>
                </a:ext>
              </a:extLst>
            </p:cNvPr>
            <p:cNvSpPr/>
            <p:nvPr/>
          </p:nvSpPr>
          <p:spPr>
            <a:xfrm>
              <a:off x="0" y="0"/>
              <a:ext cx="1672836" cy="1221208"/>
            </a:xfrm>
            <a:custGeom>
              <a:avLst/>
              <a:gdLst/>
              <a:ahLst/>
              <a:cxnLst/>
              <a:rect l="l" t="t" r="r" b="b"/>
              <a:pathLst>
                <a:path w="1672836" h="1221208" extrusionOk="0">
                  <a:moveTo>
                    <a:pt x="0" y="0"/>
                  </a:moveTo>
                  <a:lnTo>
                    <a:pt x="1672836" y="0"/>
                  </a:lnTo>
                  <a:lnTo>
                    <a:pt x="1672836" y="1221208"/>
                  </a:lnTo>
                  <a:lnTo>
                    <a:pt x="0" y="1221208"/>
                  </a:lnTo>
                  <a:close/>
                </a:path>
              </a:pathLst>
            </a:custGeom>
            <a:solidFill>
              <a:srgbClr val="00B1C3"/>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552" name="Google Shape;552;p12">
              <a:extLst>
                <a:ext uri="{FF2B5EF4-FFF2-40B4-BE49-F238E27FC236}">
                  <a16:creationId xmlns:a16="http://schemas.microsoft.com/office/drawing/2014/main" id="{E2B9E35A-C0BE-42A1-E94F-DFDCA71E3044}"/>
                </a:ext>
              </a:extLst>
            </p:cNvPr>
            <p:cNvSpPr txBox="1"/>
            <p:nvPr/>
          </p:nvSpPr>
          <p:spPr>
            <a:xfrm>
              <a:off x="0" y="-38100"/>
              <a:ext cx="1672836" cy="1259308"/>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558" name="Google Shape;558;p12">
            <a:extLst>
              <a:ext uri="{FF2B5EF4-FFF2-40B4-BE49-F238E27FC236}">
                <a16:creationId xmlns:a16="http://schemas.microsoft.com/office/drawing/2014/main" id="{640BD7AE-F96E-BE4A-70D4-AAFF463C2BBF}"/>
              </a:ext>
            </a:extLst>
          </p:cNvPr>
          <p:cNvSpPr txBox="1"/>
          <p:nvPr/>
        </p:nvSpPr>
        <p:spPr>
          <a:xfrm>
            <a:off x="227485" y="4060376"/>
            <a:ext cx="4296079" cy="1477328"/>
          </a:xfrm>
          <a:prstGeom prst="rect">
            <a:avLst/>
          </a:prstGeom>
          <a:noFill/>
          <a:ln>
            <a:noFill/>
          </a:ln>
        </p:spPr>
        <p:txBody>
          <a:bodyPr spcFirstLastPara="1" wrap="square" lIns="0" tIns="0" rIns="0" bIns="0" anchor="t" anchorCtr="0">
            <a:spAutoFit/>
          </a:bodyPr>
          <a:lstStyle/>
          <a:p>
            <a:pPr marL="0" lvl="0" indent="0">
              <a:buSzPts val="4667"/>
              <a:defRPr/>
            </a:pPr>
            <a:r>
              <a:rPr lang="ja-JP" altLang="ja-JP" sz="40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VDM</a:t>
            </a:r>
            <a:br>
              <a:rPr lang="en-US" altLang="ja-JP" sz="40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kumimoji="0" lang="ja-JP" altLang="ja-JP" sz="3600" u="none" strike="noStrike" kern="0" cap="none" spc="0" normalizeH="0" baseline="0" noProof="0">
                <a:ln>
                  <a:noFill/>
                </a:ln>
                <a:solidFill>
                  <a:srgbClr val="FFFFFF"/>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t>車両</a:t>
            </a:r>
            <a:r>
              <a:rPr kumimoji="0" lang="ja-JP" sz="3600" u="none" strike="noStrike" kern="0" cap="none" spc="0" normalizeH="0" baseline="0" noProof="0">
                <a:ln>
                  <a:noFill/>
                </a:ln>
                <a:solidFill>
                  <a:srgbClr val="FFFFFF"/>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t>データモデル</a:t>
            </a:r>
            <a:br>
              <a:rPr kumimoji="0" lang="en-US" altLang="ja-JP" sz="3600" u="none" strike="noStrike" kern="0" cap="none" spc="0" normalizeH="0" baseline="0" noProof="0">
                <a:ln>
                  <a:noFill/>
                </a:ln>
                <a:solidFill>
                  <a:srgbClr val="FFFFFF"/>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2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en-US" altLang="ja-JP" sz="2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Vehicle Data Model</a:t>
            </a:r>
            <a:r>
              <a:rPr lang="ja-JP" altLang="en-US" sz="200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kumimoji="0" sz="200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559" name="Google Shape;559;p12">
            <a:extLst>
              <a:ext uri="{FF2B5EF4-FFF2-40B4-BE49-F238E27FC236}">
                <a16:creationId xmlns:a16="http://schemas.microsoft.com/office/drawing/2014/main" id="{71D74C88-D0A1-AC47-4346-B8CE93B62CD1}"/>
              </a:ext>
            </a:extLst>
          </p:cNvPr>
          <p:cNvSpPr txBox="1"/>
          <p:nvPr/>
        </p:nvSpPr>
        <p:spPr>
          <a:xfrm>
            <a:off x="6508896" y="1140750"/>
            <a:ext cx="3344615" cy="584775"/>
          </a:xfrm>
          <a:prstGeom prst="rect">
            <a:avLst/>
          </a:prstGeom>
          <a:noFill/>
          <a:ln>
            <a:noFill/>
          </a:ln>
        </p:spPr>
        <p:txBody>
          <a:bodyPr spcFirstLastPara="1" wrap="square" lIns="0" tIns="0" rIns="0" bIns="0" anchor="t" anchorCtr="0">
            <a:spAutoFit/>
          </a:bodyPr>
          <a:lstStyle/>
          <a:p>
            <a:pPr>
              <a:spcBef>
                <a:spcPts val="600"/>
              </a:spcBef>
              <a:spcAft>
                <a:spcPts val="600"/>
              </a:spcAft>
            </a:pPr>
            <a:r>
              <a:rPr lang="ja-JP"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迅速な統合</a:t>
            </a:r>
          </a:p>
        </p:txBody>
      </p:sp>
      <p:sp>
        <p:nvSpPr>
          <p:cNvPr id="560" name="Google Shape;560;p12">
            <a:extLst>
              <a:ext uri="{FF2B5EF4-FFF2-40B4-BE49-F238E27FC236}">
                <a16:creationId xmlns:a16="http://schemas.microsoft.com/office/drawing/2014/main" id="{B0BAC8A7-7DAF-F0B0-2936-6720AE29A9B9}"/>
              </a:ext>
            </a:extLst>
          </p:cNvPr>
          <p:cNvSpPr txBox="1"/>
          <p:nvPr/>
        </p:nvSpPr>
        <p:spPr>
          <a:xfrm>
            <a:off x="6508896" y="2229139"/>
            <a:ext cx="3344615" cy="584775"/>
          </a:xfrm>
          <a:prstGeom prst="rect">
            <a:avLst/>
          </a:prstGeom>
          <a:noFill/>
          <a:ln>
            <a:noFill/>
          </a:ln>
        </p:spPr>
        <p:txBody>
          <a:bodyPr spcFirstLastPara="1" wrap="square" lIns="0" tIns="0" rIns="0" bIns="0" anchor="t" anchorCtr="0">
            <a:spAutoFit/>
          </a:bodyPr>
          <a:lstStyle/>
          <a:p>
            <a:pPr>
              <a:spcBef>
                <a:spcPts val="600"/>
              </a:spcBef>
              <a:spcAft>
                <a:spcPts val="600"/>
              </a:spcAft>
            </a:pPr>
            <a:r>
              <a:rPr lang="ja-JP"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重複の削減</a:t>
            </a:r>
          </a:p>
        </p:txBody>
      </p:sp>
      <p:sp>
        <p:nvSpPr>
          <p:cNvPr id="561" name="Google Shape;561;p12">
            <a:extLst>
              <a:ext uri="{FF2B5EF4-FFF2-40B4-BE49-F238E27FC236}">
                <a16:creationId xmlns:a16="http://schemas.microsoft.com/office/drawing/2014/main" id="{208CCFDF-4CC6-07B1-9420-52E524534D36}"/>
              </a:ext>
            </a:extLst>
          </p:cNvPr>
          <p:cNvSpPr txBox="1"/>
          <p:nvPr/>
        </p:nvSpPr>
        <p:spPr>
          <a:xfrm>
            <a:off x="6508896" y="3310231"/>
            <a:ext cx="4947446" cy="584775"/>
          </a:xfrm>
          <a:prstGeom prst="rect">
            <a:avLst/>
          </a:prstGeom>
          <a:noFill/>
          <a:ln>
            <a:noFill/>
          </a:ln>
        </p:spPr>
        <p:txBody>
          <a:bodyPr spcFirstLastPara="1" wrap="square" lIns="0" tIns="0" rIns="0" bIns="0" anchor="t" anchorCtr="0">
            <a:spAutoFit/>
          </a:bodyPr>
          <a:lstStyle/>
          <a:p>
            <a:pPr>
              <a:spcBef>
                <a:spcPts val="600"/>
              </a:spcBef>
              <a:spcAft>
                <a:spcPts val="600"/>
              </a:spcAft>
            </a:pPr>
            <a:r>
              <a:rPr lang="ja-JP"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ドメイン間の柔軟性</a:t>
            </a:r>
            <a:r>
              <a:rPr lang="ja-JP" altLang="en-US"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の確保</a:t>
            </a:r>
            <a:endParaRPr lang="ja-JP"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endParaRPr>
          </a:p>
        </p:txBody>
      </p:sp>
      <p:sp>
        <p:nvSpPr>
          <p:cNvPr id="562" name="Google Shape;562;p12">
            <a:extLst>
              <a:ext uri="{FF2B5EF4-FFF2-40B4-BE49-F238E27FC236}">
                <a16:creationId xmlns:a16="http://schemas.microsoft.com/office/drawing/2014/main" id="{D3A6F47F-0970-2ABD-0A21-4B117C8DB70B}"/>
              </a:ext>
            </a:extLst>
          </p:cNvPr>
          <p:cNvSpPr txBox="1"/>
          <p:nvPr/>
        </p:nvSpPr>
        <p:spPr>
          <a:xfrm>
            <a:off x="6508896" y="4398620"/>
            <a:ext cx="5223841" cy="584775"/>
          </a:xfrm>
          <a:prstGeom prst="rect">
            <a:avLst/>
          </a:prstGeom>
          <a:noFill/>
          <a:ln>
            <a:noFill/>
          </a:ln>
        </p:spPr>
        <p:txBody>
          <a:bodyPr spcFirstLastPara="1" wrap="square" lIns="0" tIns="0" rIns="0" bIns="0" anchor="t" anchorCtr="0">
            <a:spAutoFit/>
          </a:bodyPr>
          <a:lstStyle/>
          <a:p>
            <a:pPr>
              <a:spcBef>
                <a:spcPts val="600"/>
              </a:spcBef>
              <a:spcAft>
                <a:spcPts val="600"/>
              </a:spcAft>
            </a:pPr>
            <a:r>
              <a:rPr lang="ja-JP"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オープンソース</a:t>
            </a:r>
            <a:r>
              <a:rPr lang="en-US"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 </a:t>
            </a:r>
            <a:r>
              <a:rPr lang="ja-JP"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コミュニティ</a:t>
            </a:r>
          </a:p>
        </p:txBody>
      </p:sp>
      <p:sp>
        <p:nvSpPr>
          <p:cNvPr id="563" name="Google Shape;563;p12">
            <a:extLst>
              <a:ext uri="{FF2B5EF4-FFF2-40B4-BE49-F238E27FC236}">
                <a16:creationId xmlns:a16="http://schemas.microsoft.com/office/drawing/2014/main" id="{5BF827CD-A563-434E-E591-76899523A39E}"/>
              </a:ext>
            </a:extLst>
          </p:cNvPr>
          <p:cNvSpPr txBox="1"/>
          <p:nvPr/>
        </p:nvSpPr>
        <p:spPr>
          <a:xfrm>
            <a:off x="4611685" y="265588"/>
            <a:ext cx="7751765" cy="430887"/>
          </a:xfrm>
          <a:prstGeom prst="rect">
            <a:avLst/>
          </a:prstGeom>
          <a:noFill/>
          <a:ln>
            <a:noFill/>
          </a:ln>
        </p:spPr>
        <p:txBody>
          <a:bodyPr spcFirstLastPara="1" wrap="square" lIns="0" tIns="0" rIns="0" bIns="0" anchor="t" anchorCtr="0">
            <a:spAutoFit/>
          </a:bodyPr>
          <a:lstStyle/>
          <a:p>
            <a:pPr algn="ctr"/>
            <a:r>
              <a:rPr lang="ja-JP" altLang="ja-JP" sz="2800" dirty="0">
                <a:latin typeface="MigMix 2P" panose="020B0503020203020204" pitchFamily="50" charset="-128"/>
                <a:ea typeface="MigMix 2P" panose="020B0503020203020204" pitchFamily="50" charset="-128"/>
                <a:cs typeface="MigMix 2P" panose="020B0503020203020204" pitchFamily="50" charset="-128"/>
              </a:rPr>
              <a:t>VDM</a:t>
            </a:r>
            <a:r>
              <a:rPr lang="ja-JP" altLang="ja-JP" sz="2800">
                <a:latin typeface="MigMix 2P" panose="020B0503020203020204" pitchFamily="50" charset="-128"/>
                <a:ea typeface="MigMix 2P" panose="020B0503020203020204" pitchFamily="50" charset="-128"/>
                <a:cs typeface="MigMix 2P" panose="020B0503020203020204" pitchFamily="50" charset="-128"/>
              </a:rPr>
              <a:t>：</a:t>
            </a:r>
            <a:r>
              <a:rPr lang="ja-JP" altLang="ja-JP" sz="2800">
                <a:latin typeface="MigMix 2P" panose="020B0503020203020204" pitchFamily="50" charset="-128"/>
                <a:ea typeface="MigMix 2P" panose="020B0503020203020204" pitchFamily="50" charset="-128"/>
                <a:cs typeface="MigMix 2P" panose="020B0503020203020204" pitchFamily="50" charset="-128"/>
                <a:sym typeface="Open Sans"/>
              </a:rPr>
              <a:t>長期的ビジネス価値</a:t>
            </a:r>
            <a:r>
              <a:rPr lang="ja-JP" altLang="en-US" sz="2800">
                <a:latin typeface="MigMix 2P" panose="020B0503020203020204" pitchFamily="50" charset="-128"/>
                <a:ea typeface="MigMix 2P" panose="020B0503020203020204" pitchFamily="50" charset="-128"/>
                <a:cs typeface="MigMix 2P" panose="020B0503020203020204" pitchFamily="50" charset="-128"/>
                <a:sym typeface="Open Sans"/>
              </a:rPr>
              <a:t>を</a:t>
            </a:r>
            <a:r>
              <a:rPr lang="ja-JP" altLang="ja-JP" sz="2800">
                <a:latin typeface="MigMix 2P" panose="020B0503020203020204" pitchFamily="50" charset="-128"/>
                <a:ea typeface="MigMix 2P" panose="020B0503020203020204" pitchFamily="50" charset="-128"/>
                <a:cs typeface="MigMix 2P" panose="020B0503020203020204" pitchFamily="50" charset="-128"/>
                <a:sym typeface="Open Sans"/>
              </a:rPr>
              <a:t>創出</a:t>
            </a:r>
            <a:r>
              <a:rPr lang="ja-JP" altLang="en-US" sz="2800">
                <a:latin typeface="MigMix 2P" panose="020B0503020203020204" pitchFamily="50" charset="-128"/>
                <a:ea typeface="MigMix 2P" panose="020B0503020203020204" pitchFamily="50" charset="-128"/>
                <a:cs typeface="MigMix 2P" panose="020B0503020203020204" pitchFamily="50" charset="-128"/>
                <a:sym typeface="Open Sans"/>
              </a:rPr>
              <a:t>するために</a:t>
            </a:r>
            <a:endParaRPr lang="ja-JP" sz="2800" dirty="0">
              <a:latin typeface="MigMix 2P" panose="020B0503020203020204" pitchFamily="50" charset="-128"/>
              <a:ea typeface="MigMix 2P" panose="020B0503020203020204" pitchFamily="50" charset="-128"/>
              <a:cs typeface="MigMix 2P" panose="020B0503020203020204" pitchFamily="50" charset="-128"/>
            </a:endParaRPr>
          </a:p>
        </p:txBody>
      </p:sp>
      <p:sp>
        <p:nvSpPr>
          <p:cNvPr id="2" name="Google Shape;562;p12">
            <a:extLst>
              <a:ext uri="{FF2B5EF4-FFF2-40B4-BE49-F238E27FC236}">
                <a16:creationId xmlns:a16="http://schemas.microsoft.com/office/drawing/2014/main" id="{98AB7E64-DDD8-D3F8-44E3-1108D074BBD1}"/>
              </a:ext>
            </a:extLst>
          </p:cNvPr>
          <p:cNvSpPr txBox="1"/>
          <p:nvPr/>
        </p:nvSpPr>
        <p:spPr>
          <a:xfrm>
            <a:off x="6508895" y="5479712"/>
            <a:ext cx="3344615" cy="584775"/>
          </a:xfrm>
          <a:prstGeom prst="rect">
            <a:avLst/>
          </a:prstGeom>
          <a:noFill/>
          <a:ln>
            <a:noFill/>
          </a:ln>
        </p:spPr>
        <p:txBody>
          <a:bodyPr spcFirstLastPara="1" wrap="square" lIns="0" tIns="0" rIns="0" bIns="0" anchor="t" anchorCtr="0">
            <a:spAutoFit/>
          </a:bodyPr>
          <a:lstStyle/>
          <a:p>
            <a:pPr>
              <a:spcBef>
                <a:spcPts val="600"/>
              </a:spcBef>
              <a:spcAft>
                <a:spcPts val="600"/>
              </a:spcAft>
            </a:pPr>
            <a:r>
              <a:rPr lang="ja-JP" altLang="ja-JP" sz="2800" dirty="0">
                <a:solidFill>
                  <a:srgbClr val="1F1F42"/>
                </a:solidFill>
                <a:latin typeface="MigMix 2P" panose="020B0503020203020204" pitchFamily="50" charset="-128"/>
                <a:ea typeface="MigMix 2P" panose="020B0503020203020204" pitchFamily="50" charset="-128"/>
                <a:cs typeface="MigMix 2P" panose="020B0503020203020204" pitchFamily="50" charset="-128"/>
              </a:rPr>
              <a:t>VSSとの共存</a:t>
            </a:r>
          </a:p>
        </p:txBody>
      </p:sp>
      <p:pic>
        <p:nvPicPr>
          <p:cNvPr id="4" name="Picture 3" descr="A blue circle with black lines and dots&#10;&#10;AI-generated content may be incorrect.">
            <a:extLst>
              <a:ext uri="{FF2B5EF4-FFF2-40B4-BE49-F238E27FC236}">
                <a16:creationId xmlns:a16="http://schemas.microsoft.com/office/drawing/2014/main" id="{B66FFE1E-33FA-453F-9B45-9A56CA45BCA9}"/>
              </a:ext>
            </a:extLst>
          </p:cNvPr>
          <p:cNvPicPr>
            <a:picLocks noChangeAspect="1"/>
          </p:cNvPicPr>
          <p:nvPr/>
        </p:nvPicPr>
        <p:blipFill>
          <a:blip r:embed="rId4"/>
          <a:stretch>
            <a:fillRect/>
          </a:stretch>
        </p:blipFill>
        <p:spPr>
          <a:xfrm>
            <a:off x="5422899" y="5315048"/>
            <a:ext cx="914400" cy="914400"/>
          </a:xfrm>
          <a:prstGeom prst="rect">
            <a:avLst/>
          </a:prstGeom>
        </p:spPr>
      </p:pic>
      <p:pic>
        <p:nvPicPr>
          <p:cNvPr id="6" name="Picture 5" descr="A blue circle with black arrows&#10;&#10;AI-generated content may be incorrect.">
            <a:extLst>
              <a:ext uri="{FF2B5EF4-FFF2-40B4-BE49-F238E27FC236}">
                <a16:creationId xmlns:a16="http://schemas.microsoft.com/office/drawing/2014/main" id="{44AB5556-DC36-38DC-D92C-63BB5D6444A7}"/>
              </a:ext>
            </a:extLst>
          </p:cNvPr>
          <p:cNvPicPr>
            <a:picLocks noChangeAspect="1"/>
          </p:cNvPicPr>
          <p:nvPr/>
        </p:nvPicPr>
        <p:blipFill>
          <a:blip r:embed="rId5"/>
          <a:stretch>
            <a:fillRect/>
          </a:stretch>
        </p:blipFill>
        <p:spPr>
          <a:xfrm>
            <a:off x="5412148" y="3145419"/>
            <a:ext cx="914400" cy="914400"/>
          </a:xfrm>
          <a:prstGeom prst="rect">
            <a:avLst/>
          </a:prstGeom>
        </p:spPr>
      </p:pic>
      <p:pic>
        <p:nvPicPr>
          <p:cNvPr id="8" name="Picture 7" descr="A blue circle with black and white gears and arrows&#10;&#10;AI-generated content may be incorrect.">
            <a:extLst>
              <a:ext uri="{FF2B5EF4-FFF2-40B4-BE49-F238E27FC236}">
                <a16:creationId xmlns:a16="http://schemas.microsoft.com/office/drawing/2014/main" id="{AC3A1A86-D3BD-208F-52EC-DBCCD7175A27}"/>
              </a:ext>
            </a:extLst>
          </p:cNvPr>
          <p:cNvPicPr>
            <a:picLocks noChangeAspect="1"/>
          </p:cNvPicPr>
          <p:nvPr/>
        </p:nvPicPr>
        <p:blipFill>
          <a:blip r:embed="rId6"/>
          <a:stretch>
            <a:fillRect/>
          </a:stretch>
        </p:blipFill>
        <p:spPr>
          <a:xfrm>
            <a:off x="5399587" y="977349"/>
            <a:ext cx="914400" cy="914400"/>
          </a:xfrm>
          <a:prstGeom prst="rect">
            <a:avLst/>
          </a:prstGeom>
        </p:spPr>
      </p:pic>
      <p:pic>
        <p:nvPicPr>
          <p:cNvPr id="10" name="Picture 9" descr="A blue circle with white outline of people connected to each other&#10;&#10;AI-generated content may be incorrect.">
            <a:extLst>
              <a:ext uri="{FF2B5EF4-FFF2-40B4-BE49-F238E27FC236}">
                <a16:creationId xmlns:a16="http://schemas.microsoft.com/office/drawing/2014/main" id="{4477014B-5C49-7D65-2948-A639D88C8946}"/>
              </a:ext>
            </a:extLst>
          </p:cNvPr>
          <p:cNvPicPr>
            <a:picLocks noChangeAspect="1"/>
          </p:cNvPicPr>
          <p:nvPr/>
        </p:nvPicPr>
        <p:blipFill>
          <a:blip r:embed="rId7"/>
          <a:stretch>
            <a:fillRect/>
          </a:stretch>
        </p:blipFill>
        <p:spPr>
          <a:xfrm>
            <a:off x="5412148" y="4226511"/>
            <a:ext cx="914400" cy="914400"/>
          </a:xfrm>
          <a:prstGeom prst="rect">
            <a:avLst/>
          </a:prstGeom>
        </p:spPr>
      </p:pic>
      <p:pic>
        <p:nvPicPr>
          <p:cNvPr id="12" name="Picture 11" descr="A blue circle with black and white text&#10;&#10;AI-generated content may be incorrect.">
            <a:extLst>
              <a:ext uri="{FF2B5EF4-FFF2-40B4-BE49-F238E27FC236}">
                <a16:creationId xmlns:a16="http://schemas.microsoft.com/office/drawing/2014/main" id="{D727FD60-7F7B-24C4-30DC-A004B00118B6}"/>
              </a:ext>
            </a:extLst>
          </p:cNvPr>
          <p:cNvPicPr>
            <a:picLocks noChangeAspect="1"/>
          </p:cNvPicPr>
          <p:nvPr/>
        </p:nvPicPr>
        <p:blipFill>
          <a:blip r:embed="rId8"/>
          <a:stretch>
            <a:fillRect/>
          </a:stretch>
        </p:blipFill>
        <p:spPr>
          <a:xfrm>
            <a:off x="5399587" y="2064327"/>
            <a:ext cx="914400" cy="914400"/>
          </a:xfrm>
          <a:prstGeom prst="rect">
            <a:avLst/>
          </a:prstGeom>
        </p:spPr>
      </p:pic>
    </p:spTree>
    <p:extLst>
      <p:ext uri="{BB962C8B-B14F-4D97-AF65-F5344CB8AC3E}">
        <p14:creationId xmlns:p14="http://schemas.microsoft.com/office/powerpoint/2010/main" val="169915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67">
          <a:extLst>
            <a:ext uri="{FF2B5EF4-FFF2-40B4-BE49-F238E27FC236}">
              <a16:creationId xmlns:a16="http://schemas.microsoft.com/office/drawing/2014/main" id="{225AED97-CDEC-477F-282D-031E7937CBA6}"/>
            </a:ext>
          </a:extLst>
        </p:cNvPr>
        <p:cNvGrpSpPr/>
        <p:nvPr/>
      </p:nvGrpSpPr>
      <p:grpSpPr>
        <a:xfrm>
          <a:off x="0" y="0"/>
          <a:ext cx="0" cy="0"/>
          <a:chOff x="0" y="0"/>
          <a:chExt cx="0" cy="0"/>
        </a:xfrm>
      </p:grpSpPr>
      <p:sp>
        <p:nvSpPr>
          <p:cNvPr id="568" name="Google Shape;568;p13">
            <a:extLst>
              <a:ext uri="{FF2B5EF4-FFF2-40B4-BE49-F238E27FC236}">
                <a16:creationId xmlns:a16="http://schemas.microsoft.com/office/drawing/2014/main" id="{48C0B6FE-F65F-B6AF-F310-FC1F502A1CE4}"/>
              </a:ext>
            </a:extLst>
          </p:cNvPr>
          <p:cNvSpPr txBox="1"/>
          <p:nvPr/>
        </p:nvSpPr>
        <p:spPr>
          <a:xfrm>
            <a:off x="524613" y="479930"/>
            <a:ext cx="9429012" cy="707886"/>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00014"/>
              </a:lnSpc>
              <a:spcBef>
                <a:spcPts val="0"/>
              </a:spcBef>
              <a:spcAft>
                <a:spcPts val="0"/>
              </a:spcAft>
              <a:buClr>
                <a:srgbClr val="000000"/>
              </a:buClr>
              <a:buSzPts val="3600"/>
              <a:buFont typeface="Arial"/>
              <a:buNone/>
              <a:tabLst/>
              <a:defRPr/>
            </a:pPr>
            <a:r>
              <a:rPr kumimoji="0" lang="ja-JP" altLang="ja-JP" sz="3600" i="0" u="none" strike="noStrike" kern="0" cap="none" spc="0" normalizeH="0" baseline="0" noProof="0" dirty="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t>VDM：新しい</a:t>
            </a:r>
            <a:r>
              <a:rPr kumimoji="0" lang="ja-JP" altLang="ja-JP" sz="3600" i="0" u="none" strike="noStrike" kern="0" cap="none" spc="0" normalizeH="0" baseline="0" noProof="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t>モデリング手法</a:t>
            </a:r>
            <a:r>
              <a:rPr lang="ja-JP" altLang="en-US" sz="3600">
                <a:latin typeface="MigMix 2P" panose="020B0503020203020204" pitchFamily="50" charset="-128"/>
                <a:ea typeface="MigMix 2P" panose="020B0503020203020204" pitchFamily="50" charset="-128"/>
                <a:cs typeface="MigMix 2P" panose="020B0503020203020204" pitchFamily="50" charset="-128"/>
                <a:sym typeface="Open Sans"/>
              </a:rPr>
              <a:t>を</a:t>
            </a:r>
            <a:r>
              <a:rPr kumimoji="0" lang="ja-JP" altLang="ja-JP" sz="3600" i="0" u="none" strike="noStrike" kern="0" cap="none" spc="0" normalizeH="0" baseline="0" noProof="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t>導入</a:t>
            </a:r>
            <a:r>
              <a:rPr kumimoji="0" lang="ja-JP" altLang="en-US" sz="3600" i="0" u="none" strike="noStrike" kern="0" cap="none" spc="0" normalizeH="0" baseline="0" noProof="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rPr>
              <a:t>しました</a:t>
            </a:r>
            <a:endParaRPr kumimoji="0" lang="ja-JP" altLang="ja-JP" sz="3600" i="0" u="none" strike="noStrike" kern="0" cap="none" spc="0" normalizeH="0" baseline="0" noProof="0" dirty="0">
              <a:ln>
                <a:noFill/>
              </a:ln>
              <a:solidFill>
                <a:srgbClr val="000000"/>
              </a:solidFill>
              <a:effectLst/>
              <a:uLnTx/>
              <a:uFillTx/>
              <a:latin typeface="MigMix 2P" panose="020B0503020203020204" pitchFamily="50" charset="-128"/>
              <a:ea typeface="MigMix 2P" panose="020B0503020203020204" pitchFamily="50" charset="-128"/>
              <a:cs typeface="MigMix 2P" panose="020B0503020203020204" pitchFamily="50" charset="-128"/>
              <a:sym typeface="Open Sans"/>
            </a:endParaRPr>
          </a:p>
          <a:p>
            <a:pPr marL="0" marR="0" lvl="0" indent="0" algn="l" defTabSz="914400" rtl="0" eaLnBrk="1" fontAlgn="auto" latinLnBrk="0" hangingPunct="1">
              <a:lnSpc>
                <a:spcPct val="100014"/>
              </a:lnSpc>
              <a:spcBef>
                <a:spcPts val="0"/>
              </a:spcBef>
              <a:spcAft>
                <a:spcPts val="0"/>
              </a:spcAft>
              <a:buClr>
                <a:srgbClr val="000000"/>
              </a:buClr>
              <a:buSzPts val="3600"/>
              <a:buFont typeface="Arial"/>
              <a:buNone/>
              <a:tabLst/>
              <a:defRPr/>
            </a:pPr>
            <a:endParaRPr kumimoji="0" sz="10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2" name="TextBox 1">
            <a:extLst>
              <a:ext uri="{FF2B5EF4-FFF2-40B4-BE49-F238E27FC236}">
                <a16:creationId xmlns:a16="http://schemas.microsoft.com/office/drawing/2014/main" id="{10FBC250-53BE-1382-5E6B-F78224070A82}"/>
              </a:ext>
            </a:extLst>
          </p:cNvPr>
          <p:cNvSpPr txBox="1"/>
          <p:nvPr/>
        </p:nvSpPr>
        <p:spPr>
          <a:xfrm>
            <a:off x="249237" y="1430091"/>
            <a:ext cx="10333037" cy="1169551"/>
          </a:xfrm>
          <a:prstGeom prst="rect">
            <a:avLst/>
          </a:prstGeom>
          <a:noFill/>
        </p:spPr>
        <p:txBody>
          <a:bodyPr wrap="square" rtlCol="0">
            <a:spAutoFit/>
          </a:bodyPr>
          <a:lstStyle/>
          <a:p>
            <a:pPr fontAlgn="base"/>
            <a:r>
              <a:rPr lang="ja-JP" altLang="ja-JP" sz="2400" dirty="0">
                <a:solidFill>
                  <a:srgbClr val="00B1C3"/>
                </a:solidFill>
                <a:latin typeface="MigMix 2P" panose="020B0503020203020204" pitchFamily="50" charset="-128"/>
                <a:ea typeface="MigMix 2P" panose="020B0503020203020204" pitchFamily="50" charset="-128"/>
                <a:cs typeface="MigMix 2P" panose="020B0503020203020204" pitchFamily="50" charset="-128"/>
              </a:rPr>
              <a:t>シンプル</a:t>
            </a:r>
            <a:r>
              <a:rPr lang="ja-JP" altLang="en-US" sz="2400" dirty="0">
                <a:solidFill>
                  <a:srgbClr val="00B1C3"/>
                </a:solidFill>
                <a:latin typeface="MigMix 2P" panose="020B0503020203020204" pitchFamily="50" charset="-128"/>
                <a:ea typeface="MigMix 2P" panose="020B0503020203020204" pitchFamily="50" charset="-128"/>
                <a:cs typeface="MigMix 2P" panose="020B0503020203020204" pitchFamily="50" charset="-128"/>
              </a:rPr>
              <a:t> </a:t>
            </a:r>
            <a:r>
              <a:rPr lang="ja-JP" altLang="ja-JP" sz="2400">
                <a:solidFill>
                  <a:srgbClr val="00B1C3"/>
                </a:solidFill>
                <a:latin typeface="MigMix 2P" panose="020B0503020203020204" pitchFamily="50" charset="-128"/>
                <a:ea typeface="MigMix 2P" panose="020B0503020203020204" pitchFamily="50" charset="-128"/>
                <a:cs typeface="MigMix 2P" panose="020B0503020203020204" pitchFamily="50" charset="-128"/>
              </a:rPr>
              <a:t>セマンティック</a:t>
            </a:r>
            <a:r>
              <a:rPr lang="ja-JP" altLang="en-US" sz="2400">
                <a:solidFill>
                  <a:srgbClr val="00B1C3"/>
                </a:solidFill>
                <a:latin typeface="MigMix 2P" panose="020B0503020203020204" pitchFamily="50" charset="-128"/>
                <a:ea typeface="MigMix 2P" panose="020B0503020203020204" pitchFamily="50" charset="-128"/>
                <a:cs typeface="MigMix 2P" panose="020B0503020203020204" pitchFamily="50" charset="-128"/>
              </a:rPr>
              <a:t> </a:t>
            </a:r>
            <a:r>
              <a:rPr lang="ja-JP" altLang="ja-JP" sz="2400">
                <a:solidFill>
                  <a:srgbClr val="00B1C3"/>
                </a:solidFill>
                <a:latin typeface="MigMix 2P" panose="020B0503020203020204" pitchFamily="50" charset="-128"/>
                <a:ea typeface="MigMix 2P" panose="020B0503020203020204" pitchFamily="50" charset="-128"/>
                <a:cs typeface="MigMix 2P" panose="020B0503020203020204" pitchFamily="50" charset="-128"/>
              </a:rPr>
              <a:t>データ</a:t>
            </a:r>
            <a:r>
              <a:rPr lang="en-US" altLang="ja-JP" sz="2400">
                <a:solidFill>
                  <a:srgbClr val="00B1C3"/>
                </a:solidFill>
                <a:latin typeface="MigMix 2P" panose="020B0503020203020204" pitchFamily="50" charset="-128"/>
                <a:ea typeface="MigMix 2P" panose="020B0503020203020204" pitchFamily="50" charset="-128"/>
                <a:cs typeface="MigMix 2P" panose="020B0503020203020204" pitchFamily="50" charset="-128"/>
              </a:rPr>
              <a:t> </a:t>
            </a:r>
            <a:r>
              <a:rPr lang="ja-JP" altLang="en-US" sz="2400">
                <a:solidFill>
                  <a:srgbClr val="00B1C3"/>
                </a:solidFill>
                <a:latin typeface="MigMix 2P" panose="020B0503020203020204" pitchFamily="50" charset="-128"/>
                <a:ea typeface="MigMix 2P" panose="020B0503020203020204" pitchFamily="50" charset="-128"/>
                <a:cs typeface="MigMix 2P" panose="020B0503020203020204" pitchFamily="50" charset="-128"/>
              </a:rPr>
              <a:t>モデリング</a:t>
            </a:r>
            <a:r>
              <a:rPr lang="ja-JP" altLang="ja-JP" sz="2400">
                <a:solidFill>
                  <a:srgbClr val="00B1C3"/>
                </a:solidFill>
                <a:latin typeface="MigMix 2P" panose="020B0503020203020204" pitchFamily="50" charset="-128"/>
                <a:ea typeface="MigMix 2P" panose="020B0503020203020204" pitchFamily="50" charset="-128"/>
                <a:cs typeface="MigMix 2P" panose="020B0503020203020204" pitchFamily="50" charset="-128"/>
              </a:rPr>
              <a:t>（</a:t>
            </a:r>
            <a:r>
              <a:rPr lang="ja-JP" altLang="ja-JP" sz="2400" dirty="0">
                <a:solidFill>
                  <a:srgbClr val="00B1C3"/>
                </a:solidFill>
                <a:latin typeface="MigMix 2P" panose="020B0503020203020204" pitchFamily="50" charset="-128"/>
                <a:ea typeface="MigMix 2P" panose="020B0503020203020204" pitchFamily="50" charset="-128"/>
                <a:cs typeface="MigMix 2P" panose="020B0503020203020204" pitchFamily="50" charset="-128"/>
              </a:rPr>
              <a:t>S2DM）</a:t>
            </a:r>
            <a:br>
              <a:rPr lang="en-US" altLang="ja-JP" sz="2400" dirty="0">
                <a:solidFill>
                  <a:srgbClr val="00B1C3"/>
                </a:solidFill>
                <a:latin typeface="MigMix 2P" panose="020B0503020203020204" pitchFamily="50" charset="-128"/>
                <a:ea typeface="MigMix 2P" panose="020B0503020203020204" pitchFamily="50" charset="-128"/>
                <a:cs typeface="MigMix 2P" panose="020B0503020203020204" pitchFamily="50" charset="-128"/>
              </a:rPr>
            </a:br>
            <a:r>
              <a:rPr lang="ja-JP" altLang="ja-JP" sz="1000" dirty="0">
                <a:solidFill>
                  <a:srgbClr val="00B1C3"/>
                </a:solidFill>
                <a:latin typeface="MigMix 2P" panose="020B0503020203020204" pitchFamily="50" charset="-128"/>
                <a:ea typeface="MigMix 2P" panose="020B0503020203020204" pitchFamily="50" charset="-128"/>
                <a:cs typeface="MigMix 2P" panose="020B0503020203020204" pitchFamily="50" charset="-128"/>
              </a:rPr>
              <a:t> </a:t>
            </a:r>
          </a:p>
          <a:p>
            <a:pPr marL="285750" indent="-285750" fontAlgn="base">
              <a:buFont typeface="Arial" panose="020B0604020202020204" pitchFamily="34" charset="0"/>
              <a:buChar char="•"/>
            </a:pPr>
            <a:r>
              <a:rPr lang="ja-JP" altLang="ja-JP" sz="1800" dirty="0">
                <a:latin typeface="MigMix 2P" panose="020B0503020203020204" pitchFamily="50" charset="-128"/>
                <a:ea typeface="MigMix 2P" panose="020B0503020203020204" pitchFamily="50" charset="-128"/>
                <a:cs typeface="MigMix 2P" panose="020B0503020203020204" pitchFamily="50" charset="-128"/>
              </a:rPr>
              <a:t>COVESA</a:t>
            </a:r>
            <a:r>
              <a:rPr lang="ja-JP" altLang="en-US" sz="1800" dirty="0">
                <a:latin typeface="MigMix 2P" panose="020B0503020203020204" pitchFamily="50" charset="-128"/>
                <a:ea typeface="MigMix 2P" panose="020B0503020203020204" pitchFamily="50" charset="-128"/>
                <a:cs typeface="MigMix 2P" panose="020B0503020203020204" pitchFamily="50" charset="-128"/>
              </a:rPr>
              <a:t> </a:t>
            </a:r>
            <a:r>
              <a:rPr lang="ja-JP" altLang="ja-JP" sz="1800" dirty="0">
                <a:latin typeface="MigMix 2P" panose="020B0503020203020204" pitchFamily="50" charset="-128"/>
                <a:ea typeface="MigMix 2P" panose="020B0503020203020204" pitchFamily="50" charset="-128"/>
                <a:cs typeface="MigMix 2P" panose="020B0503020203020204" pitchFamily="50" charset="-128"/>
              </a:rPr>
              <a:t>VSS</a:t>
            </a:r>
            <a:r>
              <a:rPr lang="ja-JP" altLang="en-US" sz="1800" dirty="0">
                <a:latin typeface="MigMix 2P" panose="020B0503020203020204" pitchFamily="50" charset="-128"/>
                <a:ea typeface="MigMix 2P" panose="020B0503020203020204" pitchFamily="50" charset="-128"/>
                <a:cs typeface="MigMix 2P" panose="020B0503020203020204" pitchFamily="50" charset="-128"/>
              </a:rPr>
              <a:t> </a:t>
            </a:r>
            <a:r>
              <a:rPr lang="ja-JP" altLang="ja-JP" sz="1800" dirty="0">
                <a:latin typeface="MigMix 2P" panose="020B0503020203020204" pitchFamily="50" charset="-128"/>
                <a:ea typeface="MigMix 2P" panose="020B0503020203020204" pitchFamily="50" charset="-128"/>
                <a:cs typeface="MigMix 2P" panose="020B0503020203020204" pitchFamily="50" charset="-128"/>
              </a:rPr>
              <a:t>が掲げる原則</a:t>
            </a:r>
            <a:r>
              <a:rPr lang="ja-JP" altLang="en-US" sz="1800" dirty="0">
                <a:latin typeface="MigMix 2P" panose="020B0503020203020204" pitchFamily="50" charset="-128"/>
                <a:ea typeface="MigMix 2P" panose="020B0503020203020204" pitchFamily="50" charset="-128"/>
                <a:cs typeface="MigMix 2P" panose="020B0503020203020204" pitchFamily="50" charset="-128"/>
              </a:rPr>
              <a:t>（</a:t>
            </a:r>
            <a:r>
              <a:rPr lang="en-US" altLang="ja-JP" sz="1800" dirty="0">
                <a:latin typeface="MigMix 2P" panose="020B0503020203020204" pitchFamily="50" charset="-128"/>
                <a:ea typeface="MigMix 2P" panose="020B0503020203020204" pitchFamily="50" charset="-128"/>
                <a:cs typeface="MigMix 2P" panose="020B0503020203020204" pitchFamily="50" charset="-128"/>
              </a:rPr>
              <a:t> </a:t>
            </a:r>
            <a:r>
              <a:rPr lang="ja-JP" altLang="ja-JP" sz="1800" dirty="0">
                <a:latin typeface="MigMix 2P" panose="020B0503020203020204" pitchFamily="50" charset="-128"/>
                <a:ea typeface="MigMix 2P" panose="020B0503020203020204" pitchFamily="50" charset="-128"/>
                <a:cs typeface="MigMix 2P" panose="020B0503020203020204" pitchFamily="50" charset="-128"/>
              </a:rPr>
              <a:t>簡潔性、アクセシビリティ、コミュニティ主導</a:t>
            </a:r>
            <a:r>
              <a:rPr lang="ja-JP" altLang="en-US" sz="1800" dirty="0">
                <a:latin typeface="MigMix 2P" panose="020B0503020203020204" pitchFamily="50" charset="-128"/>
                <a:ea typeface="MigMix 2P" panose="020B0503020203020204" pitchFamily="50" charset="-128"/>
                <a:cs typeface="MigMix 2P" panose="020B0503020203020204" pitchFamily="50" charset="-128"/>
              </a:rPr>
              <a:t>）を継承しま</a:t>
            </a:r>
            <a:r>
              <a:rPr lang="ja-JP" altLang="ja-JP" sz="1800" dirty="0">
                <a:latin typeface="MigMix 2P" panose="020B0503020203020204" pitchFamily="50" charset="-128"/>
                <a:ea typeface="MigMix 2P" panose="020B0503020203020204" pitchFamily="50" charset="-128"/>
                <a:cs typeface="MigMix 2P" panose="020B0503020203020204" pitchFamily="50" charset="-128"/>
              </a:rPr>
              <a:t>す</a:t>
            </a:r>
            <a:r>
              <a:rPr lang="en-US" altLang="ja-JP" sz="1800" dirty="0">
                <a:latin typeface="MigMix 2P" panose="020B0503020203020204" pitchFamily="50" charset="-128"/>
                <a:ea typeface="MigMix 2P" panose="020B0503020203020204" pitchFamily="50" charset="-128"/>
                <a:cs typeface="MigMix 2P" panose="020B0503020203020204" pitchFamily="50" charset="-128"/>
              </a:rPr>
              <a:t>.</a:t>
            </a:r>
            <a:endParaRPr lang="ja-JP" altLang="ja-JP" sz="18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fontAlgn="base">
              <a:buFont typeface="Arial" panose="020B0604020202020204" pitchFamily="34" charset="0"/>
              <a:buChar char="•"/>
            </a:pPr>
            <a:r>
              <a:rPr lang="ja-JP" altLang="ja-JP" sz="1800" dirty="0">
                <a:latin typeface="MigMix 2P" panose="020B0503020203020204" pitchFamily="50" charset="-128"/>
                <a:ea typeface="MigMix 2P" panose="020B0503020203020204" pitchFamily="50" charset="-128"/>
                <a:cs typeface="MigMix 2P" panose="020B0503020203020204" pitchFamily="50" charset="-128"/>
              </a:rPr>
              <a:t>柔軟性、ガバナンス、相互運用性</a:t>
            </a:r>
            <a:r>
              <a:rPr lang="ja-JP" altLang="en-US" sz="1800" dirty="0">
                <a:latin typeface="MigMix 2P" panose="020B0503020203020204" pitchFamily="50" charset="-128"/>
                <a:ea typeface="MigMix 2P" panose="020B0503020203020204" pitchFamily="50" charset="-128"/>
                <a:cs typeface="MigMix 2P" panose="020B0503020203020204" pitchFamily="50" charset="-128"/>
              </a:rPr>
              <a:t>が</a:t>
            </a:r>
            <a:r>
              <a:rPr lang="ja-JP" altLang="ja-JP" sz="1800" dirty="0">
                <a:latin typeface="MigMix 2P" panose="020B0503020203020204" pitchFamily="50" charset="-128"/>
                <a:ea typeface="MigMix 2P" panose="020B0503020203020204" pitchFamily="50" charset="-128"/>
                <a:cs typeface="MigMix 2P" panose="020B0503020203020204" pitchFamily="50" charset="-128"/>
              </a:rPr>
              <a:t>向上</a:t>
            </a:r>
            <a:r>
              <a:rPr lang="ja-JP" altLang="en-US" sz="1800" dirty="0">
                <a:latin typeface="MigMix 2P" panose="020B0503020203020204" pitchFamily="50" charset="-128"/>
                <a:ea typeface="MigMix 2P" panose="020B0503020203020204" pitchFamily="50" charset="-128"/>
                <a:cs typeface="MigMix 2P" panose="020B0503020203020204" pitchFamily="50" charset="-128"/>
              </a:rPr>
              <a:t>します</a:t>
            </a:r>
            <a:r>
              <a:rPr lang="en-US" altLang="ja-JP" sz="1800" dirty="0">
                <a:latin typeface="MigMix 2P" panose="020B0503020203020204" pitchFamily="50" charset="-128"/>
                <a:ea typeface="MigMix 2P" panose="020B0503020203020204" pitchFamily="50" charset="-128"/>
                <a:cs typeface="MigMix 2P" panose="020B0503020203020204" pitchFamily="50" charset="-128"/>
              </a:rPr>
              <a:t>.</a:t>
            </a:r>
            <a:r>
              <a:rPr lang="ja-JP" altLang="ja-JP" sz="1800" dirty="0">
                <a:latin typeface="MigMix 2P" panose="020B0503020203020204" pitchFamily="50" charset="-128"/>
                <a:ea typeface="MigMix 2P" panose="020B0503020203020204" pitchFamily="50" charset="-128"/>
                <a:cs typeface="MigMix 2P" panose="020B0503020203020204" pitchFamily="50" charset="-128"/>
              </a:rPr>
              <a:t>  </a:t>
            </a:r>
          </a:p>
        </p:txBody>
      </p:sp>
      <p:pic>
        <p:nvPicPr>
          <p:cNvPr id="4" name="Picture 3" descr="A blue hexagon with white outline of a car&#10;&#10;AI-generated content may be incorrect.">
            <a:extLst>
              <a:ext uri="{FF2B5EF4-FFF2-40B4-BE49-F238E27FC236}">
                <a16:creationId xmlns:a16="http://schemas.microsoft.com/office/drawing/2014/main" id="{E27BA3EC-AF03-F96B-9892-4999089D9A13}"/>
              </a:ext>
            </a:extLst>
          </p:cNvPr>
          <p:cNvPicPr>
            <a:picLocks noChangeAspect="1"/>
          </p:cNvPicPr>
          <p:nvPr/>
        </p:nvPicPr>
        <p:blipFill>
          <a:blip r:embed="rId3"/>
          <a:stretch>
            <a:fillRect/>
          </a:stretch>
        </p:blipFill>
        <p:spPr>
          <a:xfrm>
            <a:off x="10290100" y="582722"/>
            <a:ext cx="1377287" cy="1571628"/>
          </a:xfrm>
          <a:prstGeom prst="rect">
            <a:avLst/>
          </a:prstGeom>
        </p:spPr>
      </p:pic>
      <p:graphicFrame>
        <p:nvGraphicFramePr>
          <p:cNvPr id="6" name="Google Shape;785;p25">
            <a:extLst>
              <a:ext uri="{FF2B5EF4-FFF2-40B4-BE49-F238E27FC236}">
                <a16:creationId xmlns:a16="http://schemas.microsoft.com/office/drawing/2014/main" id="{583780CF-65A5-97B4-084E-5B2F5BA6787F}"/>
              </a:ext>
            </a:extLst>
          </p:cNvPr>
          <p:cNvGraphicFramePr/>
          <p:nvPr>
            <p:extLst>
              <p:ext uri="{D42A27DB-BD31-4B8C-83A1-F6EECF244321}">
                <p14:modId xmlns:p14="http://schemas.microsoft.com/office/powerpoint/2010/main" val="1797587148"/>
              </p:ext>
            </p:extLst>
          </p:nvPr>
        </p:nvGraphicFramePr>
        <p:xfrm>
          <a:off x="486144" y="2841918"/>
          <a:ext cx="11219712" cy="3130370"/>
        </p:xfrm>
        <a:graphic>
          <a:graphicData uri="http://schemas.openxmlformats.org/drawingml/2006/table">
            <a:tbl>
              <a:tblPr>
                <a:noFill/>
                <a:tableStyleId>{83805609-B79A-47F9-BD75-CE11BDB708D2}</a:tableStyleId>
              </a:tblPr>
              <a:tblGrid>
                <a:gridCol w="2933331">
                  <a:extLst>
                    <a:ext uri="{9D8B030D-6E8A-4147-A177-3AD203B41FA5}">
                      <a16:colId xmlns:a16="http://schemas.microsoft.com/office/drawing/2014/main" val="20000"/>
                    </a:ext>
                  </a:extLst>
                </a:gridCol>
                <a:gridCol w="3796026">
                  <a:extLst>
                    <a:ext uri="{9D8B030D-6E8A-4147-A177-3AD203B41FA5}">
                      <a16:colId xmlns:a16="http://schemas.microsoft.com/office/drawing/2014/main" val="20001"/>
                    </a:ext>
                  </a:extLst>
                </a:gridCol>
                <a:gridCol w="4490355">
                  <a:extLst>
                    <a:ext uri="{9D8B030D-6E8A-4147-A177-3AD203B41FA5}">
                      <a16:colId xmlns:a16="http://schemas.microsoft.com/office/drawing/2014/main" val="20002"/>
                    </a:ext>
                  </a:extLst>
                </a:gridCol>
              </a:tblGrid>
              <a:tr h="678984">
                <a:tc>
                  <a:txBody>
                    <a:bodyPr/>
                    <a:lstStyle/>
                    <a:p>
                      <a:pPr marL="0" marR="0" lvl="0" indent="0" algn="l" rtl="0">
                        <a:lnSpc>
                          <a:spcPct val="119958"/>
                        </a:lnSpc>
                        <a:spcBef>
                          <a:spcPts val="0"/>
                        </a:spcBef>
                        <a:spcAft>
                          <a:spcPts val="0"/>
                        </a:spcAft>
                        <a:buClr>
                          <a:srgbClr val="000000"/>
                        </a:buClr>
                        <a:buSzPts val="1600"/>
                        <a:buFont typeface="Open Sans"/>
                        <a:buNone/>
                      </a:pPr>
                      <a:endParaRPr sz="70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00B1C3"/>
                    </a:solidFill>
                  </a:tcPr>
                </a:tc>
                <a:tc>
                  <a:txBody>
                    <a:bodyPr/>
                    <a:lstStyle/>
                    <a:p>
                      <a:pPr marL="0" marR="0" lvl="0" indent="0" algn="ctr" rtl="0">
                        <a:lnSpc>
                          <a:spcPct val="119958"/>
                        </a:lnSpc>
                        <a:spcBef>
                          <a:spcPts val="0"/>
                        </a:spcBef>
                        <a:spcAft>
                          <a:spcPts val="0"/>
                        </a:spcAft>
                        <a:buClr>
                          <a:srgbClr val="000000"/>
                        </a:buClr>
                        <a:buSzPts val="1600"/>
                        <a:buFont typeface="Open Sans"/>
                        <a:buNone/>
                      </a:pPr>
                      <a:r>
                        <a:rPr lang="en-US" sz="2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VSS</a:t>
                      </a:r>
                      <a:endParaRPr sz="1000" b="0" i="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00B1C3"/>
                    </a:solidFill>
                  </a:tcPr>
                </a:tc>
                <a:tc>
                  <a:txBody>
                    <a:bodyPr/>
                    <a:lstStyle/>
                    <a:p>
                      <a:pPr marL="0" marR="0" lvl="0" indent="0" algn="ctr" rtl="0">
                        <a:lnSpc>
                          <a:spcPct val="119958"/>
                        </a:lnSpc>
                        <a:spcBef>
                          <a:spcPts val="0"/>
                        </a:spcBef>
                        <a:spcAft>
                          <a:spcPts val="0"/>
                        </a:spcAft>
                        <a:buClr>
                          <a:srgbClr val="000000"/>
                        </a:buClr>
                        <a:buSzPts val="1600"/>
                        <a:buFont typeface="Open Sans"/>
                        <a:buNone/>
                      </a:pPr>
                      <a:r>
                        <a:rPr lang="en-US" sz="28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VDM</a:t>
                      </a:r>
                      <a:endParaRPr sz="10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00B1C3"/>
                    </a:solidFill>
                  </a:tcPr>
                </a:tc>
                <a:extLst>
                  <a:ext uri="{0D108BD9-81ED-4DB2-BD59-A6C34878D82A}">
                    <a16:rowId xmlns:a16="http://schemas.microsoft.com/office/drawing/2014/main" val="10000"/>
                  </a:ext>
                </a:extLst>
              </a:tr>
              <a:tr h="1763349">
                <a:tc>
                  <a:txBody>
                    <a:bodyPr/>
                    <a:lstStyle/>
                    <a:p>
                      <a:pPr marL="0" marR="0" lvl="0" indent="266700" algn="l" defTabSz="914400" rtl="0" eaLnBrk="1" fontAlgn="auto" latinLnBrk="0" hangingPunct="1">
                        <a:lnSpc>
                          <a:spcPct val="120000"/>
                        </a:lnSpc>
                        <a:spcBef>
                          <a:spcPts val="0"/>
                        </a:spcBef>
                        <a:spcAft>
                          <a:spcPts val="0"/>
                        </a:spcAft>
                        <a:buClr>
                          <a:srgbClr val="000000"/>
                        </a:buClr>
                        <a:buSzPts val="1000"/>
                        <a:buFont typeface="Open Sans"/>
                        <a:buNone/>
                        <a:tabLst/>
                        <a:defRPr/>
                      </a:pPr>
                      <a:r>
                        <a:rPr lang="ja-JP" altLang="ja-JP" sz="20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Arial"/>
                        </a:rPr>
                        <a:t>モデリング手法</a:t>
                      </a:r>
                    </a:p>
                  </a:txBody>
                  <a:tcPr marL="3575" marR="3575" marT="3575" marB="357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r>
                        <a:rPr 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VSS</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hlinkClick r:id="rId4"/>
                        </a:rPr>
                        <a:t> ルールセット</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（VSPEC = YAML + COVESA 拡張機能）およびツール（</a:t>
                      </a:r>
                      <a:r>
                        <a:rPr lang="ja-JP" sz="18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hlinkClick r:id="rId5"/>
                        </a:rPr>
                        <a:t>vss-tools</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 – モデルの作成、検証、</a:t>
                      </a:r>
                      <a:r>
                        <a:rPr lang="ja-JP"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およびエクスポート用</a:t>
                      </a:r>
                      <a:r>
                        <a:rPr lang="en-US"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a:t>
                      </a:r>
                      <a:endParaRPr lang="ja-JP" sz="1600" b="0" dirty="0">
                        <a:latin typeface="MigMix 2P" panose="020B0503020203020204" pitchFamily="50" charset="-128"/>
                        <a:ea typeface="MigMix 2P" panose="020B0503020203020204" pitchFamily="50" charset="-128"/>
                        <a:cs typeface="MigMix 2P" panose="020B0503020203020204" pitchFamily="50" charset="-128"/>
                      </a:endParaRPr>
                    </a:p>
                  </a:txBody>
                  <a:tcPr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CAE4E9"/>
                    </a:solidFill>
                  </a:tcPr>
                </a:tc>
                <a:tc>
                  <a:txBody>
                    <a:bodyPr/>
                    <a:lstStyle/>
                    <a:p>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広く採用されている確立された言語（GraphQLスキーマ定義言語（SDL）および</a:t>
                      </a:r>
                      <a:b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b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シンプル・ナレッジ・オーガニゼーション・</a:t>
                      </a:r>
                      <a:b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b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システム</a:t>
                      </a:r>
                      <a:r>
                        <a:rPr lang="ja-JP" altLang="en-US"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 </a:t>
                      </a:r>
                      <a: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SKOS</a:t>
                      </a:r>
                      <a: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）を用いた</a:t>
                      </a:r>
                      <a: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 </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シンプル・</a:t>
                      </a:r>
                      <a:b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b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セマンティック・データ・モデリング（</a:t>
                      </a:r>
                      <a:r>
                        <a:rPr lang="ja-JP"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S2DM）</a:t>
                      </a:r>
                      <a:r>
                        <a:rPr lang="ja-JP" altLang="en-US"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です</a:t>
                      </a:r>
                      <a: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a:t>
                      </a:r>
                      <a:endPar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endParaRPr>
                    </a:p>
                  </a:txBody>
                  <a:tcPr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01"/>
                  </a:ext>
                </a:extLst>
              </a:tr>
              <a:tr h="688037">
                <a:tc>
                  <a:txBody>
                    <a:bodyPr/>
                    <a:lstStyle/>
                    <a:p>
                      <a:pPr marL="0" marR="0" lvl="0" indent="266700" algn="l" defTabSz="914400" rtl="0" eaLnBrk="1" fontAlgn="auto" latinLnBrk="0" hangingPunct="1">
                        <a:lnSpc>
                          <a:spcPct val="120000"/>
                        </a:lnSpc>
                        <a:spcBef>
                          <a:spcPts val="0"/>
                        </a:spcBef>
                        <a:spcAft>
                          <a:spcPts val="0"/>
                        </a:spcAft>
                        <a:buClr>
                          <a:srgbClr val="000000"/>
                        </a:buClr>
                        <a:buSzPts val="1000"/>
                        <a:buFont typeface="Open Sans"/>
                        <a:buNone/>
                        <a:tabLst/>
                        <a:defRPr/>
                      </a:pPr>
                      <a:r>
                        <a:rPr lang="ja-JP" altLang="ja-JP" sz="20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Arial"/>
                        </a:rPr>
                        <a:t>カタログ（統制語彙）</a:t>
                      </a:r>
                    </a:p>
                  </a:txBody>
                  <a:tcPr marL="3575" marR="3575" marT="3575" marB="357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r>
                        <a:rPr 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VSS</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hlinkClick r:id="rId4"/>
                        </a:rPr>
                        <a:t>ルールセット</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を使用して</a:t>
                      </a:r>
                      <a:r>
                        <a:rPr lang="ja-JP"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作成さた</a:t>
                      </a:r>
                      <a:r>
                        <a:rPr lang="en-US"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 </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hlinkClick r:id="rId6"/>
                        </a:rPr>
                        <a:t>VSSツリー</a:t>
                      </a:r>
                      <a: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 </a:t>
                      </a:r>
                      <a:r>
                        <a:rPr lang="ja-JP"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の仕様</a:t>
                      </a:r>
                      <a:r>
                        <a:rPr lang="en-US"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a:t>
                      </a:r>
                      <a:endPar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endParaRPr>
                    </a:p>
                  </a:txBody>
                  <a:tcPr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r>
                        <a:rPr 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hlinkClick r:id="rId7"/>
                        </a:rPr>
                        <a:t>S2DM</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 を使用して作成された </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hlinkClick r:id="rId6"/>
                        </a:rPr>
                        <a:t>VSS ツリー</a:t>
                      </a: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の</a:t>
                      </a:r>
                      <a:br>
                        <a:rPr lang="en-US"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br>
                      <a:r>
                        <a:rPr lang="ja-JP" altLang="ja-JP" sz="1600" b="0" i="0" u="none" strike="noStrike" cap="none" dirty="0">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仕様</a:t>
                      </a:r>
                      <a:r>
                        <a:rPr lang="ja-JP" altLang="en-US"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に準拠</a:t>
                      </a:r>
                      <a:r>
                        <a:rPr lang="en-US" altLang="ja-JP" sz="1600" b="0" i="0" u="none" strike="noStrike" cap="none">
                          <a:solidFill>
                            <a:srgbClr val="000000"/>
                          </a:solidFill>
                          <a:effectLst/>
                          <a:latin typeface="MigMix 2P" panose="020B0503020203020204" pitchFamily="50" charset="-128"/>
                          <a:ea typeface="MigMix 2P" panose="020B0503020203020204" pitchFamily="50" charset="-128"/>
                          <a:cs typeface="MigMix 2P" panose="020B0503020203020204" pitchFamily="50" charset="-128"/>
                          <a:sym typeface="Arial"/>
                        </a:rPr>
                        <a:t>.</a:t>
                      </a:r>
                      <a:endParaRPr lang="ja-JP" sz="1600" b="0" dirty="0">
                        <a:latin typeface="MigMix 2P" panose="020B0503020203020204" pitchFamily="50" charset="-128"/>
                        <a:ea typeface="MigMix 2P" panose="020B0503020203020204" pitchFamily="50" charset="-128"/>
                        <a:cs typeface="MigMix 2P" panose="020B0503020203020204" pitchFamily="50" charset="-128"/>
                      </a:endParaRPr>
                    </a:p>
                  </a:txBody>
                  <a:tcPr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131198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pic>
        <p:nvPicPr>
          <p:cNvPr id="627" name="Google Shape;627;p16"/>
          <p:cNvPicPr preferRelativeResize="0"/>
          <p:nvPr/>
        </p:nvPicPr>
        <p:blipFill rotWithShape="1">
          <a:blip r:embed="rId3" cstate="email">
            <a:alphaModFix/>
            <a:extLst>
              <a:ext uri="{28A0092B-C50C-407E-A947-70E740481C1C}">
                <a14:useLocalDpi xmlns:a14="http://schemas.microsoft.com/office/drawing/2010/main"/>
              </a:ext>
            </a:extLst>
          </a:blip>
          <a:srcRect l="49498" t="23078" r="15376"/>
          <a:stretch/>
        </p:blipFill>
        <p:spPr>
          <a:xfrm>
            <a:off x="0" y="1"/>
            <a:ext cx="4689145" cy="6248938"/>
          </a:xfrm>
          <a:prstGeom prst="rect">
            <a:avLst/>
          </a:prstGeom>
          <a:noFill/>
          <a:ln>
            <a:noFill/>
          </a:ln>
        </p:spPr>
      </p:pic>
      <p:grpSp>
        <p:nvGrpSpPr>
          <p:cNvPr id="628" name="Google Shape;628;p16"/>
          <p:cNvGrpSpPr/>
          <p:nvPr/>
        </p:nvGrpSpPr>
        <p:grpSpPr>
          <a:xfrm>
            <a:off x="-1" y="3061315"/>
            <a:ext cx="4689145" cy="3187623"/>
            <a:chOff x="0" y="-38100"/>
            <a:chExt cx="1749777" cy="1259308"/>
          </a:xfrm>
        </p:grpSpPr>
        <p:sp>
          <p:nvSpPr>
            <p:cNvPr id="629" name="Google Shape;629;p16"/>
            <p:cNvSpPr/>
            <p:nvPr/>
          </p:nvSpPr>
          <p:spPr>
            <a:xfrm>
              <a:off x="0" y="0"/>
              <a:ext cx="1672836" cy="1221208"/>
            </a:xfrm>
            <a:custGeom>
              <a:avLst/>
              <a:gdLst/>
              <a:ahLst/>
              <a:cxnLst/>
              <a:rect l="l" t="t" r="r" b="b"/>
              <a:pathLst>
                <a:path w="1672836" h="1221208" extrusionOk="0">
                  <a:moveTo>
                    <a:pt x="0" y="0"/>
                  </a:moveTo>
                  <a:lnTo>
                    <a:pt x="1672836" y="0"/>
                  </a:lnTo>
                  <a:lnTo>
                    <a:pt x="1672836" y="1221208"/>
                  </a:lnTo>
                  <a:lnTo>
                    <a:pt x="0" y="1221208"/>
                  </a:lnTo>
                  <a:close/>
                </a:path>
              </a:pathLst>
            </a:custGeom>
            <a:solidFill>
              <a:srgbClr val="00B1C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30" name="Google Shape;630;p16"/>
            <p:cNvSpPr txBox="1"/>
            <p:nvPr/>
          </p:nvSpPr>
          <p:spPr>
            <a:xfrm>
              <a:off x="0" y="-38100"/>
              <a:ext cx="1749777" cy="1259308"/>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631" name="Google Shape;631;p16"/>
          <p:cNvSpPr/>
          <p:nvPr/>
        </p:nvSpPr>
        <p:spPr>
          <a:xfrm>
            <a:off x="5045513" y="1456785"/>
            <a:ext cx="934585" cy="971969"/>
          </a:xfrm>
          <a:custGeom>
            <a:avLst/>
            <a:gdLst/>
            <a:ahLst/>
            <a:cxnLst/>
            <a:rect l="l" t="t" r="r" b="b"/>
            <a:pathLst>
              <a:path w="1401878" h="1457954" extrusionOk="0">
                <a:moveTo>
                  <a:pt x="0" y="0"/>
                </a:moveTo>
                <a:lnTo>
                  <a:pt x="1401878" y="0"/>
                </a:lnTo>
                <a:lnTo>
                  <a:pt x="1401878" y="1457954"/>
                </a:lnTo>
                <a:lnTo>
                  <a:pt x="0" y="1457954"/>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32" name="Google Shape;632;p16"/>
          <p:cNvSpPr/>
          <p:nvPr/>
        </p:nvSpPr>
        <p:spPr>
          <a:xfrm>
            <a:off x="5050856" y="2718924"/>
            <a:ext cx="931566" cy="966412"/>
          </a:xfrm>
          <a:custGeom>
            <a:avLst/>
            <a:gdLst/>
            <a:ahLst/>
            <a:cxnLst/>
            <a:rect l="l" t="t" r="r" b="b"/>
            <a:pathLst>
              <a:path w="1393864" h="1449618" extrusionOk="0">
                <a:moveTo>
                  <a:pt x="0" y="0"/>
                </a:moveTo>
                <a:lnTo>
                  <a:pt x="1393863" y="0"/>
                </a:lnTo>
                <a:lnTo>
                  <a:pt x="1393863" y="1449618"/>
                </a:lnTo>
                <a:lnTo>
                  <a:pt x="0" y="1449618"/>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33" name="Google Shape;633;p16"/>
          <p:cNvSpPr/>
          <p:nvPr/>
        </p:nvSpPr>
        <p:spPr>
          <a:xfrm>
            <a:off x="5047603" y="3919680"/>
            <a:ext cx="932393" cy="969689"/>
          </a:xfrm>
          <a:custGeom>
            <a:avLst/>
            <a:gdLst/>
            <a:ahLst/>
            <a:cxnLst/>
            <a:rect l="l" t="t" r="r" b="b"/>
            <a:pathLst>
              <a:path w="1322543" h="1375445" extrusionOk="0">
                <a:moveTo>
                  <a:pt x="0" y="0"/>
                </a:moveTo>
                <a:lnTo>
                  <a:pt x="1322543" y="0"/>
                </a:lnTo>
                <a:lnTo>
                  <a:pt x="1322543" y="1375445"/>
                </a:lnTo>
                <a:lnTo>
                  <a:pt x="0" y="1375445"/>
                </a:lnTo>
                <a:lnTo>
                  <a:pt x="0" y="0"/>
                </a:lnTo>
                <a:close/>
              </a:path>
            </a:pathLst>
          </a:custGeom>
          <a:blipFill rotWithShape="1">
            <a:blip r:embed="rId6"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34" name="Google Shape;634;p16"/>
          <p:cNvSpPr/>
          <p:nvPr/>
        </p:nvSpPr>
        <p:spPr>
          <a:xfrm>
            <a:off x="5047603" y="5128743"/>
            <a:ext cx="932393" cy="969689"/>
          </a:xfrm>
          <a:custGeom>
            <a:avLst/>
            <a:gdLst/>
            <a:ahLst/>
            <a:cxnLst/>
            <a:rect l="l" t="t" r="r" b="b"/>
            <a:pathLst>
              <a:path w="1322543" h="1375445" extrusionOk="0">
                <a:moveTo>
                  <a:pt x="0" y="0"/>
                </a:moveTo>
                <a:lnTo>
                  <a:pt x="1322543" y="0"/>
                </a:lnTo>
                <a:lnTo>
                  <a:pt x="1322543" y="1375444"/>
                </a:lnTo>
                <a:lnTo>
                  <a:pt x="0" y="1375444"/>
                </a:lnTo>
                <a:lnTo>
                  <a:pt x="0" y="0"/>
                </a:lnTo>
                <a:close/>
              </a:path>
            </a:pathLst>
          </a:custGeom>
          <a:blipFill rotWithShape="1">
            <a:blip r:embed="rId7"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35" name="Google Shape;635;p16"/>
          <p:cNvSpPr txBox="1"/>
          <p:nvPr/>
        </p:nvSpPr>
        <p:spPr>
          <a:xfrm>
            <a:off x="192037" y="3964683"/>
            <a:ext cx="4305068" cy="147732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ja-JP" altLang="ja-JP" sz="320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自動車向け</a:t>
            </a:r>
            <a:r>
              <a:rPr lang="ja-JP" altLang="en-US" sz="320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320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AOSP</a:t>
            </a:r>
            <a:br>
              <a:rPr lang="en-US" altLang="ja-JP" sz="320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320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アプリフレームワークの標準化</a:t>
            </a:r>
            <a:endParaRPr sz="1100" u="none" strike="noStrike" cap="none" dirty="0">
              <a:solidFill>
                <a:schemeClr val="dk1"/>
              </a:solidFill>
              <a:latin typeface="Arial"/>
              <a:ea typeface="Arial"/>
              <a:cs typeface="Arial"/>
              <a:sym typeface="Arial"/>
            </a:endParaRPr>
          </a:p>
        </p:txBody>
      </p:sp>
      <p:sp>
        <p:nvSpPr>
          <p:cNvPr id="636" name="Google Shape;636;p16"/>
          <p:cNvSpPr txBox="1"/>
          <p:nvPr/>
        </p:nvSpPr>
        <p:spPr>
          <a:xfrm>
            <a:off x="6185430" y="1588185"/>
            <a:ext cx="6549495" cy="709168"/>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アプリのイノベーションと</a:t>
            </a:r>
            <a:br>
              <a:rPr lang="en-US"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豊かな</a:t>
            </a:r>
            <a:r>
              <a:rPr lang="ja-JP" altLang="en-US" sz="2400"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開発</a:t>
            </a: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体験の実現</a:t>
            </a:r>
            <a:endParaRPr b="0" i="0" u="none" strike="noStrike" cap="none" dirty="0">
              <a:solidFill>
                <a:schemeClr val="dk1"/>
              </a:solidFill>
              <a:latin typeface="Arial"/>
              <a:ea typeface="Arial"/>
              <a:cs typeface="Arial"/>
              <a:sym typeface="Arial"/>
            </a:endParaRPr>
          </a:p>
        </p:txBody>
      </p:sp>
      <p:sp>
        <p:nvSpPr>
          <p:cNvPr id="637" name="Google Shape;637;p16"/>
          <p:cNvSpPr txBox="1"/>
          <p:nvPr/>
        </p:nvSpPr>
        <p:spPr>
          <a:xfrm>
            <a:off x="6185662" y="3010132"/>
            <a:ext cx="5491065" cy="354584"/>
          </a:xfrm>
          <a:prstGeom prst="rect">
            <a:avLst/>
          </a:prstGeom>
          <a:noFill/>
          <a:ln>
            <a:noFill/>
          </a:ln>
        </p:spPr>
        <p:txBody>
          <a:bodyPr spcFirstLastPara="1" wrap="square" lIns="0" tIns="0" rIns="0" bIns="0" anchor="t" anchorCtr="0">
            <a:spAutoFit/>
          </a:bodyPr>
          <a:lstStyle/>
          <a:p>
            <a:pPr marL="0" marR="0" lvl="0" indent="0"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アプリ開発者のスムーズな導入とテスト</a:t>
            </a:r>
            <a:endParaRPr b="0" i="0" u="none" strike="noStrike" cap="none" dirty="0">
              <a:solidFill>
                <a:schemeClr val="dk1"/>
              </a:solidFill>
              <a:latin typeface="Arial"/>
              <a:ea typeface="Arial"/>
              <a:cs typeface="Arial"/>
              <a:sym typeface="Arial"/>
            </a:endParaRPr>
          </a:p>
        </p:txBody>
      </p:sp>
      <p:sp>
        <p:nvSpPr>
          <p:cNvPr id="638" name="Google Shape;638;p16"/>
          <p:cNvSpPr txBox="1"/>
          <p:nvPr/>
        </p:nvSpPr>
        <p:spPr>
          <a:xfrm>
            <a:off x="6185430" y="4227232"/>
            <a:ext cx="6006570"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OEM横断的なアプリエコシステムの構築</a:t>
            </a:r>
            <a:endParaRPr b="0" i="0" u="none" strike="noStrike" cap="none" dirty="0">
              <a:solidFill>
                <a:schemeClr val="dk1"/>
              </a:solidFill>
              <a:latin typeface="Arial"/>
              <a:ea typeface="Arial"/>
              <a:cs typeface="Arial"/>
              <a:sym typeface="Arial"/>
            </a:endParaRPr>
          </a:p>
        </p:txBody>
      </p:sp>
      <p:sp>
        <p:nvSpPr>
          <p:cNvPr id="639" name="Google Shape;639;p16"/>
          <p:cNvSpPr txBox="1"/>
          <p:nvPr/>
        </p:nvSpPr>
        <p:spPr>
          <a:xfrm>
            <a:off x="6185430" y="5436295"/>
            <a:ext cx="3344615"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断片化の回避</a:t>
            </a:r>
            <a:endParaRPr b="0" i="0" u="none" strike="noStrike" cap="none" dirty="0">
              <a:solidFill>
                <a:schemeClr val="dk1"/>
              </a:solidFill>
              <a:latin typeface="Arial"/>
              <a:ea typeface="Arial"/>
              <a:cs typeface="Arial"/>
              <a:sym typeface="Arial"/>
            </a:endParaRPr>
          </a:p>
        </p:txBody>
      </p:sp>
      <p:sp>
        <p:nvSpPr>
          <p:cNvPr id="640" name="Google Shape;640;p16"/>
          <p:cNvSpPr txBox="1"/>
          <p:nvPr/>
        </p:nvSpPr>
        <p:spPr>
          <a:xfrm>
            <a:off x="4930515" y="259324"/>
            <a:ext cx="7050087" cy="805092"/>
          </a:xfrm>
          <a:prstGeom prst="rect">
            <a:avLst/>
          </a:prstGeom>
          <a:noFill/>
          <a:ln>
            <a:noFill/>
          </a:ln>
        </p:spPr>
        <p:txBody>
          <a:bodyPr spcFirstLastPara="1" wrap="square" lIns="0" tIns="0" rIns="0" bIns="0" anchor="t" anchorCtr="0">
            <a:spAutoFit/>
          </a:bodyPr>
          <a:lstStyle/>
          <a:p>
            <a:pPr marL="0" marR="0" lvl="0" indent="0" rtl="0">
              <a:lnSpc>
                <a:spcPct val="109000"/>
              </a:lnSpc>
              <a:spcBef>
                <a:spcPts val="0"/>
              </a:spcBef>
              <a:spcAft>
                <a:spcPts val="0"/>
              </a:spcAft>
              <a:buClr>
                <a:srgbClr val="000000"/>
              </a:buClr>
              <a:buSzPts val="2000"/>
              <a:buFont typeface="Arial"/>
              <a:buNone/>
            </a:pPr>
            <a:r>
              <a:rPr lang="ja-JP"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フラグメンテーションを軽減し、選択肢を拡大し、AOSP</a:t>
            </a:r>
            <a:r>
              <a:rPr lang="ja-JP" altLang="en-US"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自動車エコシステムを成長させ</a:t>
            </a:r>
            <a:r>
              <a:rPr lang="ja-JP" altLang="en-US" sz="2400" dirty="0">
                <a:latin typeface="MigMix 2P" panose="020B0503020203020204" pitchFamily="50" charset="-128"/>
                <a:ea typeface="MigMix 2P" panose="020B0503020203020204" pitchFamily="50" charset="-128"/>
                <a:cs typeface="MigMix 2P" panose="020B0503020203020204" pitchFamily="50" charset="-128"/>
                <a:sym typeface="Open Sans"/>
              </a:rPr>
              <a:t>ます</a:t>
            </a:r>
            <a:r>
              <a:rPr lang="en-US" altLang="ja-JP" sz="2400" dirty="0">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i="0" u="none" strike="noStrike" cap="none" dirty="0">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17"/>
          <p:cNvSpPr txBox="1"/>
          <p:nvPr/>
        </p:nvSpPr>
        <p:spPr>
          <a:xfrm>
            <a:off x="11403944" y="6444651"/>
            <a:ext cx="521931" cy="373372"/>
          </a:xfrm>
          <a:prstGeom prst="rect">
            <a:avLst/>
          </a:prstGeom>
          <a:noFill/>
          <a:ln>
            <a:noFill/>
          </a:ln>
        </p:spPr>
        <p:txBody>
          <a:bodyPr spcFirstLastPara="1" wrap="square" lIns="0" tIns="0" rIns="0" bIns="0" anchor="t" anchorCtr="0">
            <a:spAutoFit/>
          </a:bodyPr>
          <a:lstStyle/>
          <a:p>
            <a:pPr marL="0" marR="0" lvl="0" indent="0" algn="ctr" rtl="0">
              <a:lnSpc>
                <a:spcPct val="140015"/>
              </a:lnSpc>
              <a:spcBef>
                <a:spcPts val="0"/>
              </a:spcBef>
              <a:spcAft>
                <a:spcPts val="0"/>
              </a:spcAft>
              <a:buClr>
                <a:srgbClr val="000000"/>
              </a:buClr>
              <a:buSzPts val="1733"/>
              <a:buFont typeface="Arial"/>
              <a:buNone/>
            </a:pPr>
            <a:r>
              <a:rPr lang="en-US" sz="1733" b="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16</a:t>
            </a:r>
            <a:endParaRPr sz="1200" b="0" i="0" u="none" strike="noStrike" cap="none" dirty="0">
              <a:solidFill>
                <a:schemeClr val="dk1"/>
              </a:solidFill>
              <a:latin typeface="Arial"/>
              <a:ea typeface="Arial"/>
              <a:cs typeface="Arial"/>
              <a:sym typeface="Arial"/>
            </a:endParaRPr>
          </a:p>
        </p:txBody>
      </p:sp>
      <p:sp>
        <p:nvSpPr>
          <p:cNvPr id="646" name="Google Shape;646;p17"/>
          <p:cNvSpPr txBox="1"/>
          <p:nvPr/>
        </p:nvSpPr>
        <p:spPr>
          <a:xfrm>
            <a:off x="515938" y="445701"/>
            <a:ext cx="10979109"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AOSP: </a:t>
            </a: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進行中のワークストリーム</a:t>
            </a:r>
            <a:endParaRPr sz="1000" i="0" u="none" strike="noStrike" cap="none" dirty="0">
              <a:solidFill>
                <a:schemeClr val="dk1"/>
              </a:solidFill>
              <a:latin typeface="Arial"/>
              <a:ea typeface="Arial"/>
              <a:cs typeface="Arial"/>
              <a:sym typeface="Arial"/>
            </a:endParaRPr>
          </a:p>
        </p:txBody>
      </p:sp>
      <p:grpSp>
        <p:nvGrpSpPr>
          <p:cNvPr id="647" name="Google Shape;647;p17"/>
          <p:cNvGrpSpPr/>
          <p:nvPr/>
        </p:nvGrpSpPr>
        <p:grpSpPr>
          <a:xfrm>
            <a:off x="606445" y="1388025"/>
            <a:ext cx="11050955" cy="4668300"/>
            <a:chOff x="0" y="-304776"/>
            <a:chExt cx="22101910" cy="9336600"/>
          </a:xfrm>
        </p:grpSpPr>
        <p:sp>
          <p:nvSpPr>
            <p:cNvPr id="648" name="Google Shape;648;p17"/>
            <p:cNvSpPr/>
            <p:nvPr/>
          </p:nvSpPr>
          <p:spPr>
            <a:xfrm>
              <a:off x="0" y="0"/>
              <a:ext cx="21168464" cy="8200342"/>
            </a:xfrm>
            <a:custGeom>
              <a:avLst/>
              <a:gdLst/>
              <a:ahLst/>
              <a:cxnLst/>
              <a:rect l="l" t="t" r="r" b="b"/>
              <a:pathLst>
                <a:path w="21168464" h="8200342" extrusionOk="0">
                  <a:moveTo>
                    <a:pt x="0" y="0"/>
                  </a:moveTo>
                  <a:lnTo>
                    <a:pt x="21168464" y="0"/>
                  </a:lnTo>
                  <a:lnTo>
                    <a:pt x="21168464" y="8200342"/>
                  </a:lnTo>
                  <a:lnTo>
                    <a:pt x="0" y="8200342"/>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49" name="Google Shape;649;p17"/>
            <p:cNvSpPr txBox="1"/>
            <p:nvPr/>
          </p:nvSpPr>
          <p:spPr>
            <a:xfrm>
              <a:off x="10" y="-304776"/>
              <a:ext cx="22101900" cy="9336600"/>
            </a:xfrm>
            <a:prstGeom prst="rect">
              <a:avLst/>
            </a:prstGeom>
            <a:noFill/>
            <a:ln>
              <a:noFill/>
            </a:ln>
          </p:spPr>
          <p:txBody>
            <a:bodyPr spcFirstLastPara="1" wrap="square" lIns="0" tIns="0" rIns="0" bIns="0" anchor="t" anchorCtr="0">
              <a:noAutofit/>
            </a:bodyPr>
            <a:lstStyle/>
            <a:p>
              <a:pPr marL="361969" marR="0" lvl="1" indent="-190500" algn="l" rtl="0">
                <a:lnSpc>
                  <a:spcPct val="120000"/>
                </a:lnSpc>
                <a:spcBef>
                  <a:spcPts val="0"/>
                </a:spcBef>
                <a:spcAft>
                  <a:spcPts val="0"/>
                </a:spcAft>
                <a:buClr>
                  <a:srgbClr val="000000"/>
                </a:buClr>
                <a:buSzPts val="3000"/>
                <a:buFont typeface="Arial"/>
                <a:buChar char="•"/>
              </a:pPr>
              <a:r>
                <a:rPr lang="ja-JP" sz="2000" b="1"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sz="20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UnifiedPush Notifications</a:t>
              </a:r>
              <a:r>
                <a:rPr lang="ja-JP" altLang="en-US" sz="20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オープンソースのプッシュ通知サービス仕様</a:t>
              </a:r>
              <a:r>
                <a:rPr lang="ja-JP" altLang="en-US"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の策定</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および実装</a:t>
              </a:r>
              <a:r>
                <a:rPr lang="en-US"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p>
            <a:p>
              <a:pPr marL="171469" marR="0" lvl="1" indent="0" algn="l" rtl="0">
                <a:lnSpc>
                  <a:spcPct val="120000"/>
                </a:lnSpc>
                <a:spcBef>
                  <a:spcPts val="0"/>
                </a:spcBef>
                <a:spcAft>
                  <a:spcPts val="0"/>
                </a:spcAft>
                <a:buClr>
                  <a:srgbClr val="000000"/>
                </a:buClr>
                <a:buSzPts val="3000"/>
              </a:pPr>
              <a:endParaRPr b="0" i="0" u="none" strike="noStrike" cap="none" dirty="0">
                <a:solidFill>
                  <a:schemeClr val="dk1"/>
                </a:solidFill>
                <a:latin typeface="Arial" panose="020B0604020202020204" pitchFamily="34" charset="0"/>
                <a:ea typeface="MigMix 2P" panose="020B0503020203020204" pitchFamily="50" charset="-128"/>
                <a:cs typeface="Arial" panose="020B0604020202020204" pitchFamily="34" charset="0"/>
                <a:sym typeface="Arial"/>
              </a:endParaRPr>
            </a:p>
            <a:p>
              <a:pPr marL="361969" marR="0" lvl="1" indent="-190500" algn="l" rtl="0">
                <a:lnSpc>
                  <a:spcPct val="120000"/>
                </a:lnSpc>
                <a:spcBef>
                  <a:spcPts val="0"/>
                </a:spcBef>
                <a:spcAft>
                  <a:spcPts val="0"/>
                </a:spcAft>
                <a:buClr>
                  <a:srgbClr val="000000"/>
                </a:buClr>
                <a:buSzPts val="3000"/>
                <a:buFont typeface="Arial"/>
                <a:buChar char="•"/>
              </a:pPr>
              <a:r>
                <a:rPr lang="ja-JP" sz="24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 </a:t>
              </a:r>
              <a:r>
                <a:rPr lang="ja-JP" altLang="ja-JP" sz="20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エミュレーター</a:t>
              </a:r>
              <a:r>
                <a:rPr lang="ja-JP" altLang="en-US" sz="20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自動車の代表的な環境下でアプリの開発</a:t>
              </a:r>
              <a:r>
                <a:rPr lang="ja-JP" altLang="en-US"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テストを行</a:t>
              </a:r>
              <a:r>
                <a:rPr lang="ja-JP" altLang="en-US"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うことで</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、アプリ</a:t>
              </a:r>
              <a:br>
                <a:rPr lang="en-US"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b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開発者の負担軽減を図</a:t>
              </a:r>
              <a:r>
                <a:rPr lang="ja-JP" altLang="en-US" sz="2000" dirty="0">
                  <a:latin typeface="Arial" panose="020B0604020202020204" pitchFamily="34" charset="0"/>
                  <a:ea typeface="MigMix 2P" panose="020B0503020203020204" pitchFamily="50" charset="-128"/>
                  <a:cs typeface="Arial" panose="020B0604020202020204" pitchFamily="34" charset="0"/>
                  <a:sym typeface="Open Sans"/>
                </a:rPr>
                <a:t>ります</a:t>
              </a:r>
              <a:r>
                <a:rPr lang="en-US"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br>
                <a:rPr 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br>
              <a:endParaRPr sz="1200" b="0" i="0" u="none" strike="noStrike" cap="none" dirty="0">
                <a:solidFill>
                  <a:schemeClr val="dk1"/>
                </a:solidFill>
                <a:latin typeface="Arial" panose="020B0604020202020204" pitchFamily="34" charset="0"/>
                <a:ea typeface="MigMix 2P" panose="020B0503020203020204" pitchFamily="50" charset="-128"/>
                <a:cs typeface="Arial" panose="020B0604020202020204" pitchFamily="34" charset="0"/>
                <a:sym typeface="Arial"/>
              </a:endParaRPr>
            </a:p>
            <a:p>
              <a:pPr marL="361969" marR="0" lvl="1" indent="-190500" algn="l" rtl="0">
                <a:lnSpc>
                  <a:spcPct val="120000"/>
                </a:lnSpc>
                <a:spcBef>
                  <a:spcPts val="0"/>
                </a:spcBef>
                <a:spcAft>
                  <a:spcPts val="0"/>
                </a:spcAft>
                <a:buClr>
                  <a:srgbClr val="000000"/>
                </a:buClr>
                <a:buSzPts val="3000"/>
                <a:buFont typeface="Arial"/>
                <a:buChar char="•"/>
              </a:pPr>
              <a:r>
                <a:rPr lang="ja-JP" sz="24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 </a:t>
              </a:r>
              <a:r>
                <a:rPr lang="ja-JP" altLang="ja-JP" sz="20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データ：</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AOSPの車両プロパティを</a:t>
              </a:r>
              <a:r>
                <a:rPr lang="ja-JP" altLang="en-US"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 </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Vehicle </a:t>
              </a:r>
              <a:r>
                <a:rPr lang="ja-JP" altLang="ja-JP" sz="2000" b="0" i="0" u="none" strike="noStrike" cap="none">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Signal Specification</a:t>
              </a:r>
              <a:r>
                <a:rPr lang="ja-JP" altLang="en-US" sz="2000" b="0" i="0" u="none" strike="noStrike" cap="none">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r>
                <a:rPr lang="en-US" altLang="ja-JP" sz="2000" b="0" i="0" u="none" strike="noStrike" cap="none">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VSS</a:t>
              </a:r>
              <a:r>
                <a:rPr lang="ja-JP" altLang="en-US" sz="2000" b="0" i="0" u="none" strike="noStrike" cap="none">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r>
                <a:rPr lang="ja-JP" altLang="ja-JP" sz="2000" b="0" i="0" u="none" strike="noStrike" cap="none">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と</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整合させ</a:t>
              </a:r>
              <a:r>
                <a:rPr lang="ja-JP" altLang="en-US"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ます</a:t>
              </a:r>
              <a:r>
                <a:rPr lang="en-US"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br>
                <a:rPr 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br>
              <a:endParaRPr sz="1200" b="0" i="0" u="none" strike="noStrike" cap="none" dirty="0">
                <a:solidFill>
                  <a:schemeClr val="dk1"/>
                </a:solidFill>
                <a:latin typeface="Arial" panose="020B0604020202020204" pitchFamily="34" charset="0"/>
                <a:ea typeface="MigMix 2P" panose="020B0503020203020204" pitchFamily="50" charset="-128"/>
                <a:cs typeface="Arial" panose="020B0604020202020204" pitchFamily="34" charset="0"/>
                <a:sym typeface="Arial"/>
              </a:endParaRPr>
            </a:p>
            <a:p>
              <a:pPr marL="361969" marR="0" lvl="1" indent="-190500" algn="l" rtl="0">
                <a:lnSpc>
                  <a:spcPct val="120000"/>
                </a:lnSpc>
                <a:spcBef>
                  <a:spcPts val="0"/>
                </a:spcBef>
                <a:spcAft>
                  <a:spcPts val="0"/>
                </a:spcAft>
                <a:buClr>
                  <a:srgbClr val="000000"/>
                </a:buClr>
                <a:buSzPts val="3000"/>
                <a:buFont typeface="Arial"/>
                <a:buChar char="•"/>
              </a:pPr>
              <a:r>
                <a:rPr lang="ja-JP" sz="24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 </a:t>
              </a:r>
              <a:r>
                <a:rPr lang="ja-JP" altLang="ja-JP" sz="20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COVESA SDK：</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各ワークストリームで開発されたコードを統合し、すべての「COVESAライブラリ」の集合体として提供</a:t>
              </a:r>
              <a:r>
                <a:rPr lang="ja-JP" altLang="en-US"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します</a:t>
              </a:r>
              <a:r>
                <a:rPr lang="en-US"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 </a:t>
              </a:r>
              <a:br>
                <a:rPr lang="ja-JP" sz="24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br>
              <a:endParaRPr b="0" i="0" u="none" strike="noStrike" cap="none" dirty="0">
                <a:solidFill>
                  <a:schemeClr val="dk1"/>
                </a:solidFill>
                <a:latin typeface="Arial" panose="020B0604020202020204" pitchFamily="34" charset="0"/>
                <a:ea typeface="MigMix 2P" panose="020B0503020203020204" pitchFamily="50" charset="-128"/>
                <a:cs typeface="Arial" panose="020B0604020202020204" pitchFamily="34" charset="0"/>
                <a:sym typeface="Arial"/>
              </a:endParaRPr>
            </a:p>
            <a:p>
              <a:pPr marL="361969" marR="0" lvl="1" indent="-190500" algn="l" rtl="0">
                <a:lnSpc>
                  <a:spcPct val="120000"/>
                </a:lnSpc>
                <a:spcBef>
                  <a:spcPts val="0"/>
                </a:spcBef>
                <a:spcAft>
                  <a:spcPts val="0"/>
                </a:spcAft>
                <a:buClr>
                  <a:srgbClr val="000000"/>
                </a:buClr>
                <a:buSzPts val="3000"/>
                <a:buFont typeface="Arial"/>
                <a:buChar char="•"/>
              </a:pPr>
              <a:r>
                <a:rPr lang="ja-JP" sz="24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 </a:t>
              </a:r>
              <a:r>
                <a:rPr lang="ja-JP" altLang="ja-JP" sz="2000" b="1"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エンターテインメント：</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車載環境における技術的な実装を</a:t>
              </a:r>
              <a:r>
                <a:rPr lang="ja-JP" altLang="ja-JP" sz="2000" b="0" i="0" u="none" strike="noStrike" cap="none" dirty="0">
                  <a:solidFill>
                    <a:schemeClr val="dk1"/>
                  </a:solidFill>
                  <a:latin typeface="Arial" panose="020B0604020202020204" pitchFamily="34" charset="0"/>
                  <a:ea typeface="MigMix 2P" panose="020B0503020203020204" pitchFamily="50" charset="-128"/>
                  <a:cs typeface="Arial" panose="020B0604020202020204" pitchFamily="34" charset="0"/>
                  <a:sym typeface="Open Sans"/>
                </a:rPr>
                <a:t>標準化</a:t>
              </a: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することで、コンテンツ</a:t>
              </a:r>
              <a:br>
                <a:rPr lang="en-US"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br>
              <a:r>
                <a:rPr lang="ja-JP"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プロバイダーの参入障壁を低減</a:t>
              </a:r>
              <a:r>
                <a:rPr lang="ja-JP" altLang="en-US"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させます</a:t>
              </a:r>
              <a:r>
                <a:rPr lang="en-US" altLang="ja-JP" sz="2000" b="0" i="0" u="none" strike="noStrike" cap="none" dirty="0">
                  <a:solidFill>
                    <a:srgbClr val="000000"/>
                  </a:solidFill>
                  <a:latin typeface="Arial" panose="020B0604020202020204" pitchFamily="34" charset="0"/>
                  <a:ea typeface="MigMix 2P" panose="020B0503020203020204" pitchFamily="50" charset="-128"/>
                  <a:cs typeface="Arial" panose="020B0604020202020204" pitchFamily="34" charset="0"/>
                  <a:sym typeface="Open Sans"/>
                </a:rPr>
                <a:t>.</a:t>
              </a:r>
              <a:endParaRPr sz="1200" b="0" i="0" u="none" strike="noStrike" cap="none" dirty="0">
                <a:solidFill>
                  <a:schemeClr val="dk1"/>
                </a:solidFill>
                <a:latin typeface="Arial" panose="020B0604020202020204" pitchFamily="34" charset="0"/>
                <a:ea typeface="MigMix 2P" panose="020B0503020203020204" pitchFamily="50" charset="-128"/>
                <a:cs typeface="Arial" panose="020B0604020202020204" pitchFamily="34" charset="0"/>
                <a:sym typeface="Aria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pic>
        <p:nvPicPr>
          <p:cNvPr id="654" name="Google Shape;654;p18"/>
          <p:cNvPicPr preferRelativeResize="0"/>
          <p:nvPr/>
        </p:nvPicPr>
        <p:blipFill rotWithShape="1">
          <a:blip r:embed="rId3">
            <a:alphaModFix/>
          </a:blip>
          <a:srcRect l="39145" r="39145"/>
          <a:stretch/>
        </p:blipFill>
        <p:spPr>
          <a:xfrm>
            <a:off x="1" y="0"/>
            <a:ext cx="4459980" cy="6248938"/>
          </a:xfrm>
          <a:prstGeom prst="rect">
            <a:avLst/>
          </a:prstGeom>
          <a:noFill/>
          <a:ln>
            <a:noFill/>
          </a:ln>
        </p:spPr>
      </p:pic>
      <p:grpSp>
        <p:nvGrpSpPr>
          <p:cNvPr id="655" name="Google Shape;655;p18"/>
          <p:cNvGrpSpPr/>
          <p:nvPr/>
        </p:nvGrpSpPr>
        <p:grpSpPr>
          <a:xfrm>
            <a:off x="0" y="3061315"/>
            <a:ext cx="4234367" cy="3187623"/>
            <a:chOff x="0" y="-38100"/>
            <a:chExt cx="1672836" cy="1259308"/>
          </a:xfrm>
        </p:grpSpPr>
        <p:sp>
          <p:nvSpPr>
            <p:cNvPr id="656" name="Google Shape;656;p18"/>
            <p:cNvSpPr/>
            <p:nvPr/>
          </p:nvSpPr>
          <p:spPr>
            <a:xfrm>
              <a:off x="0" y="0"/>
              <a:ext cx="1672836" cy="1221208"/>
            </a:xfrm>
            <a:custGeom>
              <a:avLst/>
              <a:gdLst/>
              <a:ahLst/>
              <a:cxnLst/>
              <a:rect l="l" t="t" r="r" b="b"/>
              <a:pathLst>
                <a:path w="1672836" h="1221208" extrusionOk="0">
                  <a:moveTo>
                    <a:pt x="0" y="0"/>
                  </a:moveTo>
                  <a:lnTo>
                    <a:pt x="1672836" y="0"/>
                  </a:lnTo>
                  <a:lnTo>
                    <a:pt x="1672836" y="1221208"/>
                  </a:lnTo>
                  <a:lnTo>
                    <a:pt x="0" y="1221208"/>
                  </a:lnTo>
                  <a:close/>
                </a:path>
              </a:pathLst>
            </a:custGeom>
            <a:solidFill>
              <a:srgbClr val="00B1C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57" name="Google Shape;657;p18"/>
            <p:cNvSpPr txBox="1"/>
            <p:nvPr/>
          </p:nvSpPr>
          <p:spPr>
            <a:xfrm>
              <a:off x="0" y="-38100"/>
              <a:ext cx="1672836" cy="1259308"/>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658" name="Google Shape;658;p18"/>
          <p:cNvSpPr/>
          <p:nvPr/>
        </p:nvSpPr>
        <p:spPr>
          <a:xfrm>
            <a:off x="4989863" y="1486834"/>
            <a:ext cx="934585" cy="971969"/>
          </a:xfrm>
          <a:custGeom>
            <a:avLst/>
            <a:gdLst/>
            <a:ahLst/>
            <a:cxnLst/>
            <a:rect l="l" t="t" r="r" b="b"/>
            <a:pathLst>
              <a:path w="1401878" h="1457954" extrusionOk="0">
                <a:moveTo>
                  <a:pt x="0" y="0"/>
                </a:moveTo>
                <a:lnTo>
                  <a:pt x="1401878" y="0"/>
                </a:lnTo>
                <a:lnTo>
                  <a:pt x="1401878" y="1457954"/>
                </a:lnTo>
                <a:lnTo>
                  <a:pt x="0" y="1457954"/>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59" name="Google Shape;659;p18"/>
          <p:cNvSpPr/>
          <p:nvPr/>
        </p:nvSpPr>
        <p:spPr>
          <a:xfrm>
            <a:off x="4995206" y="2698173"/>
            <a:ext cx="931566" cy="966412"/>
          </a:xfrm>
          <a:custGeom>
            <a:avLst/>
            <a:gdLst/>
            <a:ahLst/>
            <a:cxnLst/>
            <a:rect l="l" t="t" r="r" b="b"/>
            <a:pathLst>
              <a:path w="1393864" h="1449618" extrusionOk="0">
                <a:moveTo>
                  <a:pt x="0" y="0"/>
                </a:moveTo>
                <a:lnTo>
                  <a:pt x="1393863" y="0"/>
                </a:lnTo>
                <a:lnTo>
                  <a:pt x="1393863" y="1449618"/>
                </a:lnTo>
                <a:lnTo>
                  <a:pt x="0" y="1449618"/>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60" name="Google Shape;660;p18"/>
          <p:cNvSpPr/>
          <p:nvPr/>
        </p:nvSpPr>
        <p:spPr>
          <a:xfrm>
            <a:off x="4989867" y="3949726"/>
            <a:ext cx="934597" cy="969689"/>
          </a:xfrm>
          <a:custGeom>
            <a:avLst/>
            <a:gdLst/>
            <a:ahLst/>
            <a:cxnLst/>
            <a:rect l="l" t="t" r="r" b="b"/>
            <a:pathLst>
              <a:path w="1322543" h="1375445" extrusionOk="0">
                <a:moveTo>
                  <a:pt x="0" y="0"/>
                </a:moveTo>
                <a:lnTo>
                  <a:pt x="1322543" y="0"/>
                </a:lnTo>
                <a:lnTo>
                  <a:pt x="1322543" y="1375445"/>
                </a:lnTo>
                <a:lnTo>
                  <a:pt x="0" y="1375445"/>
                </a:lnTo>
                <a:lnTo>
                  <a:pt x="0" y="0"/>
                </a:lnTo>
                <a:close/>
              </a:path>
            </a:pathLst>
          </a:custGeom>
          <a:blipFill rotWithShape="1">
            <a:blip r:embed="rId6"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61" name="Google Shape;661;p18"/>
          <p:cNvSpPr/>
          <p:nvPr/>
        </p:nvSpPr>
        <p:spPr>
          <a:xfrm>
            <a:off x="4989850" y="5158792"/>
            <a:ext cx="934597" cy="969689"/>
          </a:xfrm>
          <a:custGeom>
            <a:avLst/>
            <a:gdLst/>
            <a:ahLst/>
            <a:cxnLst/>
            <a:rect l="l" t="t" r="r" b="b"/>
            <a:pathLst>
              <a:path w="1322543" h="1375445" extrusionOk="0">
                <a:moveTo>
                  <a:pt x="0" y="0"/>
                </a:moveTo>
                <a:lnTo>
                  <a:pt x="1322543" y="0"/>
                </a:lnTo>
                <a:lnTo>
                  <a:pt x="1322543" y="1375444"/>
                </a:lnTo>
                <a:lnTo>
                  <a:pt x="0" y="1375444"/>
                </a:lnTo>
                <a:lnTo>
                  <a:pt x="0" y="0"/>
                </a:lnTo>
                <a:close/>
              </a:path>
            </a:pathLst>
          </a:custGeom>
          <a:blipFill rotWithShape="1">
            <a:blip r:embed="rId7"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62" name="Google Shape;662;p18"/>
          <p:cNvSpPr txBox="1"/>
          <p:nvPr/>
        </p:nvSpPr>
        <p:spPr>
          <a:xfrm>
            <a:off x="529870" y="3906100"/>
            <a:ext cx="2608262" cy="143641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4667"/>
              <a:buFont typeface="Arial"/>
              <a:buNone/>
            </a:pPr>
            <a:r>
              <a:rPr lang="ja-JP" altLang="en-US" sz="4667"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フリート</a:t>
            </a:r>
            <a:endParaRPr lang="en-US" altLang="ja-JP" sz="4667"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0" marR="0" lvl="0" indent="0" algn="l" rtl="0">
              <a:lnSpc>
                <a:spcPct val="100000"/>
              </a:lnSpc>
              <a:spcBef>
                <a:spcPts val="0"/>
              </a:spcBef>
              <a:spcAft>
                <a:spcPts val="0"/>
              </a:spcAft>
              <a:buClr>
                <a:srgbClr val="000000"/>
              </a:buClr>
              <a:buSzPts val="4667"/>
              <a:buFont typeface="Arial"/>
              <a:buNone/>
            </a:pPr>
            <a:r>
              <a:rPr lang="ja-JP" altLang="ja-JP" sz="4667"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商用車</a:t>
            </a:r>
            <a:endParaRPr sz="1200" u="none" strike="noStrike" cap="none" dirty="0">
              <a:solidFill>
                <a:schemeClr val="dk1"/>
              </a:solidFill>
              <a:latin typeface="Arial"/>
              <a:ea typeface="Arial"/>
              <a:cs typeface="Arial"/>
              <a:sym typeface="Arial"/>
            </a:endParaRPr>
          </a:p>
        </p:txBody>
      </p:sp>
      <p:sp>
        <p:nvSpPr>
          <p:cNvPr id="663" name="Google Shape;663;p18"/>
          <p:cNvSpPr txBox="1"/>
          <p:nvPr/>
        </p:nvSpPr>
        <p:spPr>
          <a:xfrm>
            <a:off x="6073555" y="1789704"/>
            <a:ext cx="3344615"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フリート対応</a:t>
            </a:r>
            <a:r>
              <a:rPr lang="ja-JP" altLang="en-US"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可</a:t>
            </a:r>
            <a:endParaRPr b="0" i="0" u="none" strike="noStrike" cap="none" dirty="0">
              <a:solidFill>
                <a:schemeClr val="dk1"/>
              </a:solidFill>
              <a:latin typeface="Arial"/>
              <a:ea typeface="Arial"/>
              <a:cs typeface="Arial"/>
              <a:sym typeface="Arial"/>
            </a:endParaRPr>
          </a:p>
        </p:txBody>
      </p:sp>
      <p:sp>
        <p:nvSpPr>
          <p:cNvPr id="664" name="Google Shape;664;p18"/>
          <p:cNvSpPr txBox="1"/>
          <p:nvPr/>
        </p:nvSpPr>
        <p:spPr>
          <a:xfrm>
            <a:off x="6073555" y="2826795"/>
            <a:ext cx="4339695" cy="709168"/>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一貫性があり、信頼性が高く、安全なデータアクセス</a:t>
            </a:r>
            <a:endParaRPr b="0" i="0" u="none" strike="noStrike" cap="none" dirty="0">
              <a:solidFill>
                <a:schemeClr val="dk1"/>
              </a:solidFill>
              <a:latin typeface="Arial"/>
              <a:ea typeface="Arial"/>
              <a:cs typeface="Arial"/>
              <a:sym typeface="Arial"/>
            </a:endParaRPr>
          </a:p>
        </p:txBody>
      </p:sp>
      <p:sp>
        <p:nvSpPr>
          <p:cNvPr id="665" name="Google Shape;665;p18"/>
          <p:cNvSpPr txBox="1"/>
          <p:nvPr/>
        </p:nvSpPr>
        <p:spPr>
          <a:xfrm>
            <a:off x="6073555" y="4263436"/>
            <a:ext cx="4947446"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一貫性のあるデータの価値</a:t>
            </a:r>
            <a:endParaRPr b="0" i="0" u="none" strike="noStrike" cap="none" dirty="0">
              <a:solidFill>
                <a:schemeClr val="dk1"/>
              </a:solidFill>
              <a:latin typeface="Arial"/>
              <a:ea typeface="Arial"/>
              <a:cs typeface="Arial"/>
              <a:sym typeface="Arial"/>
            </a:endParaRPr>
          </a:p>
        </p:txBody>
      </p:sp>
      <p:sp>
        <p:nvSpPr>
          <p:cNvPr id="666" name="Google Shape;666;p18"/>
          <p:cNvSpPr txBox="1"/>
          <p:nvPr/>
        </p:nvSpPr>
        <p:spPr>
          <a:xfrm>
            <a:off x="6073555" y="5466344"/>
            <a:ext cx="4330170"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グローバルなアクセスと透明性</a:t>
            </a:r>
            <a:endParaRPr b="0" i="0" u="none" strike="noStrike" cap="none" dirty="0">
              <a:solidFill>
                <a:schemeClr val="dk1"/>
              </a:solidFill>
              <a:latin typeface="Arial"/>
              <a:ea typeface="Arial"/>
              <a:cs typeface="Arial"/>
              <a:sym typeface="Arial"/>
            </a:endParaRPr>
          </a:p>
        </p:txBody>
      </p:sp>
      <p:sp>
        <p:nvSpPr>
          <p:cNvPr id="667" name="Google Shape;667;p18"/>
          <p:cNvSpPr txBox="1"/>
          <p:nvPr/>
        </p:nvSpPr>
        <p:spPr>
          <a:xfrm>
            <a:off x="4685288" y="69817"/>
            <a:ext cx="7411462" cy="1207638"/>
          </a:xfrm>
          <a:prstGeom prst="rect">
            <a:avLst/>
          </a:prstGeom>
          <a:noFill/>
          <a:ln>
            <a:noFill/>
          </a:ln>
        </p:spPr>
        <p:txBody>
          <a:bodyPr spcFirstLastPara="1" wrap="square" lIns="0" tIns="0" rIns="0" bIns="0" anchor="t" anchorCtr="0">
            <a:spAutoFit/>
          </a:bodyPr>
          <a:lstStyle/>
          <a:p>
            <a:pPr marL="0" lvl="0" indent="0">
              <a:lnSpc>
                <a:spcPct val="109000"/>
              </a:lnSpc>
              <a:buSzPts val="2000"/>
            </a:pPr>
            <a:r>
              <a:rPr lang="ja-JP"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商用車</a:t>
            </a:r>
            <a:r>
              <a:rPr lang="ja-JP" altLang="en-US"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への </a:t>
            </a:r>
            <a:r>
              <a:rPr lang="en-US"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VSS</a:t>
            </a:r>
            <a:r>
              <a:rPr lang="ja-JP" altLang="en-US"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適用時に発生する</a:t>
            </a:r>
            <a:br>
              <a:rPr lang="en-US" altLang="ja-JP" sz="24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2400" dirty="0">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ja-JP" sz="2400"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一般的な技術的アプローチ</a:t>
            </a:r>
            <a:r>
              <a:rPr lang="ja-JP" altLang="en-US" sz="2400" dirty="0">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en-US" sz="2400"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と「ソリューション」</a:t>
            </a:r>
            <a:r>
              <a:rPr lang="ja-JP" altLang="en-US" sz="240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のギャップを解消してきます</a:t>
            </a:r>
            <a:endParaRPr i="0" u="none" strike="noStrike" cap="none" dirty="0">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19"/>
          <p:cNvSpPr txBox="1"/>
          <p:nvPr/>
        </p:nvSpPr>
        <p:spPr>
          <a:xfrm>
            <a:off x="515938" y="422428"/>
            <a:ext cx="10979109"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商用車</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（現状）</a:t>
            </a:r>
            <a:endParaRPr sz="1000" i="0" u="none" strike="noStrike" cap="none" dirty="0">
              <a:solidFill>
                <a:schemeClr val="dk1"/>
              </a:solidFill>
              <a:latin typeface="Arial"/>
              <a:ea typeface="Arial"/>
              <a:cs typeface="Arial"/>
              <a:sym typeface="Arial"/>
            </a:endParaRPr>
          </a:p>
        </p:txBody>
      </p:sp>
      <p:pic>
        <p:nvPicPr>
          <p:cNvPr id="673" name="Google Shape;673;p19" descr="A screenshot of a computer&#10;&#10;AI-generated content may be incorrect."/>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6446" y="1693917"/>
            <a:ext cx="9129843" cy="4114800"/>
          </a:xfrm>
          <a:prstGeom prst="rect">
            <a:avLst/>
          </a:prstGeom>
          <a:noFill/>
          <a:ln>
            <a:noFill/>
          </a:ln>
        </p:spPr>
      </p:pic>
      <p:sp>
        <p:nvSpPr>
          <p:cNvPr id="4" name="正方形/長方形 3">
            <a:extLst>
              <a:ext uri="{FF2B5EF4-FFF2-40B4-BE49-F238E27FC236}">
                <a16:creationId xmlns:a16="http://schemas.microsoft.com/office/drawing/2014/main" id="{C2CF8773-9F08-8D4E-F2A0-B56217454F48}"/>
              </a:ext>
            </a:extLst>
          </p:cNvPr>
          <p:cNvSpPr/>
          <p:nvPr/>
        </p:nvSpPr>
        <p:spPr>
          <a:xfrm>
            <a:off x="7524750" y="1693917"/>
            <a:ext cx="2343150" cy="29447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3" name="表 2">
            <a:extLst>
              <a:ext uri="{FF2B5EF4-FFF2-40B4-BE49-F238E27FC236}">
                <a16:creationId xmlns:a16="http://schemas.microsoft.com/office/drawing/2014/main" id="{72A7024A-5B4E-E81A-5183-CEFE0112DC1B}"/>
              </a:ext>
            </a:extLst>
          </p:cNvPr>
          <p:cNvGraphicFramePr>
            <a:graphicFrameLocks noGrp="1"/>
          </p:cNvGraphicFramePr>
          <p:nvPr>
            <p:extLst>
              <p:ext uri="{D42A27DB-BD31-4B8C-83A1-F6EECF244321}">
                <p14:modId xmlns:p14="http://schemas.microsoft.com/office/powerpoint/2010/main" val="1523874951"/>
              </p:ext>
            </p:extLst>
          </p:nvPr>
        </p:nvGraphicFramePr>
        <p:xfrm>
          <a:off x="7524750" y="1693917"/>
          <a:ext cx="2676525" cy="2992383"/>
        </p:xfrm>
        <a:graphic>
          <a:graphicData uri="http://schemas.openxmlformats.org/drawingml/2006/table">
            <a:tbl>
              <a:tblPr firstRow="1" bandRow="1">
                <a:tableStyleId>{83805609-B79A-47F9-BD75-CE11BDB708D2}</a:tableStyleId>
              </a:tblPr>
              <a:tblGrid>
                <a:gridCol w="2676525">
                  <a:extLst>
                    <a:ext uri="{9D8B030D-6E8A-4147-A177-3AD203B41FA5}">
                      <a16:colId xmlns:a16="http://schemas.microsoft.com/office/drawing/2014/main" val="1071528206"/>
                    </a:ext>
                  </a:extLst>
                </a:gridCol>
              </a:tblGrid>
              <a:tr h="449756">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フリート オーナー保険</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3708144608"/>
                  </a:ext>
                </a:extLst>
              </a:tr>
              <a:tr h="432262">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充電インフラ提供者</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3164857869"/>
                  </a:ext>
                </a:extLst>
              </a:tr>
              <a:tr h="457200">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リース会社</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round/>
                      <a:headEnd type="none" w="med" len="med"/>
                      <a:tailEnd type="none" w="med" len="med"/>
                    </a:lnB>
                    <a:solidFill>
                      <a:srgbClr val="31459B"/>
                    </a:solidFill>
                  </a:tcPr>
                </a:tc>
                <a:extLst>
                  <a:ext uri="{0D108BD9-81ED-4DB2-BD59-A6C34878D82A}">
                    <a16:rowId xmlns:a16="http://schemas.microsoft.com/office/drawing/2014/main" val="178983778"/>
                  </a:ext>
                </a:extLst>
              </a:tr>
              <a:tr h="419100">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保険</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2444045030"/>
                  </a:ext>
                </a:extLst>
              </a:tr>
              <a:tr h="388198">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電動車</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1317321576"/>
                  </a:ext>
                </a:extLst>
              </a:tr>
              <a:tr h="430952">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交通インフラ</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lnB>
                    <a:solidFill>
                      <a:srgbClr val="31459B"/>
                    </a:solidFill>
                  </a:tcPr>
                </a:tc>
                <a:extLst>
                  <a:ext uri="{0D108BD9-81ED-4DB2-BD59-A6C34878D82A}">
                    <a16:rowId xmlns:a16="http://schemas.microsoft.com/office/drawing/2014/main" val="3144159662"/>
                  </a:ext>
                </a:extLst>
              </a:tr>
              <a:tr h="414915">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スマートシティ</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2222640818"/>
                  </a:ext>
                </a:extLst>
              </a:tr>
            </a:tbl>
          </a:graphicData>
        </a:graphic>
      </p:graphicFrame>
      <p:sp>
        <p:nvSpPr>
          <p:cNvPr id="5" name="テキスト ボックス 4">
            <a:extLst>
              <a:ext uri="{FF2B5EF4-FFF2-40B4-BE49-F238E27FC236}">
                <a16:creationId xmlns:a16="http://schemas.microsoft.com/office/drawing/2014/main" id="{2785397B-9CB2-4409-A5AC-2CEB170C01BA}"/>
              </a:ext>
            </a:extLst>
          </p:cNvPr>
          <p:cNvSpPr txBox="1"/>
          <p:nvPr/>
        </p:nvSpPr>
        <p:spPr>
          <a:xfrm>
            <a:off x="3868889" y="4591050"/>
            <a:ext cx="3200400" cy="292388"/>
          </a:xfrm>
          <a:prstGeom prst="rect">
            <a:avLst/>
          </a:prstGeom>
          <a:solidFill>
            <a:schemeClr val="bg1"/>
          </a:solidFill>
        </p:spPr>
        <p:txBody>
          <a:bodyPr wrap="square" tIns="0" rtlCol="0">
            <a:spAutoFit/>
          </a:bodyPr>
          <a:lstStyle/>
          <a:p>
            <a:pPr algn="l"/>
            <a:r>
              <a:rPr kumimoji="1" lang="ja-JP" altLang="en-US" sz="1600" dirty="0">
                <a:latin typeface="MigMix 2P" panose="020B0503020203020204" pitchFamily="50" charset="-128"/>
                <a:ea typeface="MigMix 2P" panose="020B0503020203020204" pitchFamily="50" charset="-128"/>
                <a:cs typeface="MigMix 2P" panose="020B0503020203020204" pitchFamily="50" charset="-128"/>
              </a:rPr>
              <a:t>テレマティクス サービス提供者</a:t>
            </a:r>
          </a:p>
        </p:txBody>
      </p:sp>
      <p:sp>
        <p:nvSpPr>
          <p:cNvPr id="10" name="正方形/長方形 9">
            <a:extLst>
              <a:ext uri="{FF2B5EF4-FFF2-40B4-BE49-F238E27FC236}">
                <a16:creationId xmlns:a16="http://schemas.microsoft.com/office/drawing/2014/main" id="{3E5AEE73-A661-01C0-2DFA-E8060AFAB885}"/>
              </a:ext>
            </a:extLst>
          </p:cNvPr>
          <p:cNvSpPr/>
          <p:nvPr/>
        </p:nvSpPr>
        <p:spPr>
          <a:xfrm>
            <a:off x="7220819" y="5216292"/>
            <a:ext cx="2515470" cy="616238"/>
          </a:xfrm>
          <a:prstGeom prst="rect">
            <a:avLst/>
          </a:prstGeom>
          <a:solidFill>
            <a:srgbClr val="2F65A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様々なデータ ユーザー</a:t>
            </a:r>
          </a:p>
        </p:txBody>
      </p:sp>
      <p:sp>
        <p:nvSpPr>
          <p:cNvPr id="14" name="正方形/長方形 13">
            <a:extLst>
              <a:ext uri="{FF2B5EF4-FFF2-40B4-BE49-F238E27FC236}">
                <a16:creationId xmlns:a16="http://schemas.microsoft.com/office/drawing/2014/main" id="{8ED056EE-6539-0170-68F5-E806FB9D21DD}"/>
              </a:ext>
            </a:extLst>
          </p:cNvPr>
          <p:cNvSpPr/>
          <p:nvPr/>
        </p:nvSpPr>
        <p:spPr>
          <a:xfrm>
            <a:off x="681851" y="5204386"/>
            <a:ext cx="2515470" cy="616238"/>
          </a:xfrm>
          <a:prstGeom prst="rect">
            <a:avLst/>
          </a:prstGeom>
          <a:solidFill>
            <a:srgbClr val="2F65A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ct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様々な形式、メーカー、</a:t>
            </a:r>
            <a:br>
              <a:rPr kumimoji="1" lang="en-US" altLang="ja-JP" dirty="0">
                <a:latin typeface="MigMix 2P" panose="020B0503020203020204" pitchFamily="50" charset="-128"/>
                <a:ea typeface="MigMix 2P" panose="020B0503020203020204" pitchFamily="50" charset="-128"/>
                <a:cs typeface="MigMix 2P" panose="020B0503020203020204" pitchFamily="50" charset="-128"/>
              </a:rPr>
            </a:b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モデル、年式、データ</a:t>
            </a:r>
          </a:p>
        </p:txBody>
      </p:sp>
      <p:sp>
        <p:nvSpPr>
          <p:cNvPr id="16" name="正方形/長方形 15">
            <a:extLst>
              <a:ext uri="{FF2B5EF4-FFF2-40B4-BE49-F238E27FC236}">
                <a16:creationId xmlns:a16="http://schemas.microsoft.com/office/drawing/2014/main" id="{CA1B983B-3C78-5331-468E-945C2B6F0571}"/>
              </a:ext>
            </a:extLst>
          </p:cNvPr>
          <p:cNvSpPr/>
          <p:nvPr/>
        </p:nvSpPr>
        <p:spPr>
          <a:xfrm>
            <a:off x="3912565" y="5189950"/>
            <a:ext cx="2593010" cy="616238"/>
          </a:xfrm>
          <a:prstGeom prst="rect">
            <a:avLst/>
          </a:prstGeom>
          <a:solidFill>
            <a:srgbClr val="2F65A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様々な </a:t>
            </a:r>
            <a:r>
              <a:rPr kumimoji="1" lang="en-US" altLang="ja-JP" dirty="0">
                <a:latin typeface="MigMix 2P" panose="020B0503020203020204" pitchFamily="50" charset="-128"/>
                <a:ea typeface="MigMix 2P" panose="020B0503020203020204" pitchFamily="50" charset="-128"/>
                <a:cs typeface="MigMix 2P" panose="020B0503020203020204" pitchFamily="50" charset="-128"/>
              </a:rPr>
              <a:t>OEM</a:t>
            </a: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 の</a:t>
            </a:r>
            <a:br>
              <a:rPr kumimoji="1" lang="en-US" altLang="ja-JP" dirty="0">
                <a:latin typeface="MigMix 2P" panose="020B0503020203020204" pitchFamily="50" charset="-128"/>
                <a:ea typeface="MigMix 2P" panose="020B0503020203020204" pitchFamily="50" charset="-128"/>
                <a:cs typeface="MigMix 2P" panose="020B0503020203020204" pitchFamily="50" charset="-128"/>
              </a:rPr>
            </a:br>
            <a:r>
              <a:rPr kumimoji="1" lang="ja-JP" altLang="en-US" dirty="0">
                <a:latin typeface="MigMix 2P" panose="020B0503020203020204" pitchFamily="50" charset="-128"/>
                <a:ea typeface="MigMix 2P" panose="020B0503020203020204" pitchFamily="50" charset="-128"/>
                <a:cs typeface="MigMix 2P" panose="020B0503020203020204" pitchFamily="50" charset="-128"/>
              </a:rPr>
              <a:t>テレマサービスクラウド</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20"/>
          <p:cNvSpPr txBox="1"/>
          <p:nvPr/>
        </p:nvSpPr>
        <p:spPr>
          <a:xfrm>
            <a:off x="515938" y="431953"/>
            <a:ext cx="10979109"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商用車</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en-US"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VSS</a:t>
            </a:r>
            <a:r>
              <a:rPr lang="en-US" altLang="ja-JP" sz="3600" dirty="0">
                <a:latin typeface="MigMix 2P" panose="020B0503020203020204" pitchFamily="50" charset="-128"/>
                <a:ea typeface="MigMix 2P" panose="020B0503020203020204" pitchFamily="50" charset="-128"/>
                <a:cs typeface="MigMix 2P" panose="020B0503020203020204" pitchFamily="50" charset="-128"/>
                <a:sym typeface="Open Sans"/>
              </a:rPr>
              <a:t>/VDM</a:t>
            </a:r>
            <a:r>
              <a:rPr lang="ja-JP" altLang="en-US" sz="3600" dirty="0">
                <a:latin typeface="MigMix 2P" panose="020B0503020203020204" pitchFamily="50" charset="-128"/>
                <a:ea typeface="MigMix 2P" panose="020B0503020203020204" pitchFamily="50" charset="-128"/>
                <a:cs typeface="MigMix 2P" panose="020B0503020203020204" pitchFamily="50" charset="-128"/>
                <a:sym typeface="Open Sans"/>
              </a:rPr>
              <a:t> 導入後</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000" i="0" u="none" strike="noStrike" cap="none" dirty="0">
              <a:solidFill>
                <a:schemeClr val="dk1"/>
              </a:solidFill>
              <a:latin typeface="Arial"/>
              <a:ea typeface="Arial"/>
              <a:cs typeface="Arial"/>
              <a:sym typeface="Arial"/>
            </a:endParaRPr>
          </a:p>
        </p:txBody>
      </p:sp>
      <p:sp>
        <p:nvSpPr>
          <p:cNvPr id="679" name="Google Shape;679;p20" descr="A diagram of cars and clouds  AI-generated content may be incorrect."/>
          <p:cNvSpPr/>
          <p:nvPr/>
        </p:nvSpPr>
        <p:spPr>
          <a:xfrm>
            <a:off x="1585169" y="1768509"/>
            <a:ext cx="9021662" cy="3924376"/>
          </a:xfrm>
          <a:custGeom>
            <a:avLst/>
            <a:gdLst/>
            <a:ahLst/>
            <a:cxnLst/>
            <a:rect l="l" t="t" r="r" b="b"/>
            <a:pathLst>
              <a:path w="13532493" h="5886564" extrusionOk="0">
                <a:moveTo>
                  <a:pt x="0" y="0"/>
                </a:moveTo>
                <a:lnTo>
                  <a:pt x="13532494" y="0"/>
                </a:lnTo>
                <a:lnTo>
                  <a:pt x="13532494" y="5886563"/>
                </a:lnTo>
                <a:lnTo>
                  <a:pt x="0" y="5886563"/>
                </a:lnTo>
                <a:lnTo>
                  <a:pt x="0" y="0"/>
                </a:lnTo>
                <a:close/>
              </a:path>
            </a:pathLst>
          </a:custGeom>
          <a:blipFill rotWithShape="1">
            <a:blip r:embed="rId3">
              <a:alphaModFix/>
            </a:blip>
            <a:stretch>
              <a:fillRect r="-915" b="-4848"/>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graphicFrame>
        <p:nvGraphicFramePr>
          <p:cNvPr id="3" name="表 2">
            <a:extLst>
              <a:ext uri="{FF2B5EF4-FFF2-40B4-BE49-F238E27FC236}">
                <a16:creationId xmlns:a16="http://schemas.microsoft.com/office/drawing/2014/main" id="{B3A701D2-D5CB-B6C2-77E7-AA2045213E27}"/>
              </a:ext>
            </a:extLst>
          </p:cNvPr>
          <p:cNvGraphicFramePr>
            <a:graphicFrameLocks noGrp="1"/>
          </p:cNvGraphicFramePr>
          <p:nvPr>
            <p:extLst>
              <p:ext uri="{D42A27DB-BD31-4B8C-83A1-F6EECF244321}">
                <p14:modId xmlns:p14="http://schemas.microsoft.com/office/powerpoint/2010/main" val="2229851806"/>
              </p:ext>
            </p:extLst>
          </p:nvPr>
        </p:nvGraphicFramePr>
        <p:xfrm>
          <a:off x="8085097" y="2998842"/>
          <a:ext cx="3362325" cy="2085427"/>
        </p:xfrm>
        <a:graphic>
          <a:graphicData uri="http://schemas.openxmlformats.org/drawingml/2006/table">
            <a:tbl>
              <a:tblPr firstRow="1" bandRow="1">
                <a:tableStyleId>{83805609-B79A-47F9-BD75-CE11BDB708D2}</a:tableStyleId>
              </a:tblPr>
              <a:tblGrid>
                <a:gridCol w="3362325">
                  <a:extLst>
                    <a:ext uri="{9D8B030D-6E8A-4147-A177-3AD203B41FA5}">
                      <a16:colId xmlns:a16="http://schemas.microsoft.com/office/drawing/2014/main" val="1071528206"/>
                    </a:ext>
                  </a:extLst>
                </a:gridCol>
              </a:tblGrid>
              <a:tr h="432262">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テレマティクス サービス提供者</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3164857869"/>
                  </a:ext>
                </a:extLst>
              </a:tr>
              <a:tr h="419100">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充電インフラ提供者</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lnB>
                    <a:solidFill>
                      <a:srgbClr val="31459B"/>
                    </a:solidFill>
                  </a:tcPr>
                </a:tc>
                <a:extLst>
                  <a:ext uri="{0D108BD9-81ED-4DB2-BD59-A6C34878D82A}">
                    <a16:rowId xmlns:a16="http://schemas.microsoft.com/office/drawing/2014/main" val="2444045030"/>
                  </a:ext>
                </a:extLst>
              </a:tr>
              <a:tr h="388198">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保険</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1317321576"/>
                  </a:ext>
                </a:extLst>
              </a:tr>
              <a:tr h="430952">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交通インフラ</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lnB>
                    <a:solidFill>
                      <a:srgbClr val="31459B"/>
                    </a:solidFill>
                  </a:tcPr>
                </a:tc>
                <a:extLst>
                  <a:ext uri="{0D108BD9-81ED-4DB2-BD59-A6C34878D82A}">
                    <a16:rowId xmlns:a16="http://schemas.microsoft.com/office/drawing/2014/main" val="3144159662"/>
                  </a:ext>
                </a:extLst>
              </a:tr>
              <a:tr h="414915">
                <a:tc>
                  <a:txBody>
                    <a:bodyPr/>
                    <a:lstStyle/>
                    <a:p>
                      <a:r>
                        <a:rPr kumimoji="1" lang="ja-JP" altLang="en-US" sz="16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スマートシティ</a:t>
                      </a:r>
                    </a:p>
                  </a:txBody>
                  <a:tcPr anchor="ctr">
                    <a:lnL w="12700" cap="flat" cmpd="sng" algn="ctr">
                      <a:solidFill>
                        <a:srgbClr val="FFFFFF"/>
                      </a:solidFill>
                      <a:prstDash val="solid"/>
                    </a:lnL>
                    <a:lnR w="12700" cap="flat" cmpd="sng" algn="ctr">
                      <a:solidFill>
                        <a:srgbClr val="FFFFFF"/>
                      </a:solidFill>
                      <a:prstDash val="solid"/>
                    </a:lnR>
                    <a:lnT w="12700" cap="flat" cmpd="sng" algn="ctr">
                      <a:solidFill>
                        <a:srgbClr val="FFFFFF"/>
                      </a:solidFill>
                      <a:prstDash val="solid"/>
                    </a:lnT>
                    <a:lnB w="12700" cap="flat" cmpd="sng" algn="ctr">
                      <a:solidFill>
                        <a:srgbClr val="FFFFFF"/>
                      </a:solidFill>
                      <a:prstDash val="solid"/>
                    </a:lnB>
                    <a:solidFill>
                      <a:srgbClr val="31459B"/>
                    </a:solidFill>
                  </a:tcPr>
                </a:tc>
                <a:extLst>
                  <a:ext uri="{0D108BD9-81ED-4DB2-BD59-A6C34878D82A}">
                    <a16:rowId xmlns:a16="http://schemas.microsoft.com/office/drawing/2014/main" val="2222640818"/>
                  </a:ext>
                </a:extLst>
              </a:tr>
            </a:tbl>
          </a:graphicData>
        </a:graphic>
      </p:graphicFrame>
      <p:sp>
        <p:nvSpPr>
          <p:cNvPr id="4" name="テキスト ボックス 3">
            <a:extLst>
              <a:ext uri="{FF2B5EF4-FFF2-40B4-BE49-F238E27FC236}">
                <a16:creationId xmlns:a16="http://schemas.microsoft.com/office/drawing/2014/main" id="{DC6205AF-492E-E21F-2A55-773C6DDC3F48}"/>
              </a:ext>
            </a:extLst>
          </p:cNvPr>
          <p:cNvSpPr txBox="1"/>
          <p:nvPr/>
        </p:nvSpPr>
        <p:spPr>
          <a:xfrm>
            <a:off x="600075" y="1754619"/>
            <a:ext cx="10894972" cy="461665"/>
          </a:xfrm>
          <a:prstGeom prst="rect">
            <a:avLst/>
          </a:prstGeom>
          <a:solidFill>
            <a:schemeClr val="bg1"/>
          </a:solidFill>
        </p:spPr>
        <p:txBody>
          <a:bodyPr wrap="square" rtlCol="0">
            <a:spAutoFit/>
          </a:bodyPr>
          <a:lstStyle/>
          <a:p>
            <a:pPr algn="l"/>
            <a:r>
              <a:rPr kumimoji="1" lang="ja-JP" altLang="en-US" sz="2400" dirty="0">
                <a:latin typeface="MigMix 2P" panose="020B0503020203020204" pitchFamily="50" charset="-128"/>
                <a:ea typeface="MigMix 2P" panose="020B0503020203020204" pitchFamily="50" charset="-128"/>
                <a:cs typeface="MigMix 2P" panose="020B0503020203020204" pitchFamily="50" charset="-128"/>
              </a:rPr>
              <a:t>単純化（標準化）により相互に利便性が高まり、データの価値も拡大します</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83"/>
        <p:cNvGrpSpPr/>
        <p:nvPr/>
      </p:nvGrpSpPr>
      <p:grpSpPr>
        <a:xfrm>
          <a:off x="0" y="0"/>
          <a:ext cx="0" cy="0"/>
          <a:chOff x="0" y="0"/>
          <a:chExt cx="0" cy="0"/>
        </a:xfrm>
      </p:grpSpPr>
      <p:pic>
        <p:nvPicPr>
          <p:cNvPr id="687" name="Google Shape;687;p5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17944" y="2695576"/>
            <a:ext cx="6354906" cy="3562350"/>
          </a:xfrm>
          <a:prstGeom prst="rect">
            <a:avLst/>
          </a:prstGeom>
          <a:noFill/>
          <a:ln>
            <a:noFill/>
          </a:ln>
        </p:spPr>
      </p:pic>
      <p:sp>
        <p:nvSpPr>
          <p:cNvPr id="5" name="Google Shape;678;p20">
            <a:extLst>
              <a:ext uri="{FF2B5EF4-FFF2-40B4-BE49-F238E27FC236}">
                <a16:creationId xmlns:a16="http://schemas.microsoft.com/office/drawing/2014/main" id="{317BA180-D735-45BD-3653-525E964B9968}"/>
              </a:ext>
            </a:extLst>
          </p:cNvPr>
          <p:cNvSpPr txBox="1"/>
          <p:nvPr/>
        </p:nvSpPr>
        <p:spPr>
          <a:xfrm>
            <a:off x="515938" y="479578"/>
            <a:ext cx="10979109" cy="646331"/>
          </a:xfrm>
          <a:prstGeom prst="rect">
            <a:avLst/>
          </a:prstGeom>
          <a:noFill/>
          <a:ln>
            <a:noFill/>
          </a:ln>
        </p:spPr>
        <p:txBody>
          <a:bodyPr spcFirstLastPara="1" wrap="square" lIns="0" tIns="0" rIns="0" bIns="0" anchor="t" anchorCtr="0">
            <a:spAutoFit/>
          </a:bodyPr>
          <a:lstStyle/>
          <a:p>
            <a:pPr lvl="0">
              <a:buSzPts val="3600"/>
            </a:pPr>
            <a:r>
              <a:rPr lang="ja-JP" altLang="ja-JP" sz="3200" dirty="0">
                <a:latin typeface="MigMix 2P" panose="020B0503020203020204" pitchFamily="50" charset="-128"/>
                <a:ea typeface="MigMix 2P" panose="020B0503020203020204" pitchFamily="50" charset="-128"/>
                <a:cs typeface="MigMix 2P" panose="020B0503020203020204" pitchFamily="50" charset="-128"/>
                <a:sym typeface="Open Sans"/>
              </a:rPr>
              <a:t>商用車の</a:t>
            </a:r>
            <a:r>
              <a:rPr lang="ja-JP" altLang="ja-JP" sz="3200">
                <a:latin typeface="MigMix 2P" panose="020B0503020203020204" pitchFamily="50" charset="-128"/>
                <a:ea typeface="MigMix 2P" panose="020B0503020203020204" pitchFamily="50" charset="-128"/>
                <a:cs typeface="MigMix 2P" panose="020B0503020203020204" pitchFamily="50" charset="-128"/>
                <a:sym typeface="Open Sans"/>
              </a:rPr>
              <a:t>相互運用性</a:t>
            </a:r>
            <a:r>
              <a:rPr lang="ja-JP" altLang="en-US" sz="3200">
                <a:latin typeface="MigMix 2P" panose="020B0503020203020204" pitchFamily="50" charset="-128"/>
                <a:ea typeface="MigMix 2P" panose="020B0503020203020204" pitchFamily="50" charset="-128"/>
                <a:cs typeface="MigMix 2P" panose="020B0503020203020204" pitchFamily="50" charset="-128"/>
                <a:sym typeface="Open Sans"/>
              </a:rPr>
              <a:t>を</a:t>
            </a:r>
            <a:r>
              <a:rPr lang="ja-JP" altLang="ja-JP" sz="3200">
                <a:latin typeface="MigMix 2P" panose="020B0503020203020204" pitchFamily="50" charset="-128"/>
                <a:ea typeface="MigMix 2P" panose="020B0503020203020204" pitchFamily="50" charset="-128"/>
                <a:cs typeface="MigMix 2P" panose="020B0503020203020204" pitchFamily="50" charset="-128"/>
                <a:sym typeface="Open Sans"/>
              </a:rPr>
              <a:t>推進</a:t>
            </a:r>
            <a:r>
              <a:rPr lang="ja-JP" altLang="en-US" sz="3200">
                <a:latin typeface="MigMix 2P" panose="020B0503020203020204" pitchFamily="50" charset="-128"/>
                <a:ea typeface="MigMix 2P" panose="020B0503020203020204" pitchFamily="50" charset="-128"/>
                <a:cs typeface="MigMix 2P" panose="020B0503020203020204" pitchFamily="50" charset="-128"/>
                <a:sym typeface="Open Sans"/>
              </a:rPr>
              <a:t>しています</a:t>
            </a:r>
            <a:endParaRPr lang="ja-JP" altLang="ja-JP" sz="3200" dirty="0">
              <a:latin typeface="MigMix 2P" panose="020B0503020203020204" pitchFamily="50" charset="-128"/>
              <a:ea typeface="MigMix 2P" panose="020B0503020203020204" pitchFamily="50" charset="-128"/>
              <a:cs typeface="MigMix 2P" panose="020B0503020203020204" pitchFamily="50" charset="-128"/>
              <a:sym typeface="Open Sans"/>
            </a:endParaRPr>
          </a:p>
          <a:p>
            <a:pPr marL="0" marR="0" lvl="0" indent="0" algn="l" rtl="0">
              <a:lnSpc>
                <a:spcPct val="100000"/>
              </a:lnSpc>
              <a:spcBef>
                <a:spcPts val="0"/>
              </a:spcBef>
              <a:spcAft>
                <a:spcPts val="0"/>
              </a:spcAft>
              <a:buClr>
                <a:srgbClr val="000000"/>
              </a:buClr>
              <a:buSzPts val="3600"/>
              <a:buFont typeface="Arial"/>
              <a:buNone/>
            </a:pPr>
            <a:endParaRPr sz="1000" b="0" i="0" u="none" strike="noStrike" cap="none" dirty="0">
              <a:solidFill>
                <a:schemeClr val="dk1"/>
              </a:solidFill>
              <a:latin typeface="Arial"/>
              <a:ea typeface="Arial"/>
              <a:cs typeface="Arial"/>
              <a:sym typeface="Arial"/>
            </a:endParaRPr>
          </a:p>
        </p:txBody>
      </p:sp>
      <p:pic>
        <p:nvPicPr>
          <p:cNvPr id="1026" name="Picture 2" descr="COVESA and ACEA collaboration">
            <a:extLst>
              <a:ext uri="{FF2B5EF4-FFF2-40B4-BE49-F238E27FC236}">
                <a16:creationId xmlns:a16="http://schemas.microsoft.com/office/drawing/2014/main" id="{E96FE219-CD1E-E95A-2BE2-D810F740FF6F}"/>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l="-1" r="-1902" b="31090"/>
          <a:stretch>
            <a:fillRect/>
          </a:stretch>
        </p:blipFill>
        <p:spPr bwMode="auto">
          <a:xfrm>
            <a:off x="209550" y="1125908"/>
            <a:ext cx="4814294" cy="32555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94"/>
        <p:cNvGrpSpPr/>
        <p:nvPr/>
      </p:nvGrpSpPr>
      <p:grpSpPr>
        <a:xfrm>
          <a:off x="0" y="0"/>
          <a:ext cx="0" cy="0"/>
          <a:chOff x="0" y="0"/>
          <a:chExt cx="0" cy="0"/>
        </a:xfrm>
      </p:grpSpPr>
      <p:sp>
        <p:nvSpPr>
          <p:cNvPr id="695" name="Google Shape;695;p21"/>
          <p:cNvSpPr/>
          <p:nvPr/>
        </p:nvSpPr>
        <p:spPr>
          <a:xfrm>
            <a:off x="7993150" y="3908463"/>
            <a:ext cx="3037037" cy="1295245"/>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rgbClr val="FF0000"/>
              </a:solidFill>
              <a:latin typeface="Arial"/>
              <a:ea typeface="Arial"/>
              <a:cs typeface="Arial"/>
              <a:sym typeface="Arial"/>
            </a:endParaRPr>
          </a:p>
        </p:txBody>
      </p:sp>
      <p:sp>
        <p:nvSpPr>
          <p:cNvPr id="696" name="Google Shape;696;p21"/>
          <p:cNvSpPr/>
          <p:nvPr/>
        </p:nvSpPr>
        <p:spPr>
          <a:xfrm>
            <a:off x="1037788" y="4556086"/>
            <a:ext cx="301765" cy="271589"/>
          </a:xfrm>
          <a:custGeom>
            <a:avLst/>
            <a:gdLst/>
            <a:ahLst/>
            <a:cxnLst/>
            <a:rect l="l" t="t" r="r" b="b"/>
            <a:pathLst>
              <a:path w="452648" h="407384" extrusionOk="0">
                <a:moveTo>
                  <a:pt x="0" y="0"/>
                </a:moveTo>
                <a:lnTo>
                  <a:pt x="452649" y="0"/>
                </a:lnTo>
                <a:lnTo>
                  <a:pt x="452649" y="407383"/>
                </a:lnTo>
                <a:lnTo>
                  <a:pt x="0" y="407383"/>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97" name="Google Shape;697;p21"/>
          <p:cNvSpPr/>
          <p:nvPr/>
        </p:nvSpPr>
        <p:spPr>
          <a:xfrm>
            <a:off x="1023721" y="5606472"/>
            <a:ext cx="284721" cy="406745"/>
          </a:xfrm>
          <a:custGeom>
            <a:avLst/>
            <a:gdLst/>
            <a:ahLst/>
            <a:cxnLst/>
            <a:rect l="l" t="t" r="r" b="b"/>
            <a:pathLst>
              <a:path w="427082" h="610117" extrusionOk="0">
                <a:moveTo>
                  <a:pt x="0" y="0"/>
                </a:moveTo>
                <a:lnTo>
                  <a:pt x="427081" y="0"/>
                </a:lnTo>
                <a:lnTo>
                  <a:pt x="427081" y="610117"/>
                </a:lnTo>
                <a:lnTo>
                  <a:pt x="0" y="610117"/>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698" name="Google Shape;698;p21"/>
          <p:cNvSpPr txBox="1"/>
          <p:nvPr/>
        </p:nvSpPr>
        <p:spPr>
          <a:xfrm>
            <a:off x="515938" y="441325"/>
            <a:ext cx="9829800" cy="553998"/>
          </a:xfrm>
          <a:prstGeom prst="rect">
            <a:avLst/>
          </a:prstGeom>
          <a:noFill/>
          <a:ln>
            <a:noFill/>
          </a:ln>
        </p:spPr>
        <p:txBody>
          <a:bodyPr spcFirstLastPara="1" wrap="square" lIns="0" tIns="0" rIns="0" bIns="0" anchor="t" anchorCtr="0">
            <a:spAutoFit/>
          </a:bodyPr>
          <a:lstStyle/>
          <a:p>
            <a:pPr marL="0" lvl="0" indent="0">
              <a:buSzPts val="3600"/>
            </a:pPr>
            <a:r>
              <a:rPr lang="en-US" altLang="ja-JP" sz="36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altLang="en-US" sz="36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が注目</a:t>
            </a:r>
            <a:r>
              <a:rPr lang="ja-JP" altLang="en-US" sz="360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している</a:t>
            </a:r>
            <a:r>
              <a:rPr lang="ja-JP" altLang="ja-JP" sz="3600">
                <a:latin typeface="MigMix 2P" panose="020B0503020203020204" pitchFamily="50" charset="-128"/>
                <a:ea typeface="MigMix 2P" panose="020B0503020203020204" pitchFamily="50" charset="-128"/>
                <a:cs typeface="MigMix 2P" panose="020B0503020203020204" pitchFamily="50" charset="-128"/>
                <a:sym typeface="Open Sans"/>
              </a:rPr>
              <a:t>その他</a:t>
            </a:r>
            <a:r>
              <a:rPr lang="ja-JP" altLang="en-US" sz="3600">
                <a:latin typeface="MigMix 2P" panose="020B0503020203020204" pitchFamily="50" charset="-128"/>
                <a:ea typeface="MigMix 2P" panose="020B0503020203020204" pitchFamily="50" charset="-128"/>
                <a:cs typeface="MigMix 2P" panose="020B0503020203020204" pitchFamily="50" charset="-128"/>
                <a:sym typeface="Open Sans"/>
              </a:rPr>
              <a:t>の</a:t>
            </a:r>
            <a:r>
              <a:rPr lang="ja-JP" altLang="ja-JP" sz="3600">
                <a:latin typeface="MigMix 2P" panose="020B0503020203020204" pitchFamily="50" charset="-128"/>
                <a:ea typeface="MigMix 2P" panose="020B0503020203020204" pitchFamily="50" charset="-128"/>
                <a:cs typeface="MigMix 2P" panose="020B0503020203020204" pitchFamily="50" charset="-128"/>
                <a:sym typeface="Open Sans"/>
              </a:rPr>
              <a:t>技術</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領域</a:t>
            </a:r>
            <a:endParaRPr sz="1000" i="0" u="none" strike="noStrike" cap="none" dirty="0">
              <a:solidFill>
                <a:schemeClr val="dk1"/>
              </a:solidFill>
              <a:latin typeface="Arial"/>
              <a:ea typeface="Arial"/>
              <a:cs typeface="Arial"/>
              <a:sym typeface="Arial"/>
            </a:endParaRPr>
          </a:p>
        </p:txBody>
      </p:sp>
      <p:sp>
        <p:nvSpPr>
          <p:cNvPr id="699" name="Google Shape;699;p21"/>
          <p:cNvSpPr/>
          <p:nvPr/>
        </p:nvSpPr>
        <p:spPr>
          <a:xfrm>
            <a:off x="810734" y="1890498"/>
            <a:ext cx="3037037" cy="1295245"/>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solidFill>
            <a:srgbClr val="94519A"/>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00" name="Google Shape;700;p21"/>
          <p:cNvSpPr txBox="1"/>
          <p:nvPr/>
        </p:nvSpPr>
        <p:spPr>
          <a:xfrm>
            <a:off x="1831056" y="2384231"/>
            <a:ext cx="1822200"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ja-JP" altLang="ja-JP"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車内体験</a:t>
            </a:r>
            <a:r>
              <a:rPr 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1800" i="0" u="none" strike="noStrike" cap="none" dirty="0">
              <a:solidFill>
                <a:schemeClr val="dk1"/>
              </a:solidFill>
              <a:latin typeface="Arial"/>
              <a:ea typeface="Arial"/>
              <a:cs typeface="Arial"/>
              <a:sym typeface="Arial"/>
            </a:endParaRPr>
          </a:p>
        </p:txBody>
      </p:sp>
      <p:pic>
        <p:nvPicPr>
          <p:cNvPr id="701" name="Google Shape;701;p2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930840" y="1949793"/>
            <a:ext cx="1035050" cy="1181100"/>
          </a:xfrm>
          <a:prstGeom prst="rect">
            <a:avLst/>
          </a:prstGeom>
          <a:noFill/>
          <a:ln>
            <a:noFill/>
          </a:ln>
        </p:spPr>
      </p:pic>
      <p:sp>
        <p:nvSpPr>
          <p:cNvPr id="702" name="Google Shape;702;p21"/>
          <p:cNvSpPr/>
          <p:nvPr/>
        </p:nvSpPr>
        <p:spPr>
          <a:xfrm>
            <a:off x="810734" y="3940765"/>
            <a:ext cx="3037037" cy="1295245"/>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solidFill>
            <a:srgbClr val="94519A"/>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03" name="Google Shape;703;p21"/>
          <p:cNvSpPr txBox="1"/>
          <p:nvPr/>
        </p:nvSpPr>
        <p:spPr>
          <a:xfrm>
            <a:off x="2091685" y="4492554"/>
            <a:ext cx="1822200"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ja-JP" altLang="ja-JP"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車両コマース</a:t>
            </a:r>
            <a:endParaRPr sz="1800" i="0" u="none" strike="noStrike" cap="none" dirty="0">
              <a:solidFill>
                <a:schemeClr val="dk1"/>
              </a:solidFill>
              <a:latin typeface="Arial"/>
              <a:ea typeface="Arial"/>
              <a:cs typeface="Arial"/>
              <a:sym typeface="Arial"/>
            </a:endParaRPr>
          </a:p>
        </p:txBody>
      </p:sp>
      <p:pic>
        <p:nvPicPr>
          <p:cNvPr id="704" name="Google Shape;704;p21"/>
          <p:cNvPicPr preferRelativeResize="0"/>
          <p:nvPr/>
        </p:nvPicPr>
        <p:blipFill rotWithShape="1">
          <a:blip r:embed="rId6" cstate="email">
            <a:alphaModFix/>
            <a:extLst>
              <a:ext uri="{28A0092B-C50C-407E-A947-70E740481C1C}">
                <a14:useLocalDpi xmlns:a14="http://schemas.microsoft.com/office/drawing/2010/main"/>
              </a:ext>
            </a:extLst>
          </a:blip>
          <a:stretch/>
        </p:blipFill>
        <p:spPr>
          <a:xfrm>
            <a:off x="1522420" y="4412681"/>
            <a:ext cx="671296" cy="775300"/>
          </a:xfrm>
          <a:prstGeom prst="rect">
            <a:avLst/>
          </a:prstGeom>
          <a:noFill/>
          <a:ln>
            <a:noFill/>
          </a:ln>
        </p:spPr>
      </p:pic>
      <p:pic>
        <p:nvPicPr>
          <p:cNvPr id="705" name="Google Shape;705;p2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930835" y="4000181"/>
            <a:ext cx="725175" cy="827500"/>
          </a:xfrm>
          <a:prstGeom prst="rect">
            <a:avLst/>
          </a:prstGeom>
          <a:noFill/>
          <a:ln>
            <a:noFill/>
          </a:ln>
        </p:spPr>
      </p:pic>
      <p:sp>
        <p:nvSpPr>
          <p:cNvPr id="706" name="Google Shape;706;p21"/>
          <p:cNvSpPr/>
          <p:nvPr/>
        </p:nvSpPr>
        <p:spPr>
          <a:xfrm>
            <a:off x="4468184" y="1892724"/>
            <a:ext cx="3037037" cy="1295245"/>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07" name="Google Shape;707;p21"/>
          <p:cNvSpPr txBox="1"/>
          <p:nvPr/>
        </p:nvSpPr>
        <p:spPr>
          <a:xfrm>
            <a:off x="5561786" y="2384230"/>
            <a:ext cx="1822200"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ja-JP" altLang="ja-JP"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セキュリティ</a:t>
            </a:r>
            <a:endParaRPr sz="1800" i="0" u="none" strike="noStrike" cap="none" dirty="0">
              <a:solidFill>
                <a:schemeClr val="dk1"/>
              </a:solidFill>
              <a:latin typeface="Arial"/>
              <a:ea typeface="Arial"/>
              <a:cs typeface="Arial"/>
              <a:sym typeface="Arial"/>
            </a:endParaRPr>
          </a:p>
        </p:txBody>
      </p:sp>
      <p:pic>
        <p:nvPicPr>
          <p:cNvPr id="708" name="Google Shape;708;p2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4539276" y="1947575"/>
            <a:ext cx="1035050" cy="1181100"/>
          </a:xfrm>
          <a:prstGeom prst="rect">
            <a:avLst/>
          </a:prstGeom>
          <a:noFill/>
          <a:ln>
            <a:noFill/>
          </a:ln>
        </p:spPr>
      </p:pic>
      <p:sp>
        <p:nvSpPr>
          <p:cNvPr id="709" name="Google Shape;709;p21"/>
          <p:cNvSpPr/>
          <p:nvPr/>
        </p:nvSpPr>
        <p:spPr>
          <a:xfrm>
            <a:off x="4732355" y="4556086"/>
            <a:ext cx="301765" cy="271589"/>
          </a:xfrm>
          <a:custGeom>
            <a:avLst/>
            <a:gdLst/>
            <a:ahLst/>
            <a:cxnLst/>
            <a:rect l="l" t="t" r="r" b="b"/>
            <a:pathLst>
              <a:path w="452648" h="407384" extrusionOk="0">
                <a:moveTo>
                  <a:pt x="0" y="0"/>
                </a:moveTo>
                <a:lnTo>
                  <a:pt x="452649" y="0"/>
                </a:lnTo>
                <a:lnTo>
                  <a:pt x="452649" y="407383"/>
                </a:lnTo>
                <a:lnTo>
                  <a:pt x="0" y="407383"/>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10" name="Google Shape;710;p21"/>
          <p:cNvSpPr/>
          <p:nvPr/>
        </p:nvSpPr>
        <p:spPr>
          <a:xfrm>
            <a:off x="4505300" y="3940765"/>
            <a:ext cx="3037037" cy="1295245"/>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11" name="Google Shape;711;p21"/>
          <p:cNvSpPr txBox="1"/>
          <p:nvPr/>
        </p:nvSpPr>
        <p:spPr>
          <a:xfrm>
            <a:off x="5706565" y="4280584"/>
            <a:ext cx="1822200" cy="615553"/>
          </a:xfrm>
          <a:prstGeom prst="rect">
            <a:avLst/>
          </a:prstGeom>
          <a:noFill/>
          <a:ln>
            <a:noFill/>
          </a:ln>
        </p:spPr>
        <p:txBody>
          <a:bodyPr spcFirstLastPara="1" wrap="square" lIns="0" tIns="0" rIns="0" bIns="0" anchor="t" anchorCtr="0">
            <a:spAutoFit/>
          </a:bodyPr>
          <a:lstStyle/>
          <a:p>
            <a:pPr marL="0" marR="0" lvl="0" indent="0" rtl="0">
              <a:lnSpc>
                <a:spcPct val="100000"/>
              </a:lnSpc>
              <a:spcBef>
                <a:spcPts val="0"/>
              </a:spcBef>
              <a:spcAft>
                <a:spcPts val="0"/>
              </a:spcAft>
              <a:buClr>
                <a:srgbClr val="000000"/>
              </a:buClr>
              <a:buSzPts val="2000"/>
              <a:buFont typeface="Arial"/>
              <a:buNone/>
            </a:pPr>
            <a:r>
              <a:rPr lang="ja-JP" altLang="ja-JP"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コネクテッド・セーフティ</a:t>
            </a:r>
            <a:endParaRPr sz="1800" i="0" u="none" strike="noStrike" cap="none" dirty="0">
              <a:solidFill>
                <a:schemeClr val="dk1"/>
              </a:solidFill>
              <a:latin typeface="Arial"/>
              <a:ea typeface="Arial"/>
              <a:cs typeface="Arial"/>
              <a:sym typeface="Arial"/>
            </a:endParaRPr>
          </a:p>
        </p:txBody>
      </p:sp>
      <p:pic>
        <p:nvPicPr>
          <p:cNvPr id="712" name="Google Shape;712;p21"/>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4539287" y="3997834"/>
            <a:ext cx="1035050" cy="1181100"/>
          </a:xfrm>
          <a:prstGeom prst="rect">
            <a:avLst/>
          </a:prstGeom>
          <a:noFill/>
          <a:ln>
            <a:noFill/>
          </a:ln>
        </p:spPr>
      </p:pic>
      <p:sp>
        <p:nvSpPr>
          <p:cNvPr id="713" name="Google Shape;713;p21"/>
          <p:cNvSpPr/>
          <p:nvPr/>
        </p:nvSpPr>
        <p:spPr>
          <a:xfrm>
            <a:off x="7993150" y="1892724"/>
            <a:ext cx="3037037" cy="1295245"/>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solidFill>
            <a:srgbClr val="94519A"/>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14" name="Google Shape;714;p21"/>
          <p:cNvSpPr txBox="1"/>
          <p:nvPr/>
        </p:nvSpPr>
        <p:spPr>
          <a:xfrm>
            <a:off x="9148300" y="2232542"/>
            <a:ext cx="1822200" cy="615553"/>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ja-JP" altLang="ja-JP"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アイデア創出／導入</a:t>
            </a:r>
            <a:r>
              <a:rPr lang="ja-JP" sz="18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1800" i="0" u="none" strike="noStrike" cap="none" dirty="0">
              <a:solidFill>
                <a:schemeClr val="dk1"/>
              </a:solidFill>
              <a:latin typeface="Arial"/>
              <a:ea typeface="Arial"/>
              <a:cs typeface="Arial"/>
              <a:sym typeface="Arial"/>
            </a:endParaRPr>
          </a:p>
        </p:txBody>
      </p:sp>
      <p:pic>
        <p:nvPicPr>
          <p:cNvPr id="715" name="Google Shape;715;p21"/>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8051950" y="1949800"/>
            <a:ext cx="1181117" cy="1181100"/>
          </a:xfrm>
          <a:prstGeom prst="rect">
            <a:avLst/>
          </a:prstGeom>
          <a:noFill/>
          <a:ln>
            <a:noFill/>
          </a:ln>
        </p:spPr>
      </p:pic>
      <p:pic>
        <p:nvPicPr>
          <p:cNvPr id="716" name="Google Shape;716;p21"/>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8154674" y="3995168"/>
            <a:ext cx="975668" cy="1120211"/>
          </a:xfrm>
          <a:prstGeom prst="rect">
            <a:avLst/>
          </a:prstGeom>
          <a:noFill/>
          <a:ln>
            <a:noFill/>
          </a:ln>
        </p:spPr>
      </p:pic>
      <p:sp>
        <p:nvSpPr>
          <p:cNvPr id="717" name="Google Shape;717;p21"/>
          <p:cNvSpPr txBox="1"/>
          <p:nvPr/>
        </p:nvSpPr>
        <p:spPr>
          <a:xfrm>
            <a:off x="9246809" y="4395951"/>
            <a:ext cx="1822200" cy="307777"/>
          </a:xfrm>
          <a:prstGeom prst="rect">
            <a:avLst/>
          </a:prstGeom>
          <a:noFill/>
          <a:ln>
            <a:noFill/>
          </a:ln>
        </p:spPr>
        <p:txBody>
          <a:bodyPr spcFirstLastPara="1" wrap="square" lIns="0" tIns="0" rIns="0" bIns="0" anchor="t" anchorCtr="0">
            <a:spAutoFit/>
          </a:bodyPr>
          <a:lstStyle/>
          <a:p>
            <a:pPr marL="0" marR="0" lvl="0" indent="0" rtl="0">
              <a:lnSpc>
                <a:spcPct val="100000"/>
              </a:lnSpc>
              <a:spcBef>
                <a:spcPts val="0"/>
              </a:spcBef>
              <a:spcAft>
                <a:spcPts val="0"/>
              </a:spcAft>
              <a:buClr>
                <a:srgbClr val="000000"/>
              </a:buClr>
              <a:buSzPts val="2000"/>
              <a:buFont typeface="Arial"/>
              <a:buNone/>
            </a:pPr>
            <a:r>
              <a:rPr lang="ja-JP" altLang="ja-JP"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生成型</a:t>
            </a:r>
            <a:r>
              <a:rPr lang="en-US" sz="20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AI</a:t>
            </a:r>
            <a:endParaRPr sz="1800" i="0" u="none" strike="noStrike" cap="none" dirty="0">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22"/>
          <p:cNvSpPr/>
          <p:nvPr/>
        </p:nvSpPr>
        <p:spPr>
          <a:xfrm>
            <a:off x="0" y="0"/>
            <a:ext cx="12192000" cy="6858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51284" b="-51284"/>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933"/>
              <a:buFont typeface="Arial"/>
              <a:buNone/>
            </a:pPr>
            <a:endParaRPr sz="933" b="0" i="0" u="none" strike="noStrike" cap="none">
              <a:solidFill>
                <a:srgbClr val="000000"/>
              </a:solidFill>
              <a:latin typeface="Arial"/>
              <a:ea typeface="Arial"/>
              <a:cs typeface="Arial"/>
              <a:sym typeface="Arial"/>
            </a:endParaRPr>
          </a:p>
        </p:txBody>
      </p:sp>
      <p:sp>
        <p:nvSpPr>
          <p:cNvPr id="723" name="Google Shape;723;p22"/>
          <p:cNvSpPr/>
          <p:nvPr/>
        </p:nvSpPr>
        <p:spPr>
          <a:xfrm>
            <a:off x="7258" y="0"/>
            <a:ext cx="12191999" cy="6858000"/>
          </a:xfrm>
          <a:custGeom>
            <a:avLst/>
            <a:gdLst/>
            <a:ahLst/>
            <a:cxnLst/>
            <a:rect l="l" t="t" r="r" b="b"/>
            <a:pathLst>
              <a:path w="16978388" h="9298316" extrusionOk="0">
                <a:moveTo>
                  <a:pt x="0" y="0"/>
                </a:moveTo>
                <a:lnTo>
                  <a:pt x="16978388" y="0"/>
                </a:lnTo>
                <a:lnTo>
                  <a:pt x="16978388" y="9298316"/>
                </a:lnTo>
                <a:lnTo>
                  <a:pt x="0" y="9298316"/>
                </a:lnTo>
                <a:close/>
              </a:path>
            </a:pathLst>
          </a:custGeom>
          <a:gradFill>
            <a:gsLst>
              <a:gs pos="0">
                <a:srgbClr val="00B1C3">
                  <a:alpha val="52941"/>
                </a:srgbClr>
              </a:gs>
              <a:gs pos="66000">
                <a:srgbClr val="345DA7">
                  <a:alpha val="78039"/>
                </a:srgbClr>
              </a:gs>
              <a:gs pos="100000">
                <a:srgbClr val="9451B8"/>
              </a:gs>
            </a:gsLst>
            <a:lin ang="1890000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933"/>
              <a:buFont typeface="Arial"/>
              <a:buNone/>
            </a:pPr>
            <a:endParaRPr sz="933" b="0" i="0" u="none" strike="noStrike" cap="none" dirty="0">
              <a:solidFill>
                <a:srgbClr val="000000"/>
              </a:solidFill>
              <a:latin typeface="Arial"/>
              <a:ea typeface="Arial"/>
              <a:cs typeface="Arial"/>
              <a:sym typeface="Arial"/>
            </a:endParaRPr>
          </a:p>
        </p:txBody>
      </p:sp>
      <p:sp>
        <p:nvSpPr>
          <p:cNvPr id="724" name="Google Shape;724;p22"/>
          <p:cNvSpPr txBox="1"/>
          <p:nvPr/>
        </p:nvSpPr>
        <p:spPr>
          <a:xfrm>
            <a:off x="3648075" y="2420796"/>
            <a:ext cx="8101541" cy="1620893"/>
          </a:xfrm>
          <a:prstGeom prst="rect">
            <a:avLst/>
          </a:prstGeom>
          <a:noFill/>
          <a:ln>
            <a:noFill/>
          </a:ln>
        </p:spPr>
        <p:txBody>
          <a:bodyPr spcFirstLastPara="1" wrap="square" lIns="0" tIns="0" rIns="0" bIns="0" anchor="t" anchorCtr="0">
            <a:spAutoFit/>
          </a:bodyPr>
          <a:lstStyle/>
          <a:p>
            <a:pPr marL="0" indent="0">
              <a:buSzPts val="6000"/>
            </a:pPr>
            <a:r>
              <a:rPr lang="ja-JP" altLang="ja-JP" sz="4800" noProof="1">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会員</a:t>
            </a:r>
            <a:r>
              <a:rPr lang="ja-JP" altLang="en-US" sz="4800" noProof="1">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のベネフィット </a:t>
            </a:r>
            <a:r>
              <a:rPr lang="ja-JP" altLang="ja-JP" sz="4800" noProof="1">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と</a:t>
            </a:r>
            <a:br>
              <a:rPr lang="en-US" altLang="ja-JP" sz="4800" noProof="1">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4800" noProof="1">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業界でのアピールチャンス</a:t>
            </a:r>
            <a:endParaRPr lang="ja-JP" altLang="ja-JP" sz="4800" noProof="1">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a:p>
            <a:pPr marL="0" marR="0" lvl="0" indent="0" algn="l" rtl="0">
              <a:lnSpc>
                <a:spcPct val="100000"/>
              </a:lnSpc>
              <a:spcBef>
                <a:spcPts val="0"/>
              </a:spcBef>
              <a:spcAft>
                <a:spcPts val="0"/>
              </a:spcAft>
              <a:buClr>
                <a:srgbClr val="000000"/>
              </a:buClr>
              <a:buSzPts val="6000"/>
              <a:buFont typeface="Arial"/>
              <a:buNone/>
            </a:pPr>
            <a:endParaRPr sz="933" b="0" i="0" u="none" strike="noStrike" cap="none" dirty="0">
              <a:solidFill>
                <a:srgbClr val="000000"/>
              </a:solidFill>
              <a:latin typeface="Arial"/>
              <a:ea typeface="Arial"/>
              <a:cs typeface="Arial"/>
              <a:sym typeface="Arial"/>
            </a:endParaRPr>
          </a:p>
        </p:txBody>
      </p:sp>
      <p:pic>
        <p:nvPicPr>
          <p:cNvPr id="725" name="Google Shape;725;p22" descr="A close-up of a black background&#10;&#10;AI-generated content may be incorrect."/>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318750" y="6310793"/>
            <a:ext cx="1688041" cy="547207"/>
          </a:xfrm>
          <a:prstGeom prst="rect">
            <a:avLst/>
          </a:prstGeom>
          <a:noFill/>
          <a:ln>
            <a:noFill/>
          </a:ln>
        </p:spPr>
      </p:pic>
      <p:sp>
        <p:nvSpPr>
          <p:cNvPr id="726" name="Google Shape;726;p22"/>
          <p:cNvSpPr txBox="1"/>
          <p:nvPr/>
        </p:nvSpPr>
        <p:spPr>
          <a:xfrm>
            <a:off x="515938" y="6310793"/>
            <a:ext cx="2570058"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dirty="0">
              <a:solidFill>
                <a:srgbClr val="000000"/>
              </a:solidFill>
              <a:latin typeface="Arial"/>
              <a:ea typeface="Arial"/>
              <a:cs typeface="Arial"/>
              <a:sym typeface="Arial"/>
            </a:endParaRPr>
          </a:p>
        </p:txBody>
      </p:sp>
      <p:sp>
        <p:nvSpPr>
          <p:cNvPr id="728" name="Google Shape;728;p22"/>
          <p:cNvSpPr txBox="1"/>
          <p:nvPr/>
        </p:nvSpPr>
        <p:spPr>
          <a:xfrm>
            <a:off x="7471229" y="6462485"/>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35</a:t>
            </a:fld>
            <a:endParaRPr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sp>
        <p:nvSpPr>
          <p:cNvPr id="733" name="Google Shape;733;p23"/>
          <p:cNvSpPr/>
          <p:nvPr/>
        </p:nvSpPr>
        <p:spPr>
          <a:xfrm>
            <a:off x="1021222" y="4721736"/>
            <a:ext cx="301765" cy="271589"/>
          </a:xfrm>
          <a:custGeom>
            <a:avLst/>
            <a:gdLst/>
            <a:ahLst/>
            <a:cxnLst/>
            <a:rect l="l" t="t" r="r" b="b"/>
            <a:pathLst>
              <a:path w="452648" h="407384" extrusionOk="0">
                <a:moveTo>
                  <a:pt x="0" y="0"/>
                </a:moveTo>
                <a:lnTo>
                  <a:pt x="452649" y="0"/>
                </a:lnTo>
                <a:lnTo>
                  <a:pt x="452649" y="407383"/>
                </a:lnTo>
                <a:lnTo>
                  <a:pt x="0" y="407383"/>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34" name="Google Shape;734;p23"/>
          <p:cNvSpPr/>
          <p:nvPr/>
        </p:nvSpPr>
        <p:spPr>
          <a:xfrm>
            <a:off x="1023721" y="5606472"/>
            <a:ext cx="284721" cy="406745"/>
          </a:xfrm>
          <a:custGeom>
            <a:avLst/>
            <a:gdLst/>
            <a:ahLst/>
            <a:cxnLst/>
            <a:rect l="l" t="t" r="r" b="b"/>
            <a:pathLst>
              <a:path w="427082" h="610117" extrusionOk="0">
                <a:moveTo>
                  <a:pt x="0" y="0"/>
                </a:moveTo>
                <a:lnTo>
                  <a:pt x="427081" y="0"/>
                </a:lnTo>
                <a:lnTo>
                  <a:pt x="427081" y="610117"/>
                </a:lnTo>
                <a:lnTo>
                  <a:pt x="0" y="610117"/>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35" name="Google Shape;735;p23"/>
          <p:cNvSpPr/>
          <p:nvPr/>
        </p:nvSpPr>
        <p:spPr>
          <a:xfrm>
            <a:off x="1021222" y="3750588"/>
            <a:ext cx="301765" cy="296862"/>
          </a:xfrm>
          <a:custGeom>
            <a:avLst/>
            <a:gdLst/>
            <a:ahLst/>
            <a:cxnLst/>
            <a:rect l="l" t="t" r="r" b="b"/>
            <a:pathLst>
              <a:path w="452648" h="445293" extrusionOk="0">
                <a:moveTo>
                  <a:pt x="0" y="0"/>
                </a:moveTo>
                <a:lnTo>
                  <a:pt x="452649" y="0"/>
                </a:lnTo>
                <a:lnTo>
                  <a:pt x="452649" y="445293"/>
                </a:lnTo>
                <a:lnTo>
                  <a:pt x="0" y="445293"/>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36" name="Google Shape;736;p23"/>
          <p:cNvSpPr txBox="1"/>
          <p:nvPr/>
        </p:nvSpPr>
        <p:spPr>
          <a:xfrm>
            <a:off x="8314679" y="1018482"/>
            <a:ext cx="3350231" cy="2693045"/>
          </a:xfrm>
          <a:prstGeom prst="rect">
            <a:avLst/>
          </a:prstGeom>
          <a:noFill/>
          <a:ln>
            <a:noFill/>
          </a:ln>
        </p:spPr>
        <p:txBody>
          <a:bodyPr spcFirstLastPara="1" wrap="square" lIns="0" tIns="0" rIns="0" bIns="0" anchor="t" anchorCtr="0">
            <a:spAutoFit/>
          </a:bodyPr>
          <a:lstStyle/>
          <a:p>
            <a:pPr marL="0" marR="0" lvl="0" indent="0" algn="r" rtl="0">
              <a:lnSpc>
                <a:spcPct val="125000"/>
              </a:lnSpc>
              <a:spcBef>
                <a:spcPts val="0"/>
              </a:spcBef>
              <a:spcAft>
                <a:spcPts val="0"/>
              </a:spcAft>
              <a:buClr>
                <a:srgbClr val="000000"/>
              </a:buClr>
              <a:buSzPts val="2800"/>
              <a:buFont typeface="Arial"/>
              <a:buNone/>
            </a:pPr>
            <a:r>
              <a:rPr lang="ja-JP" altLang="ja-JP" sz="2800" b="1" i="1" u="none" strike="noStrike" cap="none" dirty="0">
                <a:solidFill>
                  <a:srgbClr val="FFFFFF"/>
                </a:solidFill>
                <a:latin typeface="Arial"/>
                <a:ea typeface="Arial"/>
                <a:cs typeface="Arial"/>
                <a:sym typeface="Arial"/>
              </a:rPr>
              <a:t>次のステップに進みたい方は、ぜひ私たちにご相談くだ</a:t>
            </a:r>
            <a:endParaRPr lang="en-US" altLang="ja-JP" sz="2800" b="1" i="1" u="none" strike="noStrike" cap="none" dirty="0">
              <a:solidFill>
                <a:srgbClr val="FFFFFF"/>
              </a:solidFill>
              <a:latin typeface="Arial"/>
              <a:ea typeface="Arial"/>
              <a:cs typeface="Arial"/>
              <a:sym typeface="Arial"/>
            </a:endParaRPr>
          </a:p>
          <a:p>
            <a:pPr marL="0" marR="0" lvl="0" indent="0" algn="r" rtl="0">
              <a:lnSpc>
                <a:spcPct val="125000"/>
              </a:lnSpc>
              <a:spcBef>
                <a:spcPts val="0"/>
              </a:spcBef>
              <a:spcAft>
                <a:spcPts val="0"/>
              </a:spcAft>
              <a:buClr>
                <a:srgbClr val="000000"/>
              </a:buClr>
              <a:buSzPts val="2800"/>
              <a:buFont typeface="Arial"/>
              <a:buNone/>
            </a:pPr>
            <a:r>
              <a:rPr lang="ja-JP" altLang="ja-JP" sz="2800" b="1" i="1" u="none" strike="noStrike" cap="none" dirty="0">
                <a:solidFill>
                  <a:srgbClr val="FFFFFF"/>
                </a:solidFill>
                <a:latin typeface="Arial"/>
                <a:ea typeface="Arial"/>
                <a:cs typeface="Arial"/>
                <a:sym typeface="Arial"/>
              </a:rPr>
              <a:t>さ</a:t>
            </a:r>
            <a:endParaRPr lang="en-US" altLang="ja-JP" sz="2800" b="1" i="1" u="none" strike="noStrike" cap="none" dirty="0">
              <a:solidFill>
                <a:srgbClr val="FFFFFF"/>
              </a:solidFill>
              <a:latin typeface="Arial"/>
              <a:ea typeface="Arial"/>
              <a:cs typeface="Arial"/>
              <a:sym typeface="Arial"/>
            </a:endParaRPr>
          </a:p>
          <a:p>
            <a:pPr marL="0" marR="0" lvl="0" indent="0" algn="r" rtl="0">
              <a:lnSpc>
                <a:spcPct val="125000"/>
              </a:lnSpc>
              <a:spcBef>
                <a:spcPts val="0"/>
              </a:spcBef>
              <a:spcAft>
                <a:spcPts val="0"/>
              </a:spcAft>
              <a:buClr>
                <a:srgbClr val="000000"/>
              </a:buClr>
              <a:buSzPts val="2800"/>
              <a:buFont typeface="Arial"/>
              <a:buNone/>
            </a:pPr>
            <a:r>
              <a:rPr lang="ja-JP" altLang="ja-JP" sz="2800" b="1" i="1" u="none" strike="noStrike" cap="none" dirty="0">
                <a:solidFill>
                  <a:srgbClr val="FFFFFF"/>
                </a:solidFill>
                <a:latin typeface="Arial"/>
                <a:ea typeface="Arial"/>
                <a:cs typeface="Arial"/>
                <a:sym typeface="Arial"/>
              </a:rPr>
              <a:t>い</a:t>
            </a:r>
            <a:endParaRPr sz="1200" b="0" i="0" u="none" strike="noStrike" cap="none" dirty="0">
              <a:solidFill>
                <a:schemeClr val="dk1"/>
              </a:solidFill>
              <a:latin typeface="Arial"/>
              <a:ea typeface="Arial"/>
              <a:cs typeface="Arial"/>
              <a:sym typeface="Arial"/>
            </a:endParaRPr>
          </a:p>
        </p:txBody>
      </p:sp>
      <p:sp>
        <p:nvSpPr>
          <p:cNvPr id="737" name="Google Shape;737;p23"/>
          <p:cNvSpPr txBox="1"/>
          <p:nvPr/>
        </p:nvSpPr>
        <p:spPr>
          <a:xfrm>
            <a:off x="515938" y="418849"/>
            <a:ext cx="8666162"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会員</a:t>
            </a:r>
            <a:r>
              <a:rPr lang="ja-JP" altLang="en-US"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のベネフィット</a:t>
            </a:r>
            <a:endParaRPr sz="1000" i="0" u="none" strike="noStrike" cap="none" dirty="0">
              <a:solidFill>
                <a:schemeClr val="dk1"/>
              </a:solidFill>
              <a:latin typeface="Arial"/>
              <a:ea typeface="Arial"/>
              <a:cs typeface="Arial"/>
              <a:sym typeface="Arial"/>
            </a:endParaRPr>
          </a:p>
        </p:txBody>
      </p:sp>
      <p:grpSp>
        <p:nvGrpSpPr>
          <p:cNvPr id="738" name="Google Shape;738;p23"/>
          <p:cNvGrpSpPr/>
          <p:nvPr/>
        </p:nvGrpSpPr>
        <p:grpSpPr>
          <a:xfrm>
            <a:off x="573900" y="1309990"/>
            <a:ext cx="2939710" cy="527420"/>
            <a:chOff x="0" y="-38100"/>
            <a:chExt cx="3552090" cy="637288"/>
          </a:xfrm>
          <a:solidFill>
            <a:schemeClr val="accent1">
              <a:lumMod val="50000"/>
            </a:schemeClr>
          </a:solidFill>
        </p:grpSpPr>
        <p:sp>
          <p:nvSpPr>
            <p:cNvPr id="739" name="Google Shape;739;p23"/>
            <p:cNvSpPr/>
            <p:nvPr/>
          </p:nvSpPr>
          <p:spPr>
            <a:xfrm>
              <a:off x="0" y="0"/>
              <a:ext cx="3552090" cy="599188"/>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grp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40" name="Google Shape;740;p23"/>
            <p:cNvSpPr txBox="1"/>
            <p:nvPr/>
          </p:nvSpPr>
          <p:spPr>
            <a:xfrm>
              <a:off x="0" y="-38100"/>
              <a:ext cx="3552090" cy="637288"/>
            </a:xfrm>
            <a:prstGeom prst="rect">
              <a:avLst/>
            </a:prstGeom>
            <a:grpFill/>
            <a:ln>
              <a:noFill/>
            </a:ln>
          </p:spPr>
          <p:txBody>
            <a:bodyPr spcFirstLastPara="1" wrap="square" lIns="23000" tIns="23000" rIns="23000" bIns="2300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741" name="Google Shape;741;p23"/>
          <p:cNvSpPr txBox="1"/>
          <p:nvPr/>
        </p:nvSpPr>
        <p:spPr>
          <a:xfrm>
            <a:off x="792604" y="1284866"/>
            <a:ext cx="2456700" cy="550279"/>
          </a:xfrm>
          <a:prstGeom prst="rect">
            <a:avLst/>
          </a:prstGeom>
          <a:noFill/>
          <a:ln>
            <a:noFill/>
          </a:ln>
        </p:spPr>
        <p:txBody>
          <a:bodyPr spcFirstLastPara="1" wrap="square" lIns="0" tIns="0" rIns="0" bIns="0" anchor="t" anchorCtr="0">
            <a:spAutoFit/>
          </a:bodyPr>
          <a:lstStyle/>
          <a:p>
            <a:pPr marL="0" marR="0" lvl="0" indent="0" algn="ctr" rtl="0">
              <a:lnSpc>
                <a:spcPct val="149017"/>
              </a:lnSpc>
              <a:spcBef>
                <a:spcPts val="0"/>
              </a:spcBef>
              <a:spcAft>
                <a:spcPts val="0"/>
              </a:spcAft>
              <a:buClr>
                <a:srgbClr val="000000"/>
              </a:buClr>
              <a:buSzPts val="2001"/>
              <a:buFont typeface="Arial"/>
              <a:buNone/>
            </a:pPr>
            <a:r>
              <a:rPr lang="ja-JP" altLang="en-US" sz="24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影響力の行使</a:t>
            </a:r>
            <a:endParaRPr i="0" u="none" strike="noStrike" cap="none" dirty="0">
              <a:solidFill>
                <a:schemeClr val="dk1"/>
              </a:solidFill>
              <a:latin typeface="Arial"/>
              <a:ea typeface="Arial"/>
              <a:cs typeface="Arial"/>
              <a:sym typeface="Arial"/>
            </a:endParaRPr>
          </a:p>
        </p:txBody>
      </p:sp>
      <p:sp>
        <p:nvSpPr>
          <p:cNvPr id="742" name="Google Shape;742;p23"/>
          <p:cNvSpPr txBox="1"/>
          <p:nvPr/>
        </p:nvSpPr>
        <p:spPr>
          <a:xfrm>
            <a:off x="1648196" y="5618844"/>
            <a:ext cx="3466369" cy="427809"/>
          </a:xfrm>
          <a:prstGeom prst="rect">
            <a:avLst/>
          </a:prstGeom>
          <a:noFill/>
          <a:ln>
            <a:noFill/>
          </a:ln>
        </p:spPr>
        <p:txBody>
          <a:bodyPr spcFirstLastPara="1" wrap="square" lIns="0" tIns="0" rIns="0" bIns="0" anchor="t" anchorCtr="0">
            <a:spAutoFit/>
          </a:bodyPr>
          <a:lstStyle/>
          <a:p>
            <a:pPr marL="0" marR="0" lvl="0" indent="0" algn="l" rtl="0">
              <a:lnSpc>
                <a:spcPct val="149017"/>
              </a:lnSpc>
              <a:spcBef>
                <a:spcPts val="0"/>
              </a:spcBef>
              <a:spcAft>
                <a:spcPts val="0"/>
              </a:spcAft>
              <a:buClr>
                <a:srgbClr val="000000"/>
              </a:buClr>
              <a:buSzPts val="1866"/>
              <a:buFont typeface="Arial"/>
              <a:buNone/>
            </a:pPr>
            <a:r>
              <a:rPr lang="en-US" sz="1866" b="0" i="0" u="none" strike="noStrike" cap="none" dirty="0">
                <a:solidFill>
                  <a:srgbClr val="FFFFFF"/>
                </a:solidFill>
                <a:latin typeface="Arial"/>
                <a:ea typeface="Arial"/>
                <a:cs typeface="Arial"/>
                <a:sym typeface="Arial"/>
              </a:rPr>
              <a:t>123 Anywhere St., Any City</a:t>
            </a:r>
            <a:endParaRPr sz="1200" b="0" i="0" u="none" strike="noStrike" cap="none" dirty="0">
              <a:solidFill>
                <a:schemeClr val="dk1"/>
              </a:solidFill>
              <a:latin typeface="Arial"/>
              <a:ea typeface="Arial"/>
              <a:cs typeface="Arial"/>
              <a:sym typeface="Arial"/>
            </a:endParaRPr>
          </a:p>
        </p:txBody>
      </p:sp>
      <p:grpSp>
        <p:nvGrpSpPr>
          <p:cNvPr id="743" name="Google Shape;743;p23"/>
          <p:cNvGrpSpPr/>
          <p:nvPr/>
        </p:nvGrpSpPr>
        <p:grpSpPr>
          <a:xfrm>
            <a:off x="4429154" y="1318348"/>
            <a:ext cx="3188999" cy="527420"/>
            <a:chOff x="0" y="-38100"/>
            <a:chExt cx="3552090" cy="637288"/>
          </a:xfrm>
          <a:solidFill>
            <a:schemeClr val="accent1">
              <a:lumMod val="50000"/>
            </a:schemeClr>
          </a:solidFill>
        </p:grpSpPr>
        <p:sp>
          <p:nvSpPr>
            <p:cNvPr id="744" name="Google Shape;744;p23"/>
            <p:cNvSpPr/>
            <p:nvPr/>
          </p:nvSpPr>
          <p:spPr>
            <a:xfrm>
              <a:off x="0" y="0"/>
              <a:ext cx="3552090" cy="599188"/>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grp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45" name="Google Shape;745;p23"/>
            <p:cNvSpPr txBox="1"/>
            <p:nvPr/>
          </p:nvSpPr>
          <p:spPr>
            <a:xfrm>
              <a:off x="0" y="-38100"/>
              <a:ext cx="3552090" cy="637288"/>
            </a:xfrm>
            <a:prstGeom prst="rect">
              <a:avLst/>
            </a:prstGeom>
            <a:grpFill/>
            <a:ln>
              <a:noFill/>
            </a:ln>
          </p:spPr>
          <p:txBody>
            <a:bodyPr spcFirstLastPara="1" wrap="square" lIns="23000" tIns="23000" rIns="23000" bIns="2300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746" name="Google Shape;746;p23"/>
          <p:cNvGrpSpPr/>
          <p:nvPr/>
        </p:nvGrpSpPr>
        <p:grpSpPr>
          <a:xfrm>
            <a:off x="8459686" y="1307725"/>
            <a:ext cx="2939710" cy="527420"/>
            <a:chOff x="0" y="-38100"/>
            <a:chExt cx="3552090" cy="637288"/>
          </a:xfrm>
        </p:grpSpPr>
        <p:sp>
          <p:nvSpPr>
            <p:cNvPr id="747" name="Google Shape;747;p23"/>
            <p:cNvSpPr/>
            <p:nvPr/>
          </p:nvSpPr>
          <p:spPr>
            <a:xfrm>
              <a:off x="0" y="0"/>
              <a:ext cx="3552090" cy="599188"/>
            </a:xfrm>
            <a:custGeom>
              <a:avLst/>
              <a:gdLst/>
              <a:ahLst/>
              <a:cxnLst/>
              <a:rect l="l" t="t" r="r" b="b"/>
              <a:pathLst>
                <a:path w="3552090" h="599188" extrusionOk="0">
                  <a:moveTo>
                    <a:pt x="63204" y="0"/>
                  </a:moveTo>
                  <a:lnTo>
                    <a:pt x="3488886" y="0"/>
                  </a:lnTo>
                  <a:cubicBezTo>
                    <a:pt x="3523792" y="0"/>
                    <a:pt x="3552090" y="28297"/>
                    <a:pt x="3552090" y="63204"/>
                  </a:cubicBezTo>
                  <a:lnTo>
                    <a:pt x="3552090" y="535984"/>
                  </a:lnTo>
                  <a:cubicBezTo>
                    <a:pt x="3552090" y="552746"/>
                    <a:pt x="3545431" y="568822"/>
                    <a:pt x="3533578" y="580676"/>
                  </a:cubicBezTo>
                  <a:cubicBezTo>
                    <a:pt x="3521725" y="592529"/>
                    <a:pt x="3505648" y="599188"/>
                    <a:pt x="3488886" y="599188"/>
                  </a:cubicBezTo>
                  <a:lnTo>
                    <a:pt x="63204" y="599188"/>
                  </a:lnTo>
                  <a:cubicBezTo>
                    <a:pt x="46441" y="599188"/>
                    <a:pt x="30365" y="592529"/>
                    <a:pt x="18512" y="580676"/>
                  </a:cubicBezTo>
                  <a:cubicBezTo>
                    <a:pt x="6659" y="568822"/>
                    <a:pt x="0" y="552746"/>
                    <a:pt x="0" y="535984"/>
                  </a:cubicBezTo>
                  <a:lnTo>
                    <a:pt x="0" y="63204"/>
                  </a:lnTo>
                  <a:cubicBezTo>
                    <a:pt x="0" y="46441"/>
                    <a:pt x="6659" y="30365"/>
                    <a:pt x="18512" y="18512"/>
                  </a:cubicBezTo>
                  <a:cubicBezTo>
                    <a:pt x="30365" y="6659"/>
                    <a:pt x="46441" y="0"/>
                    <a:pt x="63204" y="0"/>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48" name="Google Shape;748;p23"/>
            <p:cNvSpPr txBox="1"/>
            <p:nvPr/>
          </p:nvSpPr>
          <p:spPr>
            <a:xfrm>
              <a:off x="0" y="-38100"/>
              <a:ext cx="3552090" cy="637288"/>
            </a:xfrm>
            <a:prstGeom prst="rect">
              <a:avLst/>
            </a:prstGeom>
            <a:noFill/>
            <a:ln>
              <a:noFill/>
            </a:ln>
          </p:spPr>
          <p:txBody>
            <a:bodyPr spcFirstLastPara="1" wrap="square" lIns="23000" tIns="23000" rIns="23000" bIns="2300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749" name="Google Shape;749;p23"/>
          <p:cNvSpPr txBox="1"/>
          <p:nvPr/>
        </p:nvSpPr>
        <p:spPr>
          <a:xfrm>
            <a:off x="4795303" y="1293222"/>
            <a:ext cx="2456700" cy="550279"/>
          </a:xfrm>
          <a:prstGeom prst="rect">
            <a:avLst/>
          </a:prstGeom>
          <a:noFill/>
          <a:ln>
            <a:noFill/>
          </a:ln>
        </p:spPr>
        <p:txBody>
          <a:bodyPr spcFirstLastPara="1" wrap="square" lIns="0" tIns="0" rIns="0" bIns="0" anchor="t" anchorCtr="0">
            <a:spAutoFit/>
          </a:bodyPr>
          <a:lstStyle/>
          <a:p>
            <a:pPr marL="0" marR="0" lvl="0" indent="0" algn="ctr" rtl="0">
              <a:lnSpc>
                <a:spcPct val="149017"/>
              </a:lnSpc>
              <a:spcBef>
                <a:spcPts val="0"/>
              </a:spcBef>
              <a:spcAft>
                <a:spcPts val="0"/>
              </a:spcAft>
              <a:buClr>
                <a:srgbClr val="000000"/>
              </a:buClr>
              <a:buSzPts val="2001"/>
              <a:buFont typeface="Arial"/>
              <a:buNone/>
            </a:pPr>
            <a:r>
              <a:rPr lang="ja-JP" altLang="ja-JP" sz="24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ネットワーク</a:t>
            </a:r>
            <a:r>
              <a:rPr lang="ja-JP" altLang="en-US" sz="24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構築</a:t>
            </a:r>
            <a:endParaRPr i="0" u="none" strike="noStrike" cap="none" dirty="0">
              <a:solidFill>
                <a:schemeClr val="dk1"/>
              </a:solidFill>
              <a:latin typeface="Arial"/>
              <a:ea typeface="Arial"/>
              <a:cs typeface="Arial"/>
              <a:sym typeface="Arial"/>
            </a:endParaRPr>
          </a:p>
        </p:txBody>
      </p:sp>
      <p:sp>
        <p:nvSpPr>
          <p:cNvPr id="750" name="Google Shape;750;p23"/>
          <p:cNvSpPr txBox="1"/>
          <p:nvPr/>
        </p:nvSpPr>
        <p:spPr>
          <a:xfrm>
            <a:off x="8459686" y="1287174"/>
            <a:ext cx="2939710" cy="550279"/>
          </a:xfrm>
          <a:prstGeom prst="rect">
            <a:avLst/>
          </a:prstGeom>
          <a:solidFill>
            <a:schemeClr val="accent1">
              <a:lumMod val="50000"/>
            </a:schemeClr>
          </a:solidFill>
          <a:ln>
            <a:noFill/>
          </a:ln>
        </p:spPr>
        <p:txBody>
          <a:bodyPr spcFirstLastPara="1" wrap="square" lIns="0" tIns="0" rIns="0" bIns="0" anchor="t" anchorCtr="0">
            <a:spAutoFit/>
          </a:bodyPr>
          <a:lstStyle/>
          <a:p>
            <a:pPr marL="0" marR="0" lvl="0" indent="0" algn="ctr" rtl="0">
              <a:lnSpc>
                <a:spcPct val="149017"/>
              </a:lnSpc>
              <a:spcBef>
                <a:spcPts val="0"/>
              </a:spcBef>
              <a:spcAft>
                <a:spcPts val="0"/>
              </a:spcAft>
              <a:buClr>
                <a:srgbClr val="000000"/>
              </a:buClr>
              <a:buSzPts val="2001"/>
              <a:buFont typeface="Arial"/>
              <a:buNone/>
            </a:pPr>
            <a:r>
              <a:rPr lang="ja-JP" altLang="en-US" sz="24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成果の利用</a:t>
            </a:r>
            <a:endParaRPr i="0" u="none" strike="noStrike" cap="none" dirty="0">
              <a:solidFill>
                <a:schemeClr val="dk1"/>
              </a:solidFill>
              <a:latin typeface="Arial"/>
              <a:ea typeface="Arial"/>
              <a:cs typeface="Arial"/>
              <a:sym typeface="Arial"/>
            </a:endParaRPr>
          </a:p>
        </p:txBody>
      </p:sp>
      <p:sp>
        <p:nvSpPr>
          <p:cNvPr id="751" name="Google Shape;751;p23"/>
          <p:cNvSpPr txBox="1"/>
          <p:nvPr/>
        </p:nvSpPr>
        <p:spPr>
          <a:xfrm>
            <a:off x="184792" y="2147164"/>
            <a:ext cx="3672323" cy="2811539"/>
          </a:xfrm>
          <a:prstGeom prst="rect">
            <a:avLst/>
          </a:prstGeom>
          <a:noFill/>
          <a:ln>
            <a:noFill/>
          </a:ln>
        </p:spPr>
        <p:txBody>
          <a:bodyPr spcFirstLastPara="1" wrap="square" lIns="0" tIns="0" rIns="0" bIns="0" anchor="t" anchorCtr="0">
            <a:spAutoFit/>
          </a:bodyPr>
          <a:lstStyle/>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意見を表明し、技術的な方向性に影響を与える</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ことができます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359849" marR="0" lvl="1" indent="-175733" algn="l" rtl="0">
              <a:lnSpc>
                <a:spcPts val="2100"/>
              </a:lnSpc>
              <a:spcBef>
                <a:spcPts val="0"/>
              </a:spcBef>
              <a:spcAft>
                <a:spcPts val="0"/>
              </a:spcAft>
              <a:buClr>
                <a:srgbClr val="000000"/>
              </a:buClr>
              <a:buSzPts val="2400"/>
              <a:buFont typeface="Arial"/>
              <a:buChar char="•"/>
            </a:pPr>
            <a:endParaRPr sz="8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グループ、プロジェクト、</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及び</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Birds</a:t>
            </a:r>
            <a:r>
              <a:rPr 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of a </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Feather</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を主導し、参加する</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ことができます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p>
          <a:p>
            <a:pPr marL="359849" marR="0" lvl="1" indent="-175733" algn="l" rtl="0">
              <a:lnSpc>
                <a:spcPts val="2100"/>
              </a:lnSpc>
              <a:spcBef>
                <a:spcPts val="0"/>
              </a:spcBef>
              <a:spcAft>
                <a:spcPts val="0"/>
              </a:spcAft>
              <a:buClr>
                <a:srgbClr val="000000"/>
              </a:buClr>
              <a:buSzPts val="2400"/>
              <a:buFont typeface="Arial"/>
              <a:buChar char="•"/>
            </a:pPr>
            <a:endParaRPr sz="8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革新的なユースケースを提案</a:t>
            </a:r>
            <a:b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する</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ことができます</a:t>
            </a:r>
            <a:r>
              <a:rPr lang="en-US" altLang="ja-JP" sz="1800" dirty="0">
                <a:latin typeface="MigMix 2P" panose="020B0503020203020204" pitchFamily="50" charset="-128"/>
                <a:ea typeface="MigMix 2P" panose="020B0503020203020204" pitchFamily="50" charset="-128"/>
                <a:cs typeface="MigMix 2P" panose="020B0503020203020204" pitchFamily="50" charset="-128"/>
                <a:sym typeface="Open Sans"/>
              </a:rPr>
              <a:t>.</a:t>
            </a:r>
          </a:p>
          <a:p>
            <a:pPr marL="184116" marR="0" lvl="1" indent="0" algn="l" rtl="0">
              <a:lnSpc>
                <a:spcPct val="140016"/>
              </a:lnSpc>
              <a:spcBef>
                <a:spcPts val="0"/>
              </a:spcBef>
              <a:spcAft>
                <a:spcPts val="0"/>
              </a:spcAft>
              <a:buClr>
                <a:srgbClr val="000000"/>
              </a:buClr>
              <a:buSzPts val="2400"/>
            </a:pPr>
            <a:endPar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752" name="Google Shape;752;p23"/>
          <p:cNvSpPr txBox="1"/>
          <p:nvPr/>
        </p:nvSpPr>
        <p:spPr>
          <a:xfrm>
            <a:off x="4172513" y="2147164"/>
            <a:ext cx="3903086" cy="3500958"/>
          </a:xfrm>
          <a:prstGeom prst="rect">
            <a:avLst/>
          </a:prstGeom>
          <a:noFill/>
          <a:ln>
            <a:noFill/>
          </a:ln>
        </p:spPr>
        <p:txBody>
          <a:bodyPr spcFirstLastPara="1" wrap="square" lIns="0" tIns="0" rIns="0" bIns="0" anchor="t" anchorCtr="0">
            <a:spAutoFit/>
          </a:bodyPr>
          <a:lstStyle/>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志を同じくする組織</a:t>
            </a:r>
            <a:r>
              <a:rPr lang="ja-JP" altLang="ja-JP" sz="1800" b="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のメンバー</a:t>
            </a:r>
            <a:br>
              <a:rPr lang="en-US" altLang="ja-JP" sz="1800" b="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b="0" i="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と</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の</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交流</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ができ</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p>
          <a:p>
            <a:pPr marL="359849" marR="0" lvl="1" indent="-175733" algn="l" rtl="0">
              <a:lnSpc>
                <a:spcPts val="2100"/>
              </a:lnSpc>
              <a:spcBef>
                <a:spcPts val="0"/>
              </a:spcBef>
              <a:spcAft>
                <a:spcPts val="0"/>
              </a:spcAft>
              <a:buClr>
                <a:srgbClr val="000000"/>
              </a:buClr>
              <a:buSzPts val="2400"/>
              <a:buFont typeface="Arial"/>
              <a:buChar char="•"/>
            </a:pPr>
            <a:endParaRPr sz="8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思考家と実践家</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の両方</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からなる</a:t>
            </a:r>
            <a:b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グローバルなコミュニティ</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へ</a:t>
            </a:r>
            <a:br>
              <a:rPr lang="en-US" altLang="ja-JP" sz="1800" dirty="0">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参加</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できます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p>
          <a:p>
            <a:pPr marL="359849" marR="0" lvl="1" indent="-175733" algn="l" rtl="0">
              <a:lnSpc>
                <a:spcPts val="2100"/>
              </a:lnSpc>
              <a:spcBef>
                <a:spcPts val="0"/>
              </a:spcBef>
              <a:spcAft>
                <a:spcPts val="0"/>
              </a:spcAft>
              <a:buClr>
                <a:srgbClr val="000000"/>
              </a:buClr>
              <a:buSzPts val="2400"/>
              <a:buFont typeface="Arial"/>
              <a:buChar char="•"/>
            </a:pPr>
            <a:endParaRPr sz="8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メンバー</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会議、技術</a:t>
            </a:r>
            <a:b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サミット、業界イベント</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への</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参加</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ができます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p>
          <a:p>
            <a:pPr marL="359849" marR="0" lvl="1" indent="-175733" algn="l" rtl="0">
              <a:lnSpc>
                <a:spcPts val="2100"/>
              </a:lnSpc>
              <a:spcBef>
                <a:spcPts val="0"/>
              </a:spcBef>
              <a:spcAft>
                <a:spcPts val="0"/>
              </a:spcAft>
              <a:buClr>
                <a:srgbClr val="000000"/>
              </a:buClr>
              <a:buSzPts val="2400"/>
              <a:buFont typeface="Arial"/>
              <a:buChar char="•"/>
            </a:pPr>
            <a:endParaRPr sz="8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業界同業者、インフルエンサー、ビジネスリーダーと交流</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できます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8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Arial"/>
            </a:endParaRPr>
          </a:p>
        </p:txBody>
      </p:sp>
      <p:sp>
        <p:nvSpPr>
          <p:cNvPr id="753" name="Google Shape;753;p23"/>
          <p:cNvSpPr txBox="1"/>
          <p:nvPr/>
        </p:nvSpPr>
        <p:spPr>
          <a:xfrm>
            <a:off x="8357690" y="2042571"/>
            <a:ext cx="3307220" cy="2962349"/>
          </a:xfrm>
          <a:prstGeom prst="rect">
            <a:avLst/>
          </a:prstGeom>
          <a:noFill/>
          <a:ln>
            <a:noFill/>
          </a:ln>
        </p:spPr>
        <p:txBody>
          <a:bodyPr spcFirstLastPara="1" wrap="square" lIns="0" tIns="0" rIns="0" bIns="0" anchor="t" anchorCtr="0">
            <a:spAutoFit/>
          </a:bodyPr>
          <a:lstStyle/>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COVESAの成果物の早期</a:t>
            </a:r>
            <a:b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リリース版</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一般公開前</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を</a:t>
            </a: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活用</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できます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p>
          <a:p>
            <a:pPr marL="359849" marR="0" lvl="1" indent="-175733" algn="l" rtl="0">
              <a:lnSpc>
                <a:spcPts val="2100"/>
              </a:lnSpc>
              <a:spcBef>
                <a:spcPts val="0"/>
              </a:spcBef>
              <a:spcAft>
                <a:spcPts val="0"/>
              </a:spcAft>
              <a:buClr>
                <a:srgbClr val="000000"/>
              </a:buClr>
              <a:buSzPts val="2400"/>
              <a:buFont typeface="Arial"/>
              <a:buChar char="•"/>
            </a:pPr>
            <a:endParaRPr sz="800" b="0" i="0" u="none" strike="noStrike" cap="none" dirty="0">
              <a:solidFill>
                <a:schemeClr val="dk1"/>
              </a:solidFill>
              <a:latin typeface="Arial"/>
              <a:ea typeface="Arial"/>
              <a:cs typeface="Arial"/>
              <a:sym typeface="Arial"/>
            </a:endParaRPr>
          </a:p>
          <a:p>
            <a:pPr marL="359849" marR="0" lvl="1" indent="-175733" algn="l" rtl="0">
              <a:lnSpc>
                <a:spcPts val="2100"/>
              </a:lnSpc>
              <a:spcBef>
                <a:spcPts val="0"/>
              </a:spcBef>
              <a:spcAft>
                <a:spcPts val="0"/>
              </a:spcAft>
              <a:buClr>
                <a:srgbClr val="000000"/>
              </a:buClr>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導入過程で得られた知見を共有</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できます</a:t>
            </a:r>
            <a:r>
              <a:rPr lang="en-US" altLang="ja-JP" sz="1800" dirty="0">
                <a:latin typeface="MigMix 2P" panose="020B0503020203020204" pitchFamily="50" charset="-128"/>
                <a:ea typeface="MigMix 2P" panose="020B0503020203020204" pitchFamily="50" charset="-128"/>
                <a:cs typeface="MigMix 2P" panose="020B0503020203020204" pitchFamily="50" charset="-128"/>
                <a:sym typeface="Open Sans"/>
              </a:rPr>
              <a:t>.</a:t>
            </a:r>
          </a:p>
          <a:p>
            <a:pPr marL="359849" marR="0" lvl="1" indent="-175733" algn="l" rtl="0">
              <a:lnSpc>
                <a:spcPts val="2100"/>
              </a:lnSpc>
              <a:spcBef>
                <a:spcPts val="0"/>
              </a:spcBef>
              <a:spcAft>
                <a:spcPts val="0"/>
              </a:spcAft>
              <a:buClr>
                <a:srgbClr val="000000"/>
              </a:buClr>
              <a:buSzPts val="2400"/>
              <a:buFont typeface="Arial"/>
              <a:buChar char="•"/>
            </a:pPr>
            <a:endParaRPr sz="800" b="0" i="0" u="none" strike="noStrike" cap="none" dirty="0">
              <a:solidFill>
                <a:schemeClr val="dk1"/>
              </a:solidFill>
              <a:latin typeface="Arial"/>
              <a:ea typeface="Arial"/>
              <a:cs typeface="Arial"/>
              <a:sym typeface="Arial"/>
            </a:endParaRPr>
          </a:p>
          <a:p>
            <a:pPr marL="359849" lvl="1" indent="-175733">
              <a:lnSpc>
                <a:spcPts val="2100"/>
              </a:lnSpc>
              <a:buSzPts val="2400"/>
              <a:buFont typeface="Arial"/>
              <a:buChar char="•"/>
            </a:pP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自社の製品やサービス</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の</a:t>
            </a:r>
            <a:b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課題</a:t>
            </a:r>
            <a:r>
              <a:rPr lang="ja-JP" altLang="en-US" sz="1800" dirty="0">
                <a:latin typeface="MigMix 2P" panose="020B0503020203020204" pitchFamily="50" charset="-128"/>
                <a:ea typeface="MigMix 2P" panose="020B0503020203020204" pitchFamily="50" charset="-128"/>
                <a:cs typeface="MigMix 2P" panose="020B0503020203020204" pitchFamily="50" charset="-128"/>
                <a:sym typeface="Open Sans"/>
              </a:rPr>
              <a:t>をインプットすることで自社製品やサービスの</a:t>
            </a:r>
            <a:br>
              <a:rPr lang="en-US" altLang="ja-JP" sz="1800" dirty="0">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改善</a:t>
            </a:r>
            <a:r>
              <a:rPr lang="ja-JP" altLang="en-US"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ができます</a:t>
            </a:r>
            <a:r>
              <a:rPr lang="en-US" altLang="ja-JP" sz="1800" b="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800" b="0" i="0" u="none" strike="noStrike" cap="none" dirty="0">
              <a:solidFill>
                <a:schemeClr val="dk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FCCCF-D27E-5BFE-0F4A-C7D2137C8FF0}"/>
            </a:ext>
          </a:extLst>
        </p:cNvPr>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F54B9FC3-A9FE-AE64-098C-298CBF62E709}"/>
              </a:ext>
            </a:extLst>
          </p:cNvPr>
          <p:cNvSpPr txBox="1"/>
          <p:nvPr/>
        </p:nvSpPr>
        <p:spPr>
          <a:xfrm>
            <a:off x="409575" y="418207"/>
            <a:ext cx="11782425" cy="584775"/>
          </a:xfrm>
          <a:prstGeom prst="rect">
            <a:avLst/>
          </a:prstGeom>
          <a:noFill/>
        </p:spPr>
        <p:txBody>
          <a:bodyPr wrap="square" rtlCol="0">
            <a:spAutoFit/>
          </a:bodyPr>
          <a:lstStyle/>
          <a:p>
            <a:pPr marL="0" indent="0" algn="l"/>
            <a:r>
              <a:rPr kumimoji="1" lang="en-US" altLang="ja-JP" sz="3200" dirty="0">
                <a:latin typeface="MigMix 2P" panose="020B0503020203020204" pitchFamily="50" charset="-128"/>
                <a:ea typeface="MigMix 2P" panose="020B0503020203020204" pitchFamily="50" charset="-128"/>
                <a:cs typeface="MigMix 2P" panose="020B0503020203020204" pitchFamily="50" charset="-128"/>
              </a:rPr>
              <a:t>Free Rider</a:t>
            </a:r>
            <a:r>
              <a:rPr kumimoji="1" lang="ja-JP" altLang="en-US" sz="3200" dirty="0">
                <a:latin typeface="MigMix 2P" panose="020B0503020203020204" pitchFamily="50" charset="-128"/>
                <a:ea typeface="MigMix 2P" panose="020B0503020203020204" pitchFamily="50" charset="-128"/>
                <a:cs typeface="MigMix 2P" panose="020B0503020203020204" pitchFamily="50" charset="-128"/>
              </a:rPr>
              <a:t>（タダ乗り）の方が得なのではないか？</a:t>
            </a:r>
          </a:p>
        </p:txBody>
      </p:sp>
      <p:sp>
        <p:nvSpPr>
          <p:cNvPr id="3" name="テキスト ボックス 2">
            <a:extLst>
              <a:ext uri="{FF2B5EF4-FFF2-40B4-BE49-F238E27FC236}">
                <a16:creationId xmlns:a16="http://schemas.microsoft.com/office/drawing/2014/main" id="{3DE31AFD-5F1C-2692-1569-DF3C195983EF}"/>
              </a:ext>
            </a:extLst>
          </p:cNvPr>
          <p:cNvSpPr txBox="1"/>
          <p:nvPr/>
        </p:nvSpPr>
        <p:spPr>
          <a:xfrm>
            <a:off x="338137" y="1304925"/>
            <a:ext cx="11515725" cy="3785652"/>
          </a:xfrm>
          <a:prstGeom prst="rect">
            <a:avLst/>
          </a:prstGeom>
          <a:noFill/>
        </p:spPr>
        <p:txBody>
          <a:bodyPr wrap="square" rtlCol="0">
            <a:spAutoFit/>
          </a:bodyPr>
          <a:lstStyle/>
          <a:p>
            <a:pPr marL="285750" indent="-285750" algn="l">
              <a:buFont typeface="Wingdings" panose="05000000000000000000" pitchFamily="2" charset="2"/>
              <a:buChar char="l"/>
            </a:pP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GENIVI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には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メンバー</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でなければアクセス</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できない情報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が</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色々あった ＝ 明確なベネフィット</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lgn="l">
              <a:buFont typeface="Wingdings" panose="05000000000000000000" pitchFamily="2" charset="2"/>
              <a:buChar char="l"/>
            </a:pP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COVESA</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 は</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「オープン」</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に転換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した</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ので、開発者会議議事録</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を含め </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大部分</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の技術情報が公開</a:t>
            </a:r>
            <a:endParaRPr kumimoji="1" lang="en-US" altLang="ja-JP"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endParaRPr>
          </a:p>
          <a:p>
            <a:pPr marL="285750" indent="-285750" algn="l">
              <a:buFont typeface="Wingdings" panose="05000000000000000000" pitchFamily="2" charset="2"/>
              <a:buChar char="l"/>
            </a:pP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会費を払ってメンバーになる必要があるのか？　という疑問を持つ人がでてくる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lgn="l">
              <a:buFont typeface="Wingdings" panose="05000000000000000000" pitchFamily="2" charset="2"/>
              <a:buChar char="l"/>
            </a:pP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lgn="l">
              <a:buFont typeface="Wingdings" panose="05000000000000000000" pitchFamily="2" charset="2"/>
              <a:buChar char="l"/>
            </a:pP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メンバーにならず、公開された議論やコードを参照する </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Free Rider</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 は結局 得なのか損なのか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Free Ride </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は「後追い」なので、</a:t>
            </a:r>
            <a:r>
              <a:rPr kumimoji="1" lang="ja-JP" altLang="en-US" sz="2000" dirty="0">
                <a:solidFill>
                  <a:srgbClr val="FF0000"/>
                </a:solidFill>
                <a:latin typeface="MigMix 2P" panose="020B0503020203020204" pitchFamily="50" charset="-128"/>
                <a:ea typeface="MigMix 2P" panose="020B0503020203020204" pitchFamily="50" charset="-128"/>
                <a:cs typeface="MigMix 2P" panose="020B0503020203020204" pitchFamily="50" charset="-128"/>
              </a:rPr>
              <a:t>進化に追従するためのコスト</a:t>
            </a:r>
            <a:r>
              <a:rPr kumimoji="1" lang="ja-JP" altLang="en-US" sz="2000">
                <a:solidFill>
                  <a:srgbClr val="FF0000"/>
                </a:solidFill>
                <a:latin typeface="MigMix 2P" panose="020B0503020203020204" pitchFamily="50" charset="-128"/>
                <a:ea typeface="MigMix 2P" panose="020B0503020203020204" pitchFamily="50" charset="-128"/>
                <a:cs typeface="MigMix 2P" panose="020B0503020203020204" pitchFamily="50" charset="-128"/>
              </a:rPr>
              <a:t>と時間差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が</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永続的に発生する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COVESA </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の技術検討の現場に参加することで </a:t>
            </a:r>
            <a:r>
              <a:rPr kumimoji="1" lang="en-US" altLang="ja-JP" sz="2000">
                <a:latin typeface="MigMix 2P" panose="020B0503020203020204" pitchFamily="50" charset="-128"/>
                <a:ea typeface="MigMix 2P" panose="020B0503020203020204" pitchFamily="50" charset="-128"/>
                <a:cs typeface="MigMix 2P" panose="020B0503020203020204" pitchFamily="50" charset="-128"/>
              </a:rPr>
              <a:t>Connected Vehicle</a:t>
            </a:r>
            <a:r>
              <a:rPr kumimoji="1" lang="ja-JP" altLang="en-US" sz="2000">
                <a:latin typeface="MigMix 2P" panose="020B0503020203020204" pitchFamily="50" charset="-128"/>
                <a:ea typeface="MigMix 2P" panose="020B0503020203020204" pitchFamily="50" charset="-128"/>
                <a:cs typeface="MigMix 2P" panose="020B0503020203020204" pitchFamily="50" charset="-128"/>
              </a:rPr>
              <a:t> の未来に影響力を行使できる</a:t>
            </a: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285750" indent="-285750">
              <a:buFont typeface="Wingdings" panose="05000000000000000000" pitchFamily="2" charset="2"/>
              <a:buChar char="l"/>
            </a:pPr>
            <a:endParaRPr kumimoji="1" lang="en-US" altLang="ja-JP" sz="2000" dirty="0">
              <a:latin typeface="MigMix 2P" panose="020B0503020203020204" pitchFamily="50" charset="-128"/>
              <a:ea typeface="MigMix 2P" panose="020B0503020203020204" pitchFamily="50" charset="-128"/>
              <a:cs typeface="MigMix 2P" panose="020B0503020203020204" pitchFamily="50" charset="-128"/>
            </a:endParaRPr>
          </a:p>
          <a:p>
            <a:pPr marL="0" indent="0"/>
            <a:r>
              <a:rPr kumimoji="1" lang="ja-JP" altLang="en-US" sz="2000">
                <a:latin typeface="MigMix 2P" panose="020B0503020203020204" pitchFamily="50" charset="-128"/>
                <a:ea typeface="MigMix 2P" panose="020B0503020203020204" pitchFamily="50" charset="-128"/>
                <a:cs typeface="MigMix 2P" panose="020B0503020203020204" pitchFamily="50" charset="-128"/>
              </a:rPr>
              <a:t>アラン ケイ「</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未来を予測する最善の方法は、それを発明することだ（</a:t>
            </a:r>
            <a:r>
              <a:rPr kumimoji="1" lang="en-US" altLang="ja-JP" sz="2000" dirty="0">
                <a:latin typeface="MigMix 2P" panose="020B0503020203020204" pitchFamily="50" charset="-128"/>
                <a:ea typeface="MigMix 2P" panose="020B0503020203020204" pitchFamily="50" charset="-128"/>
                <a:cs typeface="MigMix 2P" panose="020B0503020203020204" pitchFamily="50" charset="-128"/>
              </a:rPr>
              <a:t>The best way to predict the future is to invent it</a:t>
            </a:r>
            <a:r>
              <a:rPr kumimoji="1" lang="ja-JP" altLang="en-US" sz="2000" dirty="0">
                <a:latin typeface="MigMix 2P" panose="020B0503020203020204" pitchFamily="50" charset="-128"/>
                <a:ea typeface="MigMix 2P" panose="020B0503020203020204" pitchFamily="50" charset="-128"/>
                <a:cs typeface="MigMix 2P" panose="020B0503020203020204" pitchFamily="50" charset="-128"/>
              </a:rPr>
              <a:t>）」</a:t>
            </a:r>
          </a:p>
        </p:txBody>
      </p:sp>
    </p:spTree>
    <p:extLst>
      <p:ext uri="{BB962C8B-B14F-4D97-AF65-F5344CB8AC3E}">
        <p14:creationId xmlns:p14="http://schemas.microsoft.com/office/powerpoint/2010/main" val="28670992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57"/>
        <p:cNvGrpSpPr/>
        <p:nvPr/>
      </p:nvGrpSpPr>
      <p:grpSpPr>
        <a:xfrm>
          <a:off x="0" y="0"/>
          <a:ext cx="0" cy="0"/>
          <a:chOff x="0" y="0"/>
          <a:chExt cx="0" cy="0"/>
        </a:xfrm>
      </p:grpSpPr>
      <p:grpSp>
        <p:nvGrpSpPr>
          <p:cNvPr id="758" name="Google Shape;758;p24"/>
          <p:cNvGrpSpPr/>
          <p:nvPr/>
        </p:nvGrpSpPr>
        <p:grpSpPr>
          <a:xfrm>
            <a:off x="5222509" y="675268"/>
            <a:ext cx="5159112" cy="5159112"/>
            <a:chOff x="0" y="0"/>
            <a:chExt cx="812800" cy="812800"/>
          </a:xfrm>
        </p:grpSpPr>
        <p:sp>
          <p:nvSpPr>
            <p:cNvPr id="759" name="Google Shape;759;p2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38100" cap="sq" cmpd="sng">
              <a:solidFill>
                <a:srgbClr val="00B1C3"/>
              </a:solidFill>
              <a:prstDash val="solid"/>
              <a:miter lim="8000"/>
              <a:headEnd type="none" w="sm" len="sm"/>
              <a:tailEnd type="none" w="sm" len="sm"/>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60" name="Google Shape;760;p24"/>
            <p:cNvSpPr txBox="1"/>
            <p:nvPr/>
          </p:nvSpPr>
          <p:spPr>
            <a:xfrm>
              <a:off x="76200" y="38100"/>
              <a:ext cx="660400" cy="698500"/>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pic>
        <p:nvPicPr>
          <p:cNvPr id="761" name="Google Shape;761;p24" descr="A logo with dots and lines  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l="28294" r="28454" b="31743"/>
          <a:stretch/>
        </p:blipFill>
        <p:spPr>
          <a:xfrm>
            <a:off x="6877967" y="2341790"/>
            <a:ext cx="1843755" cy="2086370"/>
          </a:xfrm>
          <a:prstGeom prst="rect">
            <a:avLst/>
          </a:prstGeom>
          <a:noFill/>
          <a:ln>
            <a:noFill/>
          </a:ln>
        </p:spPr>
      </p:pic>
      <p:grpSp>
        <p:nvGrpSpPr>
          <p:cNvPr id="762" name="Google Shape;762;p24"/>
          <p:cNvGrpSpPr/>
          <p:nvPr/>
        </p:nvGrpSpPr>
        <p:grpSpPr>
          <a:xfrm>
            <a:off x="6628515" y="480091"/>
            <a:ext cx="2347100" cy="1437752"/>
            <a:chOff x="0" y="-38100"/>
            <a:chExt cx="2835960" cy="1737210"/>
          </a:xfrm>
          <a:solidFill>
            <a:schemeClr val="accent1">
              <a:lumMod val="50000"/>
            </a:schemeClr>
          </a:solidFill>
        </p:grpSpPr>
        <p:sp>
          <p:nvSpPr>
            <p:cNvPr id="763" name="Google Shape;763;p24"/>
            <p:cNvSpPr/>
            <p:nvPr/>
          </p:nvSpPr>
          <p:spPr>
            <a:xfrm>
              <a:off x="0" y="0"/>
              <a:ext cx="2835960" cy="1699110"/>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grp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64" name="Google Shape;764;p24"/>
            <p:cNvSpPr txBox="1"/>
            <p:nvPr/>
          </p:nvSpPr>
          <p:spPr>
            <a:xfrm>
              <a:off x="0" y="-38100"/>
              <a:ext cx="2835960" cy="1737210"/>
            </a:xfrm>
            <a:prstGeom prst="rect">
              <a:avLst/>
            </a:prstGeom>
            <a:grpFill/>
            <a:ln>
              <a:noFill/>
            </a:ln>
          </p:spPr>
          <p:txBody>
            <a:bodyPr spcFirstLastPara="1" wrap="square" lIns="23000" tIns="23000" rIns="23000" bIns="2300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765" name="Google Shape;765;p24"/>
          <p:cNvGrpSpPr/>
          <p:nvPr/>
        </p:nvGrpSpPr>
        <p:grpSpPr>
          <a:xfrm>
            <a:off x="3552825" y="2460582"/>
            <a:ext cx="2597230" cy="1437752"/>
            <a:chOff x="0" y="-38100"/>
            <a:chExt cx="2835960" cy="1737210"/>
          </a:xfrm>
          <a:solidFill>
            <a:schemeClr val="accent1">
              <a:lumMod val="50000"/>
            </a:schemeClr>
          </a:solidFill>
        </p:grpSpPr>
        <p:sp>
          <p:nvSpPr>
            <p:cNvPr id="766" name="Google Shape;766;p24"/>
            <p:cNvSpPr/>
            <p:nvPr/>
          </p:nvSpPr>
          <p:spPr>
            <a:xfrm>
              <a:off x="0" y="0"/>
              <a:ext cx="2835960" cy="1699110"/>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grp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67" name="Google Shape;767;p24"/>
            <p:cNvSpPr txBox="1"/>
            <p:nvPr/>
          </p:nvSpPr>
          <p:spPr>
            <a:xfrm>
              <a:off x="0" y="-38100"/>
              <a:ext cx="2835960" cy="1737210"/>
            </a:xfrm>
            <a:prstGeom prst="rect">
              <a:avLst/>
            </a:prstGeom>
            <a:grpFill/>
            <a:ln>
              <a:noFill/>
            </a:ln>
          </p:spPr>
          <p:txBody>
            <a:bodyPr spcFirstLastPara="1" wrap="square" lIns="23000" tIns="23000" rIns="23000" bIns="2300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768" name="Google Shape;768;p24"/>
          <p:cNvGrpSpPr/>
          <p:nvPr/>
        </p:nvGrpSpPr>
        <p:grpSpPr>
          <a:xfrm>
            <a:off x="9318224" y="2460582"/>
            <a:ext cx="2347100" cy="1437752"/>
            <a:chOff x="0" y="-38100"/>
            <a:chExt cx="2835960" cy="1737210"/>
          </a:xfrm>
          <a:solidFill>
            <a:schemeClr val="accent1">
              <a:lumMod val="50000"/>
            </a:schemeClr>
          </a:solidFill>
        </p:grpSpPr>
        <p:sp>
          <p:nvSpPr>
            <p:cNvPr id="769" name="Google Shape;769;p24"/>
            <p:cNvSpPr/>
            <p:nvPr/>
          </p:nvSpPr>
          <p:spPr>
            <a:xfrm>
              <a:off x="0" y="0"/>
              <a:ext cx="2835960" cy="1699110"/>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grp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70" name="Google Shape;770;p24"/>
            <p:cNvSpPr txBox="1"/>
            <p:nvPr/>
          </p:nvSpPr>
          <p:spPr>
            <a:xfrm>
              <a:off x="0" y="-38100"/>
              <a:ext cx="2835960" cy="1737210"/>
            </a:xfrm>
            <a:prstGeom prst="rect">
              <a:avLst/>
            </a:prstGeom>
            <a:grpFill/>
            <a:ln>
              <a:noFill/>
            </a:ln>
          </p:spPr>
          <p:txBody>
            <a:bodyPr spcFirstLastPara="1" wrap="square" lIns="23000" tIns="23000" rIns="23000" bIns="2300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771" name="Google Shape;771;p24"/>
          <p:cNvGrpSpPr/>
          <p:nvPr/>
        </p:nvGrpSpPr>
        <p:grpSpPr>
          <a:xfrm>
            <a:off x="4581525" y="4806010"/>
            <a:ext cx="2666729" cy="1437752"/>
            <a:chOff x="0" y="-38100"/>
            <a:chExt cx="2835960" cy="1737210"/>
          </a:xfrm>
          <a:solidFill>
            <a:schemeClr val="accent1">
              <a:lumMod val="50000"/>
            </a:schemeClr>
          </a:solidFill>
        </p:grpSpPr>
        <p:sp>
          <p:nvSpPr>
            <p:cNvPr id="772" name="Google Shape;772;p24"/>
            <p:cNvSpPr/>
            <p:nvPr/>
          </p:nvSpPr>
          <p:spPr>
            <a:xfrm>
              <a:off x="0" y="0"/>
              <a:ext cx="2835960" cy="1699110"/>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grp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73" name="Google Shape;773;p24"/>
            <p:cNvSpPr txBox="1"/>
            <p:nvPr/>
          </p:nvSpPr>
          <p:spPr>
            <a:xfrm>
              <a:off x="0" y="-38100"/>
              <a:ext cx="2835960" cy="1737210"/>
            </a:xfrm>
            <a:prstGeom prst="rect">
              <a:avLst/>
            </a:prstGeom>
            <a:grpFill/>
            <a:ln>
              <a:noFill/>
            </a:ln>
          </p:spPr>
          <p:txBody>
            <a:bodyPr spcFirstLastPara="1" wrap="square" lIns="23000" tIns="23000" rIns="23000" bIns="23000" anchor="ctr" anchorCtr="0">
              <a:noAutofit/>
            </a:bodyPr>
            <a:lstStyle/>
            <a:p>
              <a:pPr marL="0" marR="0" lvl="0" indent="0" algn="ctr" rtl="0">
                <a:lnSpc>
                  <a:spcPts val="2200"/>
                </a:lnSpc>
                <a:spcBef>
                  <a:spcPts val="0"/>
                </a:spcBef>
                <a:spcAft>
                  <a:spcPts val="0"/>
                </a:spcAft>
                <a:buClr>
                  <a:srgbClr val="000000"/>
                </a:buClr>
                <a:buSzPts val="1333"/>
                <a:buFont typeface="Arial"/>
                <a:buNone/>
              </a:pP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ウェビナー、パネルディスカッション、講演の機会を通じて、世界中の聴衆にアピール</a:t>
              </a:r>
              <a:r>
                <a:rPr lang="ja-JP" altLang="en-US"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が可能です</a:t>
              </a:r>
              <a:r>
                <a:rPr lang="en-US" altLang="ja-JP"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600" i="0" u="none" strike="noStrike" cap="none" dirty="0">
                <a:solidFill>
                  <a:schemeClr val="dk1"/>
                </a:solidFill>
                <a:latin typeface="Arial"/>
                <a:ea typeface="Arial"/>
                <a:cs typeface="Arial"/>
                <a:sym typeface="Arial"/>
              </a:endParaRPr>
            </a:p>
          </p:txBody>
        </p:sp>
      </p:grpSp>
      <p:grpSp>
        <p:nvGrpSpPr>
          <p:cNvPr id="774" name="Google Shape;774;p24"/>
          <p:cNvGrpSpPr/>
          <p:nvPr/>
        </p:nvGrpSpPr>
        <p:grpSpPr>
          <a:xfrm>
            <a:off x="8355876" y="4806010"/>
            <a:ext cx="3048067" cy="1437752"/>
            <a:chOff x="0" y="-38100"/>
            <a:chExt cx="2835960" cy="1737210"/>
          </a:xfrm>
          <a:solidFill>
            <a:schemeClr val="accent1">
              <a:lumMod val="50000"/>
            </a:schemeClr>
          </a:solidFill>
        </p:grpSpPr>
        <p:sp>
          <p:nvSpPr>
            <p:cNvPr id="775" name="Google Shape;775;p24"/>
            <p:cNvSpPr/>
            <p:nvPr/>
          </p:nvSpPr>
          <p:spPr>
            <a:xfrm>
              <a:off x="0" y="0"/>
              <a:ext cx="2835960" cy="1699110"/>
            </a:xfrm>
            <a:custGeom>
              <a:avLst/>
              <a:gdLst/>
              <a:ahLst/>
              <a:cxnLst/>
              <a:rect l="l" t="t" r="r" b="b"/>
              <a:pathLst>
                <a:path w="2835960" h="1699110" extrusionOk="0">
                  <a:moveTo>
                    <a:pt x="79164" y="0"/>
                  </a:moveTo>
                  <a:lnTo>
                    <a:pt x="2756796" y="0"/>
                  </a:lnTo>
                  <a:cubicBezTo>
                    <a:pt x="2777792" y="0"/>
                    <a:pt x="2797927" y="8340"/>
                    <a:pt x="2812774" y="23187"/>
                  </a:cubicBezTo>
                  <a:cubicBezTo>
                    <a:pt x="2827620" y="38033"/>
                    <a:pt x="2835960" y="58168"/>
                    <a:pt x="2835960" y="79164"/>
                  </a:cubicBezTo>
                  <a:lnTo>
                    <a:pt x="2835960" y="1619946"/>
                  </a:lnTo>
                  <a:cubicBezTo>
                    <a:pt x="2835960" y="1640942"/>
                    <a:pt x="2827620" y="1661077"/>
                    <a:pt x="2812774" y="1675924"/>
                  </a:cubicBezTo>
                  <a:cubicBezTo>
                    <a:pt x="2797927" y="1690770"/>
                    <a:pt x="2777792" y="1699110"/>
                    <a:pt x="2756796" y="1699110"/>
                  </a:cubicBezTo>
                  <a:lnTo>
                    <a:pt x="79164" y="1699110"/>
                  </a:lnTo>
                  <a:cubicBezTo>
                    <a:pt x="35443" y="1699110"/>
                    <a:pt x="0" y="1663667"/>
                    <a:pt x="0" y="1619946"/>
                  </a:cubicBezTo>
                  <a:lnTo>
                    <a:pt x="0" y="79164"/>
                  </a:lnTo>
                  <a:cubicBezTo>
                    <a:pt x="0" y="58168"/>
                    <a:pt x="8340" y="38033"/>
                    <a:pt x="23187" y="23187"/>
                  </a:cubicBezTo>
                  <a:cubicBezTo>
                    <a:pt x="38033" y="8340"/>
                    <a:pt x="58168" y="0"/>
                    <a:pt x="79164" y="0"/>
                  </a:cubicBezTo>
                  <a:close/>
                </a:path>
              </a:pathLst>
            </a:custGeom>
            <a:grp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76" name="Google Shape;776;p24"/>
            <p:cNvSpPr txBox="1"/>
            <p:nvPr/>
          </p:nvSpPr>
          <p:spPr>
            <a:xfrm>
              <a:off x="0" y="-38100"/>
              <a:ext cx="2835960" cy="1737210"/>
            </a:xfrm>
            <a:prstGeom prst="rect">
              <a:avLst/>
            </a:prstGeom>
            <a:grpFill/>
            <a:ln>
              <a:noFill/>
            </a:ln>
          </p:spPr>
          <p:txBody>
            <a:bodyPr spcFirstLastPara="1" wrap="square" lIns="23000" tIns="23000" rIns="23000" bIns="23000" anchor="ctr" anchorCtr="0">
              <a:noAutofit/>
            </a:bodyPr>
            <a:lstStyle/>
            <a:p>
              <a:pPr marL="0" marR="0" lvl="0" indent="0" algn="ctr" rtl="0">
                <a:lnSpc>
                  <a:spcPts val="2200"/>
                </a:lnSpc>
                <a:spcBef>
                  <a:spcPts val="0"/>
                </a:spcBef>
                <a:spcAft>
                  <a:spcPts val="0"/>
                </a:spcAft>
                <a:buClr>
                  <a:srgbClr val="000000"/>
                </a:buClr>
                <a:buSzPts val="1333"/>
                <a:buFont typeface="Arial"/>
                <a:buNone/>
              </a:pP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イベントのスポンサーとなる、あるいは他のメンバーと共に</a:t>
              </a:r>
              <a:br>
                <a:rPr lang="en-US"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デモンストレーションを行う</a:t>
              </a:r>
              <a:br>
                <a:rPr lang="en-US" altLang="ja-JP"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ことができます</a:t>
              </a:r>
              <a:r>
                <a:rPr lang="en-US" altLang="ja-JP"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p>
          </p:txBody>
        </p:sp>
      </p:grpSp>
      <p:sp>
        <p:nvSpPr>
          <p:cNvPr id="777" name="Google Shape;777;p24"/>
          <p:cNvSpPr txBox="1"/>
          <p:nvPr/>
        </p:nvSpPr>
        <p:spPr>
          <a:xfrm>
            <a:off x="515938" y="490145"/>
            <a:ext cx="5410200" cy="492443"/>
          </a:xfrm>
          <a:prstGeom prst="rect">
            <a:avLst/>
          </a:prstGeom>
          <a:noFill/>
          <a:ln>
            <a:noFill/>
          </a:ln>
        </p:spPr>
        <p:txBody>
          <a:bodyPr spcFirstLastPara="1" wrap="square" lIns="0" tIns="0" rIns="0" bIns="0" anchor="t" anchorCtr="0">
            <a:spAutoFit/>
          </a:bodyPr>
          <a:lstStyle/>
          <a:p>
            <a:pPr marL="0" lvl="0" indent="0">
              <a:buSzPts val="3600"/>
            </a:pPr>
            <a:r>
              <a:rPr lang="ja-JP" altLang="en-US" sz="3200" noProof="1">
                <a:solidFill>
                  <a:schemeClr val="tx1"/>
                </a:solidFill>
                <a:latin typeface="MigMix 2P" panose="020B0503020203020204" pitchFamily="50" charset="-128"/>
                <a:ea typeface="MigMix 2P" panose="020B0503020203020204" pitchFamily="50" charset="-128"/>
                <a:cs typeface="MigMix 2P" panose="020B0503020203020204" pitchFamily="50" charset="-128"/>
                <a:sym typeface="Open Sans"/>
              </a:rPr>
              <a:t>業界でのアピールチャンス</a:t>
            </a:r>
            <a:endParaRPr sz="1000" b="0" i="0" u="none" strike="noStrike" cap="none" dirty="0">
              <a:solidFill>
                <a:schemeClr val="tx1"/>
              </a:solidFill>
              <a:latin typeface="Arial"/>
              <a:ea typeface="Arial"/>
              <a:cs typeface="Arial"/>
              <a:sym typeface="Arial"/>
            </a:endParaRPr>
          </a:p>
        </p:txBody>
      </p:sp>
      <p:sp>
        <p:nvSpPr>
          <p:cNvPr id="778" name="Google Shape;778;p24"/>
          <p:cNvSpPr txBox="1"/>
          <p:nvPr/>
        </p:nvSpPr>
        <p:spPr>
          <a:xfrm>
            <a:off x="6754352" y="736367"/>
            <a:ext cx="2095400" cy="923330"/>
          </a:xfrm>
          <a:prstGeom prst="rect">
            <a:avLst/>
          </a:prstGeom>
          <a:noFill/>
          <a:ln>
            <a:noFill/>
          </a:ln>
        </p:spPr>
        <p:txBody>
          <a:bodyPr spcFirstLastPara="1" wrap="square" lIns="0" tIns="0" rIns="0" bIns="0" anchor="t" anchorCtr="0">
            <a:spAutoFit/>
          </a:bodyPr>
          <a:lstStyle/>
          <a:p>
            <a:pPr marL="0" marR="0" lvl="0" indent="0" algn="ctr" rtl="0">
              <a:lnSpc>
                <a:spcPts val="2400"/>
              </a:lnSpc>
              <a:spcBef>
                <a:spcPts val="0"/>
              </a:spcBef>
              <a:spcAft>
                <a:spcPts val="0"/>
              </a:spcAft>
              <a:buClr>
                <a:srgbClr val="000000"/>
              </a:buClr>
              <a:buSzPts val="1333"/>
              <a:buFont typeface="Arial"/>
              <a:buNone/>
            </a:pP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COVESAの既存および今後のプロジェクトに積極的に参加</a:t>
            </a:r>
            <a:r>
              <a:rPr lang="ja-JP" altLang="en-US"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できます</a:t>
            </a:r>
            <a:r>
              <a:rPr lang="en-US"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600" i="0" u="none" strike="noStrike" cap="none" dirty="0">
              <a:solidFill>
                <a:schemeClr val="dk1"/>
              </a:solidFill>
              <a:latin typeface="Arial"/>
              <a:ea typeface="Arial"/>
              <a:cs typeface="Arial"/>
              <a:sym typeface="Arial"/>
            </a:endParaRPr>
          </a:p>
        </p:txBody>
      </p:sp>
      <p:sp>
        <p:nvSpPr>
          <p:cNvPr id="779" name="Google Shape;779;p24"/>
          <p:cNvSpPr txBox="1"/>
          <p:nvPr/>
        </p:nvSpPr>
        <p:spPr>
          <a:xfrm>
            <a:off x="3572719" y="2659401"/>
            <a:ext cx="2597230" cy="1128514"/>
          </a:xfrm>
          <a:prstGeom prst="rect">
            <a:avLst/>
          </a:prstGeom>
          <a:noFill/>
          <a:ln>
            <a:noFill/>
          </a:ln>
        </p:spPr>
        <p:txBody>
          <a:bodyPr spcFirstLastPara="1" wrap="square" lIns="0" tIns="0" rIns="0" bIns="0" anchor="t" anchorCtr="0">
            <a:spAutoFit/>
          </a:bodyPr>
          <a:lstStyle/>
          <a:p>
            <a:pPr marL="0" marR="0" lvl="0" indent="0" algn="ctr" rtl="0">
              <a:lnSpc>
                <a:spcPts val="2200"/>
              </a:lnSpc>
              <a:spcBef>
                <a:spcPts val="0"/>
              </a:spcBef>
              <a:spcAft>
                <a:spcPts val="0"/>
              </a:spcAft>
              <a:buClr>
                <a:srgbClr val="000000"/>
              </a:buClr>
              <a:buSzPts val="1333"/>
              <a:buFont typeface="Arial"/>
              <a:buNone/>
            </a:pP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注目を浴びる機会：</a:t>
            </a:r>
            <a:br>
              <a:rPr lang="en-US"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ブログ、ニュースレター、ソーシャルメディアなど</a:t>
            </a:r>
            <a:r>
              <a:rPr lang="ja-JP" altLang="en-US"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を活用することができます</a:t>
            </a:r>
            <a:r>
              <a:rPr lang="en-US" altLang="ja-JP"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600" i="0" u="none" strike="noStrike" cap="none" dirty="0">
              <a:solidFill>
                <a:schemeClr val="dk1"/>
              </a:solidFill>
              <a:latin typeface="Arial"/>
              <a:ea typeface="Arial"/>
              <a:cs typeface="Arial"/>
              <a:sym typeface="Arial"/>
            </a:endParaRPr>
          </a:p>
        </p:txBody>
      </p:sp>
      <p:sp>
        <p:nvSpPr>
          <p:cNvPr id="780" name="Google Shape;780;p24"/>
          <p:cNvSpPr txBox="1"/>
          <p:nvPr/>
        </p:nvSpPr>
        <p:spPr>
          <a:xfrm>
            <a:off x="9448914" y="2659401"/>
            <a:ext cx="2085720" cy="1128514"/>
          </a:xfrm>
          <a:prstGeom prst="rect">
            <a:avLst/>
          </a:prstGeom>
          <a:noFill/>
          <a:ln>
            <a:noFill/>
          </a:ln>
        </p:spPr>
        <p:txBody>
          <a:bodyPr spcFirstLastPara="1" wrap="square" lIns="0" tIns="0" rIns="0" bIns="0" anchor="t" anchorCtr="0">
            <a:spAutoFit/>
          </a:bodyPr>
          <a:lstStyle/>
          <a:p>
            <a:pPr marL="0" marR="0" lvl="0" indent="0" algn="ctr" rtl="0">
              <a:lnSpc>
                <a:spcPts val="2200"/>
              </a:lnSpc>
              <a:spcBef>
                <a:spcPts val="0"/>
              </a:spcBef>
              <a:spcAft>
                <a:spcPts val="0"/>
              </a:spcAft>
              <a:buClr>
                <a:srgbClr val="000000"/>
              </a:buClr>
              <a:buSzPts val="1333"/>
              <a:buFont typeface="Arial"/>
              <a:buNone/>
            </a:pPr>
            <a:r>
              <a:rPr lang="ja-JP" altLang="ja-JP" sz="1600"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COVESAの集会、業界イベント、限定イベントで存在感をアピール</a:t>
            </a:r>
            <a:r>
              <a:rPr lang="ja-JP" altLang="en-US"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できます</a:t>
            </a:r>
            <a:r>
              <a:rPr lang="en-US" altLang="ja-JP" sz="1600"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600" i="0" u="none" strike="noStrike" cap="none" dirty="0">
              <a:solidFill>
                <a:schemeClr val="dk1"/>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84"/>
        <p:cNvGrpSpPr/>
        <p:nvPr/>
      </p:nvGrpSpPr>
      <p:grpSpPr>
        <a:xfrm>
          <a:off x="0" y="0"/>
          <a:ext cx="0" cy="0"/>
          <a:chOff x="0" y="0"/>
          <a:chExt cx="0" cy="0"/>
        </a:xfrm>
      </p:grpSpPr>
      <p:graphicFrame>
        <p:nvGraphicFramePr>
          <p:cNvPr id="785" name="Google Shape;785;p25"/>
          <p:cNvGraphicFramePr/>
          <p:nvPr>
            <p:extLst>
              <p:ext uri="{D42A27DB-BD31-4B8C-83A1-F6EECF244321}">
                <p14:modId xmlns:p14="http://schemas.microsoft.com/office/powerpoint/2010/main" val="2793477223"/>
              </p:ext>
            </p:extLst>
          </p:nvPr>
        </p:nvGraphicFramePr>
        <p:xfrm>
          <a:off x="163492" y="933262"/>
          <a:ext cx="11684000" cy="5120129"/>
        </p:xfrm>
        <a:graphic>
          <a:graphicData uri="http://schemas.openxmlformats.org/drawingml/2006/table">
            <a:tbl>
              <a:tblPr>
                <a:noFill/>
                <a:tableStyleId>{83805609-B79A-47F9-BD75-CE11BDB708D2}</a:tableStyleId>
              </a:tblPr>
              <a:tblGrid>
                <a:gridCol w="5344625">
                  <a:extLst>
                    <a:ext uri="{9D8B030D-6E8A-4147-A177-3AD203B41FA5}">
                      <a16:colId xmlns:a16="http://schemas.microsoft.com/office/drawing/2014/main" val="20000"/>
                    </a:ext>
                  </a:extLst>
                </a:gridCol>
                <a:gridCol w="1622550">
                  <a:extLst>
                    <a:ext uri="{9D8B030D-6E8A-4147-A177-3AD203B41FA5}">
                      <a16:colId xmlns:a16="http://schemas.microsoft.com/office/drawing/2014/main" val="20001"/>
                    </a:ext>
                  </a:extLst>
                </a:gridCol>
                <a:gridCol w="1561725">
                  <a:extLst>
                    <a:ext uri="{9D8B030D-6E8A-4147-A177-3AD203B41FA5}">
                      <a16:colId xmlns:a16="http://schemas.microsoft.com/office/drawing/2014/main" val="20002"/>
                    </a:ext>
                  </a:extLst>
                </a:gridCol>
                <a:gridCol w="1552825">
                  <a:extLst>
                    <a:ext uri="{9D8B030D-6E8A-4147-A177-3AD203B41FA5}">
                      <a16:colId xmlns:a16="http://schemas.microsoft.com/office/drawing/2014/main" val="20003"/>
                    </a:ext>
                  </a:extLst>
                </a:gridCol>
                <a:gridCol w="1602275">
                  <a:extLst>
                    <a:ext uri="{9D8B030D-6E8A-4147-A177-3AD203B41FA5}">
                      <a16:colId xmlns:a16="http://schemas.microsoft.com/office/drawing/2014/main" val="20004"/>
                    </a:ext>
                  </a:extLst>
                </a:gridCol>
              </a:tblGrid>
              <a:tr h="870525">
                <a:tc>
                  <a:txBody>
                    <a:bodyPr/>
                    <a:lstStyle/>
                    <a:p>
                      <a:pPr marL="0" marR="0" lvl="0" indent="0" algn="l" rtl="0">
                        <a:lnSpc>
                          <a:spcPct val="119958"/>
                        </a:lnSpc>
                        <a:spcBef>
                          <a:spcPts val="0"/>
                        </a:spcBef>
                        <a:spcAft>
                          <a:spcPts val="0"/>
                        </a:spcAft>
                        <a:buClr>
                          <a:srgbClr val="000000"/>
                        </a:buClr>
                        <a:buSzPts val="1600"/>
                        <a:buFont typeface="Open Sans"/>
                        <a:buNone/>
                      </a:pPr>
                      <a:r>
                        <a:rPr lang="ja-JP" altLang="en-US" sz="16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6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会員特典</a:t>
                      </a:r>
                      <a:endParaRPr lang="ja-JP" altLang="ja-JP" sz="7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00B1C3"/>
                    </a:solidFill>
                  </a:tcPr>
                </a:tc>
                <a:tc>
                  <a:txBody>
                    <a:bodyPr/>
                    <a:lstStyle/>
                    <a:p>
                      <a:pPr marL="0" marR="0" lvl="0" indent="0" algn="ctr" rtl="0">
                        <a:lnSpc>
                          <a:spcPct val="119958"/>
                        </a:lnSpc>
                        <a:spcBef>
                          <a:spcPts val="0"/>
                        </a:spcBef>
                        <a:spcAft>
                          <a:spcPts val="0"/>
                        </a:spcAft>
                        <a:buClr>
                          <a:srgbClr val="000000"/>
                        </a:buClr>
                        <a:buSzPts val="1600"/>
                        <a:buFont typeface="Open Sans"/>
                        <a:buNone/>
                      </a:pPr>
                      <a:r>
                        <a:rPr lang="ja-JP" altLang="ja-JP" sz="1600" b="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チャーター</a:t>
                      </a:r>
                      <a:endParaRPr lang="ja-JP" altLang="ja-JP" sz="700" b="0" u="none" strike="noStrike" cap="none"/>
                    </a:p>
                    <a:p>
                      <a:pPr marL="0" marR="0" lvl="0" indent="0" algn="ctr" rtl="0">
                        <a:lnSpc>
                          <a:spcPct val="120000"/>
                        </a:lnSpc>
                        <a:spcBef>
                          <a:spcPts val="0"/>
                        </a:spcBef>
                        <a:spcAft>
                          <a:spcPts val="0"/>
                        </a:spcAft>
                        <a:buClr>
                          <a:srgbClr val="FFFFFF"/>
                        </a:buClr>
                        <a:buSzPts val="1200"/>
                        <a:buFont typeface="Open Sans"/>
                        <a:buNone/>
                      </a:pPr>
                      <a:r>
                        <a:rPr lang="ja-JP" altLang="ja-JP" sz="1200" b="0" u="none" strike="noStrike" cap="none">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年会費75,000ドル</a:t>
                      </a:r>
                      <a:endParaRPr lang="ja-JP" altLang="ja-JP" sz="6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00B1C3"/>
                    </a:solidFill>
                  </a:tcPr>
                </a:tc>
                <a:tc>
                  <a:txBody>
                    <a:bodyPr/>
                    <a:lstStyle/>
                    <a:p>
                      <a:pPr marL="0" marR="0" lvl="0" indent="0" algn="ctr" rtl="0">
                        <a:lnSpc>
                          <a:spcPct val="119958"/>
                        </a:lnSpc>
                        <a:spcBef>
                          <a:spcPts val="0"/>
                        </a:spcBef>
                        <a:spcAft>
                          <a:spcPts val="0"/>
                        </a:spcAft>
                        <a:buClr>
                          <a:srgbClr val="000000"/>
                        </a:buClr>
                        <a:buSzPts val="1600"/>
                        <a:buFont typeface="Open Sans"/>
                        <a:buNone/>
                      </a:pPr>
                      <a:r>
                        <a:rPr lang="ja-JP" altLang="ja-JP" sz="1600" b="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コア</a:t>
                      </a:r>
                      <a:endParaRPr lang="ja-JP" altLang="ja-JP" sz="700" b="0" u="none" strike="noStrike" cap="none"/>
                    </a:p>
                    <a:p>
                      <a:pPr marL="0" marR="0" lvl="0" indent="0" algn="ctr" rtl="0">
                        <a:lnSpc>
                          <a:spcPct val="120000"/>
                        </a:lnSpc>
                        <a:spcBef>
                          <a:spcPts val="0"/>
                        </a:spcBef>
                        <a:spcAft>
                          <a:spcPts val="0"/>
                        </a:spcAft>
                        <a:buClr>
                          <a:srgbClr val="FFFFFF"/>
                        </a:buClr>
                        <a:buSzPts val="1200"/>
                        <a:buFont typeface="Open Sans"/>
                        <a:buNone/>
                      </a:pPr>
                      <a:r>
                        <a:rPr lang="ja-JP" altLang="ja-JP" sz="1200" b="0" u="none" strike="noStrike" cap="none">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年会費3万ドル</a:t>
                      </a:r>
                      <a:endParaRPr lang="ja-JP" altLang="ja-JP" sz="6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00B1C3"/>
                    </a:solidFill>
                  </a:tcPr>
                </a:tc>
                <a:tc>
                  <a:txBody>
                    <a:bodyPr/>
                    <a:lstStyle/>
                    <a:p>
                      <a:pPr marL="0" marR="0" lvl="0" indent="0" algn="ctr" rtl="0">
                        <a:lnSpc>
                          <a:spcPct val="119958"/>
                        </a:lnSpc>
                        <a:spcBef>
                          <a:spcPts val="0"/>
                        </a:spcBef>
                        <a:spcAft>
                          <a:spcPts val="0"/>
                        </a:spcAft>
                        <a:buClr>
                          <a:srgbClr val="000000"/>
                        </a:buClr>
                        <a:buSzPts val="1600"/>
                        <a:buFont typeface="Open Sans"/>
                        <a:buNone/>
                      </a:pPr>
                      <a:r>
                        <a:rPr lang="ja-JP" altLang="ja-JP" sz="16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アソシエイト </a:t>
                      </a:r>
                      <a:endParaRPr lang="ja-JP" altLang="ja-JP" sz="700" b="0" u="none" strike="noStrike" cap="none" dirty="0"/>
                    </a:p>
                    <a:p>
                      <a:pPr marL="0" marR="0" lvl="0" indent="0" algn="ctr" rtl="0">
                        <a:lnSpc>
                          <a:spcPct val="120000"/>
                        </a:lnSpc>
                        <a:spcBef>
                          <a:spcPts val="0"/>
                        </a:spcBef>
                        <a:spcAft>
                          <a:spcPts val="0"/>
                        </a:spcAft>
                        <a:buClr>
                          <a:srgbClr val="FFFFFF"/>
                        </a:buClr>
                        <a:buSzPts val="1200"/>
                        <a:buFont typeface="Open Sans"/>
                        <a:buNone/>
                      </a:pPr>
                      <a:r>
                        <a:rPr lang="ja-JP" altLang="ja-JP" sz="1200" b="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年</a:t>
                      </a:r>
                      <a:r>
                        <a:rPr lang="ja-JP" altLang="en-US" sz="1200" b="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会費</a:t>
                      </a:r>
                      <a:r>
                        <a:rPr lang="ja-JP" altLang="ja-JP" sz="1200" b="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 12,000ドル</a:t>
                      </a:r>
                      <a:endParaRPr lang="ja-JP" altLang="ja-JP" sz="6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00B1C3"/>
                    </a:solidFill>
                  </a:tcPr>
                </a:tc>
                <a:tc>
                  <a:txBody>
                    <a:bodyPr/>
                    <a:lstStyle/>
                    <a:p>
                      <a:pPr marL="0" marR="0" lvl="0" indent="0" algn="ctr" rtl="0">
                        <a:lnSpc>
                          <a:spcPct val="119958"/>
                        </a:lnSpc>
                        <a:spcBef>
                          <a:spcPts val="0"/>
                        </a:spcBef>
                        <a:spcAft>
                          <a:spcPts val="0"/>
                        </a:spcAft>
                        <a:buClr>
                          <a:srgbClr val="000000"/>
                        </a:buClr>
                        <a:buSzPts val="1600"/>
                        <a:buFont typeface="Open Sans"/>
                        <a:buNone/>
                      </a:pPr>
                      <a:r>
                        <a:rPr lang="ja-JP" altLang="ja-JP" sz="1600" b="0" u="none" strike="noStrike" cap="none">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スタートアップ</a:t>
                      </a:r>
                      <a:endParaRPr lang="ja-JP" altLang="ja-JP" sz="700" b="0" u="none" strike="noStrike" cap="none"/>
                    </a:p>
                    <a:p>
                      <a:pPr marL="0" marR="0" lvl="0" indent="0" algn="ctr" rtl="0">
                        <a:lnSpc>
                          <a:spcPct val="120000"/>
                        </a:lnSpc>
                        <a:spcBef>
                          <a:spcPts val="0"/>
                        </a:spcBef>
                        <a:spcAft>
                          <a:spcPts val="0"/>
                        </a:spcAft>
                        <a:buClr>
                          <a:srgbClr val="FFFFFF"/>
                        </a:buClr>
                        <a:buSzPts val="1200"/>
                        <a:buFont typeface="Open Sans"/>
                        <a:buNone/>
                      </a:pPr>
                      <a:r>
                        <a:rPr lang="ja-JP" altLang="ja-JP" sz="1200" b="0" u="none" strike="noStrike" cap="none">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規模に応じて年額5,000ドルまたは2,000ドル</a:t>
                      </a: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00B1C3"/>
                    </a:solidFill>
                  </a:tcPr>
                </a:tc>
                <a:extLst>
                  <a:ext uri="{0D108BD9-81ED-4DB2-BD59-A6C34878D82A}">
                    <a16:rowId xmlns:a16="http://schemas.microsoft.com/office/drawing/2014/main" val="10000"/>
                  </a:ext>
                </a:extLst>
              </a:tr>
              <a:tr h="241450">
                <a:tc>
                  <a:txBody>
                    <a:bodyPr/>
                    <a:lstStyle/>
                    <a:p>
                      <a:pPr marL="0" marR="0" lvl="0" indent="0" algn="l" rtl="0">
                        <a:lnSpc>
                          <a:spcPct val="120000"/>
                        </a:lnSpc>
                        <a:spcBef>
                          <a:spcPts val="0"/>
                        </a:spcBef>
                        <a:spcAft>
                          <a:spcPts val="0"/>
                        </a:spcAft>
                        <a:buClr>
                          <a:srgbClr val="222222"/>
                        </a:buClr>
                        <a:buSzPts val="1100"/>
                        <a:buFont typeface="Open Sans"/>
                        <a:buNone/>
                      </a:pPr>
                      <a:r>
                        <a:rPr lang="ja-JP" altLang="en-US" sz="1400" b="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影響力の行使</a:t>
                      </a: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extLst>
                  <a:ext uri="{0D108BD9-81ED-4DB2-BD59-A6C34878D82A}">
                    <a16:rowId xmlns:a16="http://schemas.microsoft.com/office/drawing/2014/main" val="10001"/>
                  </a:ext>
                </a:extLst>
              </a:tr>
              <a:tr h="238600">
                <a:tc>
                  <a:txBody>
                    <a:bodyPr/>
                    <a:lstStyle/>
                    <a:p>
                      <a:pPr marL="0" marR="0" lvl="0" indent="0" algn="l" rtl="0">
                        <a:lnSpc>
                          <a:spcPct val="120000"/>
                        </a:lnSpc>
                        <a:spcBef>
                          <a:spcPts val="0"/>
                        </a:spcBef>
                        <a:spcAft>
                          <a:spcPts val="0"/>
                        </a:spcAft>
                        <a:buClr>
                          <a:srgbClr val="222222"/>
                        </a:buClr>
                        <a:buSzPts val="1000"/>
                        <a:buFont typeface="Open Sans"/>
                        <a:buNone/>
                      </a:pP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取締役会</a:t>
                      </a: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en-US"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Board Meeting</a:t>
                      </a: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）で</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の議席</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ja-JP" altLang="ja-JP" sz="1100" b="0" u="none" strike="noStrike" cap="none">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選出された場合の任期は2年</a:t>
                      </a:r>
                      <a:endParaRPr lang="ja-JP" altLang="ja-JP"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ja-JP" altLang="ja-JP" sz="1100" b="0" u="none" strike="noStrike" cap="none">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選出された場合の任期は1年</a:t>
                      </a:r>
                      <a:endParaRPr lang="ja-JP" altLang="ja-JP"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extLst>
                  <a:ext uri="{0D108BD9-81ED-4DB2-BD59-A6C34878D82A}">
                    <a16:rowId xmlns:a16="http://schemas.microsoft.com/office/drawing/2014/main" val="10002"/>
                  </a:ext>
                </a:extLst>
              </a:tr>
              <a:tr h="222400">
                <a:tc>
                  <a:txBody>
                    <a:bodyPr/>
                    <a:lstStyle/>
                    <a:p>
                      <a:pPr marL="0" marR="0" lvl="0" indent="0" algn="l" rtl="0">
                        <a:lnSpc>
                          <a:spcPct val="120000"/>
                        </a:lnSpc>
                        <a:spcBef>
                          <a:spcPts val="0"/>
                        </a:spcBef>
                        <a:spcAft>
                          <a:spcPts val="0"/>
                        </a:spcAft>
                        <a:buClr>
                          <a:srgbClr val="000000"/>
                        </a:buClr>
                        <a:buSzPts val="1000"/>
                        <a:buFont typeface="Open Sans"/>
                        <a:buNone/>
                      </a:pP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AMMでの基調講演</a:t>
                      </a: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枠</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ja-JP" altLang="ja-JP" sz="1100" b="0" u="none" strike="noStrike" cap="none">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年2回</a:t>
                      </a:r>
                      <a:endParaRPr lang="ja-JP" altLang="ja-JP"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ja-JP" altLang="ja-JP" sz="1100" b="0" u="none" strike="noStrike" cap="none">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年1回</a:t>
                      </a:r>
                      <a:endParaRPr lang="ja-JP" altLang="ja-JP"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03"/>
                  </a:ext>
                </a:extLst>
              </a:tr>
              <a:tr h="258475">
                <a:tc>
                  <a:txBody>
                    <a:bodyPr/>
                    <a:lstStyle/>
                    <a:p>
                      <a:pPr marL="0" marR="0" lvl="0" indent="0" algn="l" rtl="0">
                        <a:lnSpc>
                          <a:spcPct val="120000"/>
                        </a:lnSpc>
                        <a:spcBef>
                          <a:spcPts val="0"/>
                        </a:spcBef>
                        <a:spcAft>
                          <a:spcPts val="0"/>
                        </a:spcAft>
                        <a:buClr>
                          <a:srgbClr val="000000"/>
                        </a:buClr>
                        <a:buSzPts val="1000"/>
                        <a:buFont typeface="Open Sans"/>
                        <a:buNone/>
                      </a:pP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業界パネルへの優先的な登壇機会</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extLst>
                  <a:ext uri="{0D108BD9-81ED-4DB2-BD59-A6C34878D82A}">
                    <a16:rowId xmlns:a16="http://schemas.microsoft.com/office/drawing/2014/main" val="10004"/>
                  </a:ext>
                </a:extLst>
              </a:tr>
              <a:tr h="258475">
                <a:tc>
                  <a:txBody>
                    <a:bodyPr/>
                    <a:lstStyle/>
                    <a:p>
                      <a:pPr marL="0" marR="0" lvl="0" indent="0" algn="l" rtl="0">
                        <a:lnSpc>
                          <a:spcPct val="120000"/>
                        </a:lnSpc>
                        <a:spcBef>
                          <a:spcPts val="0"/>
                        </a:spcBef>
                        <a:spcAft>
                          <a:spcPts val="0"/>
                        </a:spcAft>
                        <a:buClr>
                          <a:srgbClr val="000000"/>
                        </a:buClr>
                        <a:buSzPts val="1000"/>
                        <a:buFont typeface="Open Sans"/>
                        <a:buNone/>
                      </a:pP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新しいグループ／チームの提案および主導権</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05"/>
                  </a:ext>
                </a:extLst>
              </a:tr>
              <a:tr h="258475">
                <a:tc>
                  <a:txBody>
                    <a:bodyPr/>
                    <a:lstStyle/>
                    <a:p>
                      <a:pPr marL="0" marR="0" lvl="0" indent="0" algn="l" rtl="0">
                        <a:lnSpc>
                          <a:spcPct val="120000"/>
                        </a:lnSpc>
                        <a:spcBef>
                          <a:spcPts val="0"/>
                        </a:spcBef>
                        <a:spcAft>
                          <a:spcPts val="0"/>
                        </a:spcAft>
                        <a:buClr>
                          <a:srgbClr val="000000"/>
                        </a:buClr>
                        <a:buSzPts val="1000"/>
                        <a:buFont typeface="Open Sans"/>
                        <a:buNone/>
                      </a:pP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技術運営チームへの任命</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ja-JP" altLang="ja-JP" sz="1100" b="0" u="none" strike="noStrike" cap="none">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選出された場合</a:t>
                      </a:r>
                      <a:endParaRPr lang="ja-JP" altLang="ja-JP"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extLst>
                  <a:ext uri="{0D108BD9-81ED-4DB2-BD59-A6C34878D82A}">
                    <a16:rowId xmlns:a16="http://schemas.microsoft.com/office/drawing/2014/main" val="10006"/>
                  </a:ext>
                </a:extLst>
              </a:tr>
              <a:tr h="258475">
                <a:tc>
                  <a:txBody>
                    <a:bodyPr/>
                    <a:lstStyle/>
                    <a:p>
                      <a:pPr marL="0" marR="0" lvl="0" indent="0" algn="l" rtl="0">
                        <a:lnSpc>
                          <a:spcPct val="120000"/>
                        </a:lnSpc>
                        <a:spcBef>
                          <a:spcPts val="0"/>
                        </a:spcBef>
                        <a:spcAft>
                          <a:spcPts val="0"/>
                        </a:spcAft>
                        <a:buClr>
                          <a:srgbClr val="222222"/>
                        </a:buClr>
                        <a:buSzPts val="1000"/>
                        <a:buFont typeface="Open Sans"/>
                        <a:buNone/>
                      </a:pP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が主催する新しいオープンプロジェクトを提案する権利</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07"/>
                  </a:ext>
                </a:extLst>
              </a:tr>
              <a:tr h="258475">
                <a:tc>
                  <a:txBody>
                    <a:bodyPr/>
                    <a:lstStyle/>
                    <a:p>
                      <a:pPr marL="0" marR="0" lvl="0" indent="0" algn="l" rtl="0">
                        <a:lnSpc>
                          <a:spcPct val="120000"/>
                        </a:lnSpc>
                        <a:spcBef>
                          <a:spcPts val="0"/>
                        </a:spcBef>
                        <a:spcAft>
                          <a:spcPts val="0"/>
                        </a:spcAft>
                        <a:buClr>
                          <a:srgbClr val="000000"/>
                        </a:buClr>
                        <a:buSzPts val="1100"/>
                        <a:buFont typeface="Open Sans"/>
                        <a:buNone/>
                      </a:pPr>
                      <a:r>
                        <a:rPr lang="ja-JP" altLang="en-US" sz="1400" b="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400" b="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ネットワーク</a:t>
                      </a:r>
                      <a:r>
                        <a:rPr lang="ja-JP" altLang="en-US" sz="1400" b="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構築</a:t>
                      </a:r>
                      <a:endParaRPr lang="ja-JP" altLang="ja-JP"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extLst>
                  <a:ext uri="{0D108BD9-81ED-4DB2-BD59-A6C34878D82A}">
                    <a16:rowId xmlns:a16="http://schemas.microsoft.com/office/drawing/2014/main" val="10008"/>
                  </a:ext>
                </a:extLst>
              </a:tr>
              <a:tr h="258475">
                <a:tc>
                  <a:txBody>
                    <a:bodyPr/>
                    <a:lstStyle/>
                    <a:p>
                      <a:pPr marL="0" marR="0" lvl="0" indent="0" algn="l" rtl="0">
                        <a:lnSpc>
                          <a:spcPct val="120000"/>
                        </a:lnSpc>
                        <a:spcBef>
                          <a:spcPts val="0"/>
                        </a:spcBef>
                        <a:spcAft>
                          <a:spcPts val="0"/>
                        </a:spcAft>
                        <a:buClr>
                          <a:srgbClr val="000000"/>
                        </a:buClr>
                        <a:buSzPts val="1000"/>
                        <a:buFont typeface="Open Sans"/>
                        <a:buNone/>
                      </a:pP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AMMsでの無料ブース</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09"/>
                  </a:ext>
                </a:extLst>
              </a:tr>
              <a:tr h="258475">
                <a:tc>
                  <a:txBody>
                    <a:bodyPr/>
                    <a:lstStyle/>
                    <a:p>
                      <a:pPr marL="0" marR="0" lvl="0" indent="0" algn="l" rtl="0">
                        <a:lnSpc>
                          <a:spcPct val="120000"/>
                        </a:lnSpc>
                        <a:spcBef>
                          <a:spcPts val="0"/>
                        </a:spcBef>
                        <a:spcAft>
                          <a:spcPts val="0"/>
                        </a:spcAft>
                        <a:buClr>
                          <a:srgbClr val="000000"/>
                        </a:buClr>
                        <a:buSzPts val="1000"/>
                        <a:buFont typeface="Open Sans"/>
                        <a:buNone/>
                      </a:pP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業界パネルでの優先的な登壇枠</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l"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extLst>
                  <a:ext uri="{0D108BD9-81ED-4DB2-BD59-A6C34878D82A}">
                    <a16:rowId xmlns:a16="http://schemas.microsoft.com/office/drawing/2014/main" val="10010"/>
                  </a:ext>
                </a:extLst>
              </a:tr>
              <a:tr h="248525">
                <a:tc>
                  <a:txBody>
                    <a:bodyPr/>
                    <a:lstStyle/>
                    <a:p>
                      <a:pPr marL="0" marR="0" lvl="0" indent="0" algn="l" rtl="0">
                        <a:lnSpc>
                          <a:spcPct val="120000"/>
                        </a:lnSpc>
                        <a:spcBef>
                          <a:spcPts val="0"/>
                        </a:spcBef>
                        <a:spcAft>
                          <a:spcPts val="0"/>
                        </a:spcAft>
                        <a:buClr>
                          <a:srgbClr val="222222"/>
                        </a:buClr>
                        <a:buSzPts val="1000"/>
                        <a:buFont typeface="Open Sans"/>
                        <a:buNone/>
                      </a:pP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グループ／チームにおける議決権を有するメンバーとして参加する権利</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11"/>
                  </a:ext>
                </a:extLst>
              </a:tr>
              <a:tr h="258100">
                <a:tc>
                  <a:txBody>
                    <a:bodyPr/>
                    <a:lstStyle/>
                    <a:p>
                      <a:pPr marL="0" marR="0" lvl="0" indent="0" algn="l" rtl="0">
                        <a:lnSpc>
                          <a:spcPct val="120000"/>
                        </a:lnSpc>
                        <a:spcBef>
                          <a:spcPts val="0"/>
                        </a:spcBef>
                        <a:spcAft>
                          <a:spcPts val="0"/>
                        </a:spcAft>
                        <a:buClr>
                          <a:srgbClr val="000000"/>
                        </a:buClr>
                        <a:buSzPts val="1000"/>
                        <a:buFont typeface="Open Sans"/>
                        <a:buNone/>
                      </a:pPr>
                      <a:r>
                        <a:rPr lang="ja-JP" altLang="en-US"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すべての会員会議への出席資格</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ja-JP" altLang="ja-JP" sz="1100" b="0" u="none" strike="noStrike" cap="none">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無料パス無制限</a:t>
                      </a:r>
                      <a:endParaRPr lang="ja-JP" altLang="ja-JP"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000000"/>
                        </a:buClr>
                        <a:buSzPts val="1000"/>
                        <a:buFont typeface="Open Sans"/>
                        <a:buNone/>
                      </a:pP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無料パス10枚</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000000"/>
                        </a:buClr>
                        <a:buSzPts val="1000"/>
                        <a:buFont typeface="Open Sans"/>
                        <a:buNone/>
                      </a:pPr>
                      <a:r>
                        <a:rPr lang="ja-JP" altLang="ja-JP" sz="1100" b="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無料パス4枚</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ja-JP" altLang="ja-JP" sz="1100" b="0" u="none" strike="noStrike" cap="none">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無料パス2枚</a:t>
                      </a:r>
                      <a:endParaRPr lang="ja-JP" altLang="ja-JP" sz="900" b="0" u="none" strike="noStrike" cap="none"/>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extLst>
                  <a:ext uri="{0D108BD9-81ED-4DB2-BD59-A6C34878D82A}">
                    <a16:rowId xmlns:a16="http://schemas.microsoft.com/office/drawing/2014/main" val="10012"/>
                  </a:ext>
                </a:extLst>
              </a:tr>
              <a:tr h="248525">
                <a:tc>
                  <a:txBody>
                    <a:bodyPr/>
                    <a:lstStyle/>
                    <a:p>
                      <a:pPr marL="0" marR="0" lvl="0" indent="0" algn="l" rtl="0">
                        <a:lnSpc>
                          <a:spcPct val="120000"/>
                        </a:lnSpc>
                        <a:spcBef>
                          <a:spcPts val="0"/>
                        </a:spcBef>
                        <a:spcAft>
                          <a:spcPts val="0"/>
                        </a:spcAft>
                        <a:buClr>
                          <a:srgbClr val="000000"/>
                        </a:buClr>
                        <a:buSzPts val="1100"/>
                        <a:buFont typeface="Open Sans"/>
                        <a:buNone/>
                      </a:pPr>
                      <a:r>
                        <a:rPr lang="ja-JP" altLang="en-US" sz="1400" b="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rPr>
                        <a:t>　成果の利用</a:t>
                      </a: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tc>
                  <a:txBody>
                    <a:bodyPr/>
                    <a:lstStyle/>
                    <a:p>
                      <a:pPr marL="0" marR="0" lvl="0" indent="0" algn="l" rtl="0">
                        <a:lnSpc>
                          <a:spcPct val="152636"/>
                        </a:lnSpc>
                        <a:spcBef>
                          <a:spcPts val="0"/>
                        </a:spcBef>
                        <a:spcAft>
                          <a:spcPts val="0"/>
                        </a:spcAft>
                        <a:buClr>
                          <a:schemeClr val="dk1"/>
                        </a:buClr>
                        <a:buSzPts val="700"/>
                        <a:buFont typeface="Arial"/>
                        <a:buNone/>
                      </a:pPr>
                      <a:endParaRPr sz="900" b="0" u="none" strike="noStrike" cap="none" dirty="0">
                        <a:solidFill>
                          <a:schemeClr val="bg1"/>
                        </a:solidFill>
                      </a:endParaRPr>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1">
                        <a:lumMod val="50000"/>
                      </a:schemeClr>
                    </a:solidFill>
                  </a:tcPr>
                </a:tc>
                <a:extLst>
                  <a:ext uri="{0D108BD9-81ED-4DB2-BD59-A6C34878D82A}">
                    <a16:rowId xmlns:a16="http://schemas.microsoft.com/office/drawing/2014/main" val="10013"/>
                  </a:ext>
                </a:extLst>
              </a:tr>
              <a:tr h="248525">
                <a:tc>
                  <a:txBody>
                    <a:bodyPr/>
                    <a:lstStyle/>
                    <a:p>
                      <a:pPr marL="0" marR="0" lvl="0" indent="0" algn="l" rtl="0">
                        <a:lnSpc>
                          <a:spcPct val="120000"/>
                        </a:lnSpc>
                        <a:spcBef>
                          <a:spcPts val="0"/>
                        </a:spcBef>
                        <a:spcAft>
                          <a:spcPts val="0"/>
                        </a:spcAft>
                        <a:buClr>
                          <a:srgbClr val="222222"/>
                        </a:buClr>
                        <a:buSzPts val="1000"/>
                        <a:buFont typeface="Open Sans"/>
                        <a:buNone/>
                      </a:pP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成果物への先行アクセス</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extLst>
                  <a:ext uri="{0D108BD9-81ED-4DB2-BD59-A6C34878D82A}">
                    <a16:rowId xmlns:a16="http://schemas.microsoft.com/office/drawing/2014/main" val="10014"/>
                  </a:ext>
                </a:extLst>
              </a:tr>
              <a:tr h="248525">
                <a:tc>
                  <a:txBody>
                    <a:bodyPr/>
                    <a:lstStyle/>
                    <a:p>
                      <a:pPr marL="0" marR="0" lvl="0" indent="0" algn="l" rtl="0">
                        <a:lnSpc>
                          <a:spcPct val="120000"/>
                        </a:lnSpc>
                        <a:spcBef>
                          <a:spcPts val="0"/>
                        </a:spcBef>
                        <a:spcAft>
                          <a:spcPts val="0"/>
                        </a:spcAft>
                        <a:buClr>
                          <a:srgbClr val="222222"/>
                        </a:buClr>
                        <a:buSzPts val="1000"/>
                        <a:buFont typeface="Open Sans"/>
                        <a:buNone/>
                      </a:pP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COVESA</a:t>
                      </a: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ショーケースイベントでの製品展示資格あり</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CAE4E9"/>
                    </a:solidFill>
                  </a:tcPr>
                </a:tc>
                <a:extLst>
                  <a:ext uri="{0D108BD9-81ED-4DB2-BD59-A6C34878D82A}">
                    <a16:rowId xmlns:a16="http://schemas.microsoft.com/office/drawing/2014/main" val="10015"/>
                  </a:ext>
                </a:extLst>
              </a:tr>
              <a:tr h="248525">
                <a:tc>
                  <a:txBody>
                    <a:bodyPr/>
                    <a:lstStyle/>
                    <a:p>
                      <a:pPr marL="0" marR="0" lvl="0" indent="0" algn="l" rtl="0">
                        <a:lnSpc>
                          <a:spcPct val="120000"/>
                        </a:lnSpc>
                        <a:spcBef>
                          <a:spcPts val="0"/>
                        </a:spcBef>
                        <a:spcAft>
                          <a:spcPts val="0"/>
                        </a:spcAft>
                        <a:buClr>
                          <a:srgbClr val="222222"/>
                        </a:buClr>
                        <a:buSzPts val="1000"/>
                        <a:buFont typeface="Open Sans"/>
                        <a:buNone/>
                      </a:pPr>
                      <a:r>
                        <a:rPr lang="ja-JP" alt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会員用Wikiおよびメーリングリストへのアクセス権</a:t>
                      </a:r>
                      <a:endParaRPr lang="ja-JP" altLang="ja-JP"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tc>
                  <a:txBody>
                    <a:bodyPr/>
                    <a:lstStyle/>
                    <a:p>
                      <a:pPr marL="0" marR="0" lvl="0" indent="0" algn="ctr" rtl="0">
                        <a:lnSpc>
                          <a:spcPct val="120000"/>
                        </a:lnSpc>
                        <a:spcBef>
                          <a:spcPts val="0"/>
                        </a:spcBef>
                        <a:spcAft>
                          <a:spcPts val="0"/>
                        </a:spcAft>
                        <a:buClr>
                          <a:srgbClr val="222222"/>
                        </a:buClr>
                        <a:buSzPts val="1000"/>
                        <a:buFont typeface="Open Sans"/>
                        <a:buNone/>
                      </a:pPr>
                      <a:r>
                        <a:rPr lang="en-US" sz="1100" b="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900" b="0" u="none" strike="noStrike" cap="none" dirty="0"/>
                    </a:p>
                  </a:txBody>
                  <a:tcPr marL="3575" marR="3575" marT="3575" marB="35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F2F4"/>
                    </a:solidFill>
                  </a:tcPr>
                </a:tc>
                <a:extLst>
                  <a:ext uri="{0D108BD9-81ED-4DB2-BD59-A6C34878D82A}">
                    <a16:rowId xmlns:a16="http://schemas.microsoft.com/office/drawing/2014/main" val="10016"/>
                  </a:ext>
                </a:extLst>
              </a:tr>
            </a:tbl>
          </a:graphicData>
        </a:graphic>
      </p:graphicFrame>
      <p:sp>
        <p:nvSpPr>
          <p:cNvPr id="786" name="Google Shape;786;p25"/>
          <p:cNvSpPr txBox="1"/>
          <p:nvPr/>
        </p:nvSpPr>
        <p:spPr>
          <a:xfrm>
            <a:off x="515938" y="379264"/>
            <a:ext cx="10979109"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会員特典</a:t>
            </a:r>
            <a:endParaRPr sz="1000" i="0" u="none" strike="noStrike" cap="none" dirty="0">
              <a:solidFill>
                <a:schemeClr val="dk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26"/>
          <p:cNvSpPr/>
          <p:nvPr/>
        </p:nvSpPr>
        <p:spPr>
          <a:xfrm>
            <a:off x="-157367" y="0"/>
            <a:ext cx="12344400" cy="6858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l="-107" r="-107"/>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92" name="Google Shape;792;p26"/>
          <p:cNvSpPr/>
          <p:nvPr/>
        </p:nvSpPr>
        <p:spPr>
          <a:xfrm>
            <a:off x="1953768" y="0"/>
            <a:ext cx="8284464" cy="6858000"/>
          </a:xfrm>
          <a:custGeom>
            <a:avLst/>
            <a:gdLst/>
            <a:ahLst/>
            <a:cxnLst/>
            <a:rect l="l" t="t" r="r" b="b"/>
            <a:pathLst>
              <a:path w="16568928" h="13716000" extrusionOk="0">
                <a:moveTo>
                  <a:pt x="3636264" y="0"/>
                </a:moveTo>
                <a:lnTo>
                  <a:pt x="12932791" y="0"/>
                </a:lnTo>
                <a:lnTo>
                  <a:pt x="13241274" y="219329"/>
                </a:lnTo>
                <a:cubicBezTo>
                  <a:pt x="15261337" y="1730121"/>
                  <a:pt x="16568928" y="4141343"/>
                  <a:pt x="16568928" y="6858000"/>
                </a:cubicBezTo>
                <a:cubicBezTo>
                  <a:pt x="16568928" y="9574657"/>
                  <a:pt x="15261337" y="11985879"/>
                  <a:pt x="13241147" y="13496671"/>
                </a:cubicBezTo>
                <a:lnTo>
                  <a:pt x="12932664" y="13716000"/>
                </a:lnTo>
                <a:lnTo>
                  <a:pt x="3636264" y="13716000"/>
                </a:lnTo>
                <a:lnTo>
                  <a:pt x="3327781" y="13496671"/>
                </a:lnTo>
                <a:cubicBezTo>
                  <a:pt x="1307592" y="11985879"/>
                  <a:pt x="0" y="9574657"/>
                  <a:pt x="0" y="6858000"/>
                </a:cubicBezTo>
                <a:cubicBezTo>
                  <a:pt x="0" y="4141343"/>
                  <a:pt x="1307592" y="1730121"/>
                  <a:pt x="3327781" y="219329"/>
                </a:cubicBezTo>
                <a:close/>
              </a:path>
            </a:pathLst>
          </a:custGeom>
          <a:gradFill>
            <a:gsLst>
              <a:gs pos="0">
                <a:srgbClr val="00B1C3">
                  <a:alpha val="80000"/>
                </a:srgbClr>
              </a:gs>
              <a:gs pos="33333">
                <a:srgbClr val="00B1C3">
                  <a:alpha val="80000"/>
                </a:srgbClr>
              </a:gs>
              <a:gs pos="66667">
                <a:srgbClr val="355E8A">
                  <a:alpha val="80000"/>
                </a:srgbClr>
              </a:gs>
              <a:gs pos="100000">
                <a:srgbClr val="94519A">
                  <a:alpha val="80000"/>
                </a:srgbClr>
              </a:gs>
            </a:gsLst>
            <a:lin ang="0" scaled="0"/>
          </a:gra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93" name="Google Shape;793;p26"/>
          <p:cNvSpPr/>
          <p:nvPr/>
        </p:nvSpPr>
        <p:spPr>
          <a:xfrm>
            <a:off x="2118360" y="0"/>
            <a:ext cx="7955281" cy="6858000"/>
          </a:xfrm>
          <a:custGeom>
            <a:avLst/>
            <a:gdLst/>
            <a:ahLst/>
            <a:cxnLst/>
            <a:rect l="l" t="t" r="r" b="b"/>
            <a:pathLst>
              <a:path w="15910561" h="13716000" extrusionOk="0">
                <a:moveTo>
                  <a:pt x="3924808" y="0"/>
                </a:moveTo>
                <a:lnTo>
                  <a:pt x="11985752" y="0"/>
                </a:lnTo>
                <a:lnTo>
                  <a:pt x="12080367" y="54483"/>
                </a:lnTo>
                <a:cubicBezTo>
                  <a:pt x="14376654" y="1449705"/>
                  <a:pt x="15910561" y="3974719"/>
                  <a:pt x="15910561" y="6858000"/>
                </a:cubicBezTo>
                <a:cubicBezTo>
                  <a:pt x="15910561" y="9741281"/>
                  <a:pt x="14376654" y="12266295"/>
                  <a:pt x="12080368" y="13661518"/>
                </a:cubicBezTo>
                <a:lnTo>
                  <a:pt x="11985753" y="13716000"/>
                </a:lnTo>
                <a:lnTo>
                  <a:pt x="3924808" y="13716000"/>
                </a:lnTo>
                <a:lnTo>
                  <a:pt x="3830193" y="13661518"/>
                </a:lnTo>
                <a:cubicBezTo>
                  <a:pt x="1533906" y="12266295"/>
                  <a:pt x="0" y="9741281"/>
                  <a:pt x="0" y="6858000"/>
                </a:cubicBezTo>
                <a:cubicBezTo>
                  <a:pt x="0" y="3974719"/>
                  <a:pt x="1533906" y="1449705"/>
                  <a:pt x="3830193" y="54483"/>
                </a:cubicBezTo>
                <a:close/>
              </a:path>
            </a:pathLst>
          </a:custGeom>
          <a:solidFill>
            <a:srgbClr val="00B1C3"/>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94" name="Google Shape;794;p26"/>
          <p:cNvSpPr/>
          <p:nvPr/>
        </p:nvSpPr>
        <p:spPr>
          <a:xfrm>
            <a:off x="-157367" y="-35684"/>
            <a:ext cx="12337629" cy="6893683"/>
          </a:xfrm>
          <a:custGeom>
            <a:avLst/>
            <a:gdLst/>
            <a:ahLst/>
            <a:cxnLst/>
            <a:rect l="l" t="t" r="r" b="b"/>
            <a:pathLst>
              <a:path w="16978388" h="9390962" extrusionOk="0">
                <a:moveTo>
                  <a:pt x="0" y="0"/>
                </a:moveTo>
                <a:lnTo>
                  <a:pt x="16978388" y="0"/>
                </a:lnTo>
                <a:lnTo>
                  <a:pt x="16978388" y="9390962"/>
                </a:lnTo>
                <a:lnTo>
                  <a:pt x="0" y="9390962"/>
                </a:lnTo>
                <a:close/>
              </a:path>
            </a:pathLst>
          </a:custGeom>
          <a:gradFill>
            <a:gsLst>
              <a:gs pos="0">
                <a:srgbClr val="00B1C3">
                  <a:alpha val="52941"/>
                </a:srgbClr>
              </a:gs>
              <a:gs pos="66000">
                <a:srgbClr val="345DA7">
                  <a:alpha val="78039"/>
                </a:srgbClr>
              </a:gs>
              <a:gs pos="100000">
                <a:srgbClr val="9451B8"/>
              </a:gs>
            </a:gsLst>
            <a:lin ang="18900000" scaled="0"/>
          </a:gra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p:txBody>
      </p:sp>
      <p:sp>
        <p:nvSpPr>
          <p:cNvPr id="795" name="Google Shape;795;p26"/>
          <p:cNvSpPr/>
          <p:nvPr/>
        </p:nvSpPr>
        <p:spPr>
          <a:xfrm>
            <a:off x="2282271" y="141302"/>
            <a:ext cx="7637069" cy="6583680"/>
          </a:xfrm>
          <a:custGeom>
            <a:avLst/>
            <a:gdLst/>
            <a:ahLst/>
            <a:cxnLst/>
            <a:rect l="l" t="t" r="r" b="b"/>
            <a:pathLst>
              <a:path w="15910561" h="13716000" extrusionOk="0">
                <a:moveTo>
                  <a:pt x="3924808" y="0"/>
                </a:moveTo>
                <a:lnTo>
                  <a:pt x="11985752" y="0"/>
                </a:lnTo>
                <a:lnTo>
                  <a:pt x="12080367" y="54483"/>
                </a:lnTo>
                <a:cubicBezTo>
                  <a:pt x="14376654" y="1449705"/>
                  <a:pt x="15910561" y="3974719"/>
                  <a:pt x="15910561" y="6858000"/>
                </a:cubicBezTo>
                <a:cubicBezTo>
                  <a:pt x="15910561" y="9741281"/>
                  <a:pt x="14376654" y="12266295"/>
                  <a:pt x="12080368" y="13661518"/>
                </a:cubicBezTo>
                <a:lnTo>
                  <a:pt x="11985753" y="13716000"/>
                </a:lnTo>
                <a:lnTo>
                  <a:pt x="3924808" y="13716000"/>
                </a:lnTo>
                <a:lnTo>
                  <a:pt x="3830193" y="13661518"/>
                </a:lnTo>
                <a:cubicBezTo>
                  <a:pt x="1533906" y="12266295"/>
                  <a:pt x="0" y="9741281"/>
                  <a:pt x="0" y="6858000"/>
                </a:cubicBezTo>
                <a:cubicBezTo>
                  <a:pt x="0" y="3974719"/>
                  <a:pt x="1533906" y="1449705"/>
                  <a:pt x="3830193" y="54483"/>
                </a:cubicBezTo>
                <a:close/>
              </a:path>
            </a:pathLst>
          </a:custGeom>
          <a:solidFill>
            <a:srgbClr val="FEFEFE"/>
          </a:solidFill>
          <a:ln>
            <a:noFill/>
          </a:ln>
        </p:spPr>
        <p:txBody>
          <a:bodyPr spcFirstLastPara="1" wrap="square" lIns="60950" tIns="60950" rIns="60950" bIns="60950"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96" name="Google Shape;796;p26"/>
          <p:cNvSpPr txBox="1"/>
          <p:nvPr/>
        </p:nvSpPr>
        <p:spPr>
          <a:xfrm>
            <a:off x="2497650" y="352034"/>
            <a:ext cx="7080800" cy="971400"/>
          </a:xfrm>
          <a:prstGeom prst="rect">
            <a:avLst/>
          </a:prstGeom>
          <a:noFill/>
          <a:ln>
            <a:noFill/>
          </a:ln>
        </p:spPr>
        <p:txBody>
          <a:bodyPr spcFirstLastPara="1" wrap="square" lIns="0" tIns="0" rIns="0" bIns="0" anchor="ctr" anchorCtr="0">
            <a:noAutofit/>
          </a:bodyPr>
          <a:lstStyle/>
          <a:p>
            <a:pPr marL="0" marR="0" lvl="0" indent="0" algn="ctr" rtl="0">
              <a:lnSpc>
                <a:spcPct val="107996"/>
              </a:lnSpc>
              <a:spcBef>
                <a:spcPts val="0"/>
              </a:spcBef>
              <a:spcAft>
                <a:spcPts val="0"/>
              </a:spcAft>
              <a:buClr>
                <a:srgbClr val="000000"/>
              </a:buClr>
              <a:buSzPts val="3600"/>
              <a:buFont typeface="Arial"/>
              <a:buNone/>
            </a:pPr>
            <a:r>
              <a:rPr lang="ja-JP" altLang="ja-JP" sz="2800" i="0" u="none" strike="noStrike" cap="none" dirty="0">
                <a:solidFill>
                  <a:schemeClr val="dk1"/>
                </a:solidFill>
                <a:uFill>
                  <a:noFill/>
                </a:uFill>
                <a:latin typeface="MigMix 2P" panose="020B0503020203020204" pitchFamily="50" charset="-128"/>
                <a:ea typeface="MigMix 2P" panose="020B0503020203020204" pitchFamily="50" charset="-128"/>
                <a:cs typeface="MigMix 2P" panose="020B0503020203020204" pitchFamily="50" charset="-128"/>
                <a:sym typeface="Open Sans"/>
                <a:hlinkClick r:id="rId4">
                  <a:extLst>
                    <a:ext uri="{A12FA001-AC4F-418D-AE19-62706E023703}">
                      <ahyp:hlinkClr xmlns:ahyp="http://schemas.microsoft.com/office/drawing/2018/hyperlinkcolor" val="tx"/>
                    </a:ext>
                  </a:extLst>
                </a:hlinkClick>
              </a:rPr>
              <a:t>COVESAに参加</a:t>
            </a:r>
            <a:r>
              <a:rPr lang="ja-JP" altLang="en-US" sz="2800" i="0" u="none" strike="noStrike" cap="none" dirty="0">
                <a:solidFill>
                  <a:schemeClr val="dk1"/>
                </a:solidFill>
                <a:uFill>
                  <a:noFill/>
                </a:uFill>
                <a:latin typeface="MigMix 2P" panose="020B0503020203020204" pitchFamily="50" charset="-128"/>
                <a:ea typeface="MigMix 2P" panose="020B0503020203020204" pitchFamily="50" charset="-128"/>
                <a:cs typeface="MigMix 2P" panose="020B0503020203020204" pitchFamily="50" charset="-128"/>
                <a:sym typeface="Open Sans"/>
                <a:hlinkClick r:id="rId4">
                  <a:extLst>
                    <a:ext uri="{A12FA001-AC4F-418D-AE19-62706E023703}">
                      <ahyp:hlinkClr xmlns:ahyp="http://schemas.microsoft.com/office/drawing/2018/hyperlinkcolor" val="tx"/>
                    </a:ext>
                  </a:extLst>
                </a:hlinkClick>
              </a:rPr>
              <a:t>して</a:t>
            </a:r>
            <a:r>
              <a:rPr lang="ja-JP" altLang="ja-JP" sz="2800" i="0" u="none" strike="noStrike" cap="none" dirty="0">
                <a:solidFill>
                  <a:schemeClr val="dk1"/>
                </a:solidFill>
                <a:uFill>
                  <a:noFill/>
                </a:uFill>
                <a:latin typeface="MigMix 2P" panose="020B0503020203020204" pitchFamily="50" charset="-128"/>
                <a:ea typeface="MigMix 2P" panose="020B0503020203020204" pitchFamily="50" charset="-128"/>
                <a:cs typeface="MigMix 2P" panose="020B0503020203020204" pitchFamily="50" charset="-128"/>
                <a:sym typeface="Open Sans"/>
                <a:hlinkClick r:id="rId4">
                  <a:extLst>
                    <a:ext uri="{A12FA001-AC4F-418D-AE19-62706E023703}">
                      <ahyp:hlinkClr xmlns:ahyp="http://schemas.microsoft.com/office/drawing/2018/hyperlinkcolor" val="tx"/>
                    </a:ext>
                  </a:extLst>
                </a:hlinkClick>
              </a:rPr>
              <a:t>ください</a:t>
            </a:r>
            <a:r>
              <a:rPr lang="ja-JP" sz="2800" i="0" u="none" strike="noStrike" cap="none" dirty="0">
                <a:solidFill>
                  <a:srgbClr val="0C0C0C"/>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1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797" name="Google Shape;797;p26"/>
          <p:cNvSpPr/>
          <p:nvPr/>
        </p:nvSpPr>
        <p:spPr>
          <a:xfrm>
            <a:off x="2858100" y="1532717"/>
            <a:ext cx="852809" cy="852903"/>
          </a:xfrm>
          <a:custGeom>
            <a:avLst/>
            <a:gdLst/>
            <a:ahLst/>
            <a:cxnLst/>
            <a:rect l="l" t="t" r="r" b="b"/>
            <a:pathLst>
              <a:path w="1401878" h="1457954" extrusionOk="0">
                <a:moveTo>
                  <a:pt x="0" y="0"/>
                </a:moveTo>
                <a:lnTo>
                  <a:pt x="1401878" y="0"/>
                </a:lnTo>
                <a:lnTo>
                  <a:pt x="1401878" y="1457954"/>
                </a:lnTo>
                <a:lnTo>
                  <a:pt x="0" y="1457954"/>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98" name="Google Shape;798;p26"/>
          <p:cNvSpPr/>
          <p:nvPr/>
        </p:nvSpPr>
        <p:spPr>
          <a:xfrm>
            <a:off x="2857250" y="2595283"/>
            <a:ext cx="852580" cy="848027"/>
          </a:xfrm>
          <a:custGeom>
            <a:avLst/>
            <a:gdLst/>
            <a:ahLst/>
            <a:cxnLst/>
            <a:rect l="l" t="t" r="r" b="b"/>
            <a:pathLst>
              <a:path w="1393864" h="1449618" extrusionOk="0">
                <a:moveTo>
                  <a:pt x="0" y="0"/>
                </a:moveTo>
                <a:lnTo>
                  <a:pt x="1393863" y="0"/>
                </a:lnTo>
                <a:lnTo>
                  <a:pt x="1393863" y="1449618"/>
                </a:lnTo>
                <a:lnTo>
                  <a:pt x="0" y="1449618"/>
                </a:lnTo>
                <a:lnTo>
                  <a:pt x="0" y="0"/>
                </a:lnTo>
                <a:close/>
              </a:path>
            </a:pathLst>
          </a:custGeom>
          <a:blipFill rotWithShape="1">
            <a:blip r:embed="rId6"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799" name="Google Shape;799;p26"/>
          <p:cNvSpPr/>
          <p:nvPr/>
        </p:nvSpPr>
        <p:spPr>
          <a:xfrm>
            <a:off x="2857850" y="3693117"/>
            <a:ext cx="853040" cy="804635"/>
          </a:xfrm>
          <a:custGeom>
            <a:avLst/>
            <a:gdLst/>
            <a:ahLst/>
            <a:cxnLst/>
            <a:rect l="l" t="t" r="r" b="b"/>
            <a:pathLst>
              <a:path w="1322543" h="1375445" extrusionOk="0">
                <a:moveTo>
                  <a:pt x="0" y="0"/>
                </a:moveTo>
                <a:lnTo>
                  <a:pt x="1322543" y="0"/>
                </a:lnTo>
                <a:lnTo>
                  <a:pt x="1322543" y="1375445"/>
                </a:lnTo>
                <a:lnTo>
                  <a:pt x="0" y="1375445"/>
                </a:lnTo>
                <a:lnTo>
                  <a:pt x="0" y="0"/>
                </a:lnTo>
                <a:close/>
              </a:path>
            </a:pathLst>
          </a:custGeom>
          <a:blipFill rotWithShape="1">
            <a:blip r:embed="rId7"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800" name="Google Shape;800;p26"/>
          <p:cNvSpPr/>
          <p:nvPr/>
        </p:nvSpPr>
        <p:spPr>
          <a:xfrm>
            <a:off x="2857850" y="4709134"/>
            <a:ext cx="853040" cy="804635"/>
          </a:xfrm>
          <a:custGeom>
            <a:avLst/>
            <a:gdLst/>
            <a:ahLst/>
            <a:cxnLst/>
            <a:rect l="l" t="t" r="r" b="b"/>
            <a:pathLst>
              <a:path w="1322543" h="1375445" extrusionOk="0">
                <a:moveTo>
                  <a:pt x="0" y="0"/>
                </a:moveTo>
                <a:lnTo>
                  <a:pt x="1322543" y="0"/>
                </a:lnTo>
                <a:lnTo>
                  <a:pt x="1322543" y="1375444"/>
                </a:lnTo>
                <a:lnTo>
                  <a:pt x="0" y="1375444"/>
                </a:lnTo>
                <a:lnTo>
                  <a:pt x="0" y="0"/>
                </a:lnTo>
                <a:close/>
              </a:path>
            </a:pathLst>
          </a:custGeom>
          <a:blipFill rotWithShape="1">
            <a:blip r:embed="rId8"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801" name="Google Shape;801;p26"/>
          <p:cNvSpPr txBox="1"/>
          <p:nvPr/>
        </p:nvSpPr>
        <p:spPr>
          <a:xfrm>
            <a:off x="3873741" y="1781876"/>
            <a:ext cx="5950725"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最適な会員種別を選</a:t>
            </a:r>
            <a:r>
              <a:rPr lang="ja-JP" altLang="en-US"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んで</a:t>
            </a: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ください</a:t>
            </a:r>
            <a:endParaRPr b="0" i="0" u="none" strike="noStrike" cap="none" dirty="0">
              <a:solidFill>
                <a:schemeClr val="dk1"/>
              </a:solidFill>
              <a:latin typeface="Arial"/>
              <a:ea typeface="Arial"/>
              <a:cs typeface="Arial"/>
              <a:sym typeface="Arial"/>
            </a:endParaRPr>
          </a:p>
        </p:txBody>
      </p:sp>
      <p:sp>
        <p:nvSpPr>
          <p:cNvPr id="802" name="Google Shape;802;p26"/>
          <p:cNvSpPr txBox="1"/>
          <p:nvPr/>
        </p:nvSpPr>
        <p:spPr>
          <a:xfrm>
            <a:off x="3873741" y="2871563"/>
            <a:ext cx="5911609"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t>オンライン</a:t>
            </a:r>
            <a:r>
              <a:rPr lang="ja-JP" altLang="ja-JP" sz="2400" b="0" i="0" u="none" strike="noStrike" cap="none" dirty="0">
                <a:solidFill>
                  <a:srgbClr val="2EA3F2"/>
                </a:solidFill>
                <a:highlight>
                  <a:srgbClr val="FFFFFF"/>
                </a:highlight>
                <a:uFill>
                  <a:noFill/>
                </a:uFill>
                <a:latin typeface="MigMix 2P" panose="020B0503020203020204" pitchFamily="50" charset="-128"/>
                <a:ea typeface="MigMix 2P" panose="020B0503020203020204" pitchFamily="50" charset="-128"/>
                <a:cs typeface="MigMix 2P" panose="020B0503020203020204" pitchFamily="50" charset="-128"/>
                <a:sym typeface="Open Sans"/>
                <a:hlinkClick r:id="rId9">
                  <a:extLst>
                    <a:ext uri="{A12FA001-AC4F-418D-AE19-62706E023703}">
                      <ahyp:hlinkClr xmlns:ahyp="http://schemas.microsoft.com/office/drawing/2018/hyperlinkcolor" val="tx"/>
                    </a:ext>
                  </a:extLst>
                </a:hlinkClick>
              </a:rPr>
              <a:t>入会申込書</a:t>
            </a:r>
            <a:r>
              <a:rPr lang="en-US" altLang="ja-JP" sz="2400" b="0" i="0" u="none" strike="noStrike" cap="none" dirty="0">
                <a:solidFill>
                  <a:srgbClr val="2EA3F2"/>
                </a:solidFill>
                <a:highlight>
                  <a:srgbClr val="FFFFFF"/>
                </a:highlight>
                <a:uFill>
                  <a:noFill/>
                </a:u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2400" b="0" i="0" u="none" strike="noStrike" cap="none"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t>に記入</a:t>
            </a:r>
            <a:r>
              <a:rPr lang="ja-JP" altLang="en-US" sz="2400" b="0" i="0" u="none" strike="noStrike" cap="none"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t>して</a:t>
            </a:r>
            <a:r>
              <a:rPr lang="ja-JP" altLang="ja-JP" sz="2400" b="0" i="0" u="none" strike="noStrike" cap="none"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t>ください</a:t>
            </a:r>
            <a:endParaRPr sz="24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803" name="Google Shape;803;p26"/>
          <p:cNvSpPr txBox="1"/>
          <p:nvPr/>
        </p:nvSpPr>
        <p:spPr>
          <a:xfrm>
            <a:off x="3873741" y="3804701"/>
            <a:ext cx="5675030" cy="709168"/>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en-US" sz="2400"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t>契約文書</a:t>
            </a:r>
            <a:r>
              <a:rPr lang="ja-JP" altLang="ja-JP" sz="2400" b="0" i="0" u="none" strike="noStrike" cap="none"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t>をご確認の上、署名済みの</a:t>
            </a:r>
            <a:br>
              <a:rPr lang="en-US" altLang="ja-JP" sz="2400" b="0" i="0" u="none" strike="noStrike" cap="none"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ja-JP" sz="2400" b="0" i="0" u="none" strike="noStrike" cap="none" dirty="0">
                <a:solidFill>
                  <a:srgbClr val="2EA3F2"/>
                </a:solidFill>
                <a:highlight>
                  <a:srgbClr val="FFFFFF"/>
                </a:highlight>
                <a:uFill>
                  <a:noFill/>
                </a:uFill>
                <a:latin typeface="MigMix 2P" panose="020B0503020203020204" pitchFamily="50" charset="-128"/>
                <a:ea typeface="MigMix 2P" panose="020B0503020203020204" pitchFamily="50" charset="-128"/>
                <a:cs typeface="MigMix 2P" panose="020B0503020203020204" pitchFamily="50" charset="-128"/>
                <a:sym typeface="Open Sans"/>
                <a:hlinkClick r:id="rId10">
                  <a:extLst>
                    <a:ext uri="{A12FA001-AC4F-418D-AE19-62706E023703}">
                      <ahyp:hlinkClr xmlns:ahyp="http://schemas.microsoft.com/office/drawing/2018/hyperlinkcolor" val="tx"/>
                    </a:ext>
                  </a:extLst>
                </a:hlinkClick>
              </a:rPr>
              <a:t>参加契約書</a:t>
            </a:r>
            <a:r>
              <a:rPr lang="ja-JP" altLang="en-US" sz="2400" b="0" i="0" u="none" strike="noStrike" cap="none" dirty="0">
                <a:solidFill>
                  <a:srgbClr val="2EA3F2"/>
                </a:solidFill>
                <a:highlight>
                  <a:srgbClr val="FFFFFF"/>
                </a:highlight>
                <a:uFill>
                  <a:noFill/>
                </a:uFill>
                <a:latin typeface="MigMix 2P" panose="020B0503020203020204" pitchFamily="50" charset="-128"/>
                <a:ea typeface="MigMix 2P" panose="020B0503020203020204" pitchFamily="50" charset="-128"/>
                <a:cs typeface="MigMix 2P" panose="020B0503020203020204" pitchFamily="50" charset="-128"/>
                <a:sym typeface="Open Sans"/>
                <a:hlinkClick r:id="rId10">
                  <a:extLst>
                    <a:ext uri="{A12FA001-AC4F-418D-AE19-62706E023703}">
                      <ahyp:hlinkClr xmlns:ahyp="http://schemas.microsoft.com/office/drawing/2018/hyperlinkcolor" val="tx"/>
                    </a:ext>
                  </a:extLst>
                </a:hlinkClick>
              </a:rPr>
              <a:t> </a:t>
            </a:r>
            <a:r>
              <a:rPr lang="ja-JP" altLang="ja-JP" sz="2400" b="0" i="0" u="none" strike="noStrike" cap="none" dirty="0">
                <a:solidFill>
                  <a:schemeClr val="tx1"/>
                </a:solidFill>
                <a:highlight>
                  <a:srgbClr val="FFFFFF"/>
                </a:highlight>
                <a:uFill>
                  <a:noFill/>
                </a:uFill>
                <a:latin typeface="MigMix 2P" panose="020B0503020203020204" pitchFamily="50" charset="-128"/>
                <a:ea typeface="MigMix 2P" panose="020B0503020203020204" pitchFamily="50" charset="-128"/>
                <a:cs typeface="MigMix 2P" panose="020B0503020203020204" pitchFamily="50" charset="-128"/>
                <a:sym typeface="Open Sans"/>
                <a:hlinkClick r:id="rId10">
                  <a:extLst>
                    <a:ext uri="{A12FA001-AC4F-418D-AE19-62706E023703}">
                      <ahyp:hlinkClr xmlns:ahyp="http://schemas.microsoft.com/office/drawing/2018/hyperlinkcolor" val="tx"/>
                    </a:ext>
                  </a:extLst>
                </a:hlinkClick>
              </a:rPr>
              <a:t>を</a:t>
            </a:r>
            <a:r>
              <a:rPr lang="ja-JP" altLang="ja-JP" sz="2400" b="0" i="0" u="none" strike="noStrike" cap="none" dirty="0">
                <a:solidFill>
                  <a:srgbClr val="1D1D1D"/>
                </a:solidFill>
                <a:highlight>
                  <a:srgbClr val="FFFFFF"/>
                </a:highlight>
                <a:latin typeface="MigMix 2P" panose="020B0503020203020204" pitchFamily="50" charset="-128"/>
                <a:ea typeface="MigMix 2P" panose="020B0503020203020204" pitchFamily="50" charset="-128"/>
                <a:cs typeface="MigMix 2P" panose="020B0503020203020204" pitchFamily="50" charset="-128"/>
                <a:sym typeface="Open Sans"/>
              </a:rPr>
              <a:t>提出してください</a:t>
            </a:r>
            <a:endParaRPr sz="24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
        <p:nvSpPr>
          <p:cNvPr id="804" name="Google Shape;804;p26"/>
          <p:cNvSpPr txBox="1"/>
          <p:nvPr/>
        </p:nvSpPr>
        <p:spPr>
          <a:xfrm>
            <a:off x="3873741" y="4963718"/>
            <a:ext cx="3870084" cy="354584"/>
          </a:xfrm>
          <a:prstGeom prst="rect">
            <a:avLst/>
          </a:prstGeom>
          <a:noFill/>
          <a:ln>
            <a:noFill/>
          </a:ln>
        </p:spPr>
        <p:txBody>
          <a:bodyPr spcFirstLastPara="1" wrap="square" lIns="0" tIns="0" rIns="0" bIns="0" anchor="t" anchorCtr="0">
            <a:spAutoFit/>
          </a:bodyPr>
          <a:lstStyle/>
          <a:p>
            <a:pPr marL="0" marR="0" lvl="0" indent="0" algn="l" rtl="0">
              <a:lnSpc>
                <a:spcPct val="95966"/>
              </a:lnSpc>
              <a:spcBef>
                <a:spcPts val="0"/>
              </a:spcBef>
              <a:spcAft>
                <a:spcPts val="0"/>
              </a:spcAft>
              <a:buClr>
                <a:srgbClr val="000000"/>
              </a:buClr>
              <a:buSzPts val="2000"/>
              <a:buFont typeface="Arial"/>
              <a:buNone/>
            </a:pPr>
            <a:r>
              <a:rPr lang="ja-JP" altLang="ja-JP" sz="24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rPr>
              <a:t>会費をお支払いください</a:t>
            </a:r>
            <a:endParaRPr b="0" i="0" u="none" strike="noStrike" cap="none" dirty="0">
              <a:solidFill>
                <a:schemeClr val="dk1"/>
              </a:solidFill>
              <a:latin typeface="Arial"/>
              <a:ea typeface="Arial"/>
              <a:cs typeface="Arial"/>
              <a:sym typeface="Arial"/>
            </a:endParaRPr>
          </a:p>
        </p:txBody>
      </p:sp>
      <p:sp>
        <p:nvSpPr>
          <p:cNvPr id="805" name="Google Shape;805;p26"/>
          <p:cNvSpPr txBox="1"/>
          <p:nvPr/>
        </p:nvSpPr>
        <p:spPr>
          <a:xfrm>
            <a:off x="4136213" y="5884500"/>
            <a:ext cx="4108000" cy="960263"/>
          </a:xfrm>
          <a:prstGeom prst="rect">
            <a:avLst/>
          </a:prstGeom>
          <a:noFill/>
          <a:ln>
            <a:noFill/>
          </a:ln>
        </p:spPr>
        <p:txBody>
          <a:bodyPr spcFirstLastPara="1" wrap="square" lIns="0" tIns="0" rIns="0" bIns="0" anchor="t" anchorCtr="0">
            <a:spAutoFit/>
          </a:bodyPr>
          <a:lstStyle/>
          <a:p>
            <a:pPr marL="0" marR="0" lvl="0" indent="0" algn="l" rtl="0">
              <a:lnSpc>
                <a:spcPct val="108000"/>
              </a:lnSpc>
              <a:spcBef>
                <a:spcPts val="0"/>
              </a:spcBef>
              <a:spcAft>
                <a:spcPts val="0"/>
              </a:spcAft>
              <a:buClr>
                <a:srgbClr val="000000"/>
              </a:buClr>
              <a:buSzPts val="2000"/>
              <a:buFont typeface="Arial"/>
              <a:buNone/>
            </a:pPr>
            <a:r>
              <a:rPr lang="ja-JP" altLang="ja-JP" sz="2000" i="0" u="none" strike="noStrike" cap="none" dirty="0">
                <a:solidFill>
                  <a:srgbClr val="00B1C3"/>
                </a:solidFill>
                <a:latin typeface="MigMix 2P" panose="020B0503020203020204" pitchFamily="50" charset="-128"/>
                <a:ea typeface="MigMix 2P" panose="020B0503020203020204" pitchFamily="50" charset="-128"/>
                <a:cs typeface="MigMix 2P" panose="020B0503020203020204" pitchFamily="50" charset="-128"/>
                <a:sym typeface="Open Sans"/>
              </a:rPr>
              <a:t>入会はこちら：</a:t>
            </a:r>
            <a:r>
              <a:rPr lang="ja-JP" sz="2000" b="0" i="0" u="none" strike="noStrike" cap="none" dirty="0">
                <a:solidFill>
                  <a:schemeClr val="dk1"/>
                </a:solidFill>
                <a:latin typeface="MigMix 2P" panose="020B0503020203020204" pitchFamily="50" charset="-128"/>
                <a:ea typeface="MigMix 2P" panose="020B0503020203020204" pitchFamily="50" charset="-128"/>
                <a:cs typeface="MigMix 2P" panose="020B0503020203020204" pitchFamily="50" charset="-128"/>
                <a:sym typeface="Open Sans"/>
              </a:rPr>
              <a:t>covesa.global/join-covesa/</a:t>
            </a:r>
            <a:r>
              <a:rPr lang="ja-JP" sz="2000" b="0" i="0" u="none" strike="noStrike" cap="none" dirty="0">
                <a:solidFill>
                  <a:srgbClr val="222222"/>
                </a:solidFill>
                <a:latin typeface="MigMix 2P" panose="020B0503020203020204" pitchFamily="50" charset="-128"/>
                <a:ea typeface="MigMix 2P" panose="020B0503020203020204" pitchFamily="50" charset="-128"/>
                <a:cs typeface="MigMix 2P" panose="020B0503020203020204" pitchFamily="50" charset="-128"/>
                <a:sym typeface="Open Sans"/>
              </a:rPr>
              <a:t>   </a:t>
            </a:r>
            <a:endParaRPr sz="1200" b="0" i="0" u="none" strike="noStrike" cap="none" dirty="0">
              <a:solidFill>
                <a:schemeClr val="dk1"/>
              </a:solidFill>
              <a:latin typeface="Arial"/>
              <a:ea typeface="Arial"/>
              <a:cs typeface="Arial"/>
              <a:sym typeface="Arial"/>
            </a:endParaRPr>
          </a:p>
          <a:p>
            <a:pPr marL="0" marR="0" lvl="0" indent="0" algn="l" rtl="0">
              <a:lnSpc>
                <a:spcPct val="95966"/>
              </a:lnSpc>
              <a:spcBef>
                <a:spcPts val="0"/>
              </a:spcBef>
              <a:spcAft>
                <a:spcPts val="0"/>
              </a:spcAft>
              <a:buClr>
                <a:srgbClr val="000000"/>
              </a:buClr>
              <a:buSzPts val="2000"/>
              <a:buFont typeface="Arial"/>
              <a:buNone/>
            </a:pPr>
            <a:endParaRPr sz="2000" b="0" i="0" u="none" strike="noStrike" cap="none" dirty="0">
              <a:solidFill>
                <a:srgbClr val="1F1F42"/>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pic>
        <p:nvPicPr>
          <p:cNvPr id="806" name="Google Shape;806;p26" descr="A close-up of a black background&#10;&#10;AI-generated content may be incorrect."/>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10318750" y="6225068"/>
            <a:ext cx="1688041" cy="547207"/>
          </a:xfrm>
          <a:prstGeom prst="rect">
            <a:avLst/>
          </a:prstGeom>
          <a:noFill/>
          <a:ln>
            <a:noFill/>
          </a:ln>
        </p:spPr>
      </p:pic>
      <p:sp>
        <p:nvSpPr>
          <p:cNvPr id="807" name="Google Shape;807;p26"/>
          <p:cNvSpPr txBox="1"/>
          <p:nvPr/>
        </p:nvSpPr>
        <p:spPr>
          <a:xfrm>
            <a:off x="659435" y="6386377"/>
            <a:ext cx="243619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Copyright ©2026 COVESA</a:t>
            </a:r>
            <a:endParaRPr sz="1400" b="0" i="0" u="none" strike="noStrike" cap="none" dirty="0">
              <a:solidFill>
                <a:srgbClr val="000000"/>
              </a:solidFill>
              <a:latin typeface="Arial"/>
              <a:ea typeface="Arial"/>
              <a:cs typeface="Arial"/>
              <a:sym typeface="Arial"/>
            </a:endParaRPr>
          </a:p>
        </p:txBody>
      </p:sp>
      <p:sp>
        <p:nvSpPr>
          <p:cNvPr id="809" name="Google Shape;809;p26"/>
          <p:cNvSpPr txBox="1"/>
          <p:nvPr/>
        </p:nvSpPr>
        <p:spPr>
          <a:xfrm>
            <a:off x="7471229" y="6376760"/>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US" sz="1100" b="0" i="0" u="none" strike="noStrike" cap="none">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40</a:t>
            </a:fld>
            <a:endParaRPr sz="1100" b="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13"/>
        <p:cNvGrpSpPr/>
        <p:nvPr/>
      </p:nvGrpSpPr>
      <p:grpSpPr>
        <a:xfrm>
          <a:off x="0" y="0"/>
          <a:ext cx="0" cy="0"/>
          <a:chOff x="0" y="0"/>
          <a:chExt cx="0" cy="0"/>
        </a:xfrm>
      </p:grpSpPr>
      <p:sp>
        <p:nvSpPr>
          <p:cNvPr id="814" name="Google Shape;814;p27"/>
          <p:cNvSpPr txBox="1">
            <a:spLocks noGrp="1"/>
          </p:cNvSpPr>
          <p:nvPr>
            <p:ph type="title"/>
          </p:nvPr>
        </p:nvSpPr>
        <p:spPr>
          <a:xfrm>
            <a:off x="649288" y="2561584"/>
            <a:ext cx="6003278" cy="555551"/>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100000"/>
              </a:lnSpc>
              <a:spcBef>
                <a:spcPts val="0"/>
              </a:spcBef>
              <a:spcAft>
                <a:spcPts val="0"/>
              </a:spcAft>
              <a:buSzPct val="111111"/>
              <a:buNone/>
            </a:pPr>
            <a:r>
              <a:rPr lang="ja-JP" altLang="ja-JP" dirty="0">
                <a:latin typeface="MigMix 2P" panose="020B0503020203020204" pitchFamily="50" charset="-128"/>
                <a:ea typeface="MigMix 2P" panose="020B0503020203020204" pitchFamily="50" charset="-128"/>
                <a:cs typeface="MigMix 2P" panose="020B0503020203020204" pitchFamily="50" charset="-128"/>
              </a:rPr>
              <a:t>ありがとうございま</a:t>
            </a:r>
            <a:r>
              <a:rPr lang="ja-JP" altLang="en-US" dirty="0">
                <a:latin typeface="MigMix 2P" panose="020B0503020203020204" pitchFamily="50" charset="-128"/>
                <a:ea typeface="MigMix 2P" panose="020B0503020203020204" pitchFamily="50" charset="-128"/>
                <a:cs typeface="MigMix 2P" panose="020B0503020203020204" pitchFamily="50" charset="-128"/>
              </a:rPr>
              <a:t>した</a:t>
            </a:r>
            <a:endParaRPr dirty="0">
              <a:latin typeface="MigMix 2P" panose="020B0503020203020204" pitchFamily="50" charset="-128"/>
              <a:ea typeface="MigMix 2P" panose="020B0503020203020204" pitchFamily="50" charset="-128"/>
              <a:cs typeface="MigMix 2P" panose="020B0503020203020204" pitchFamily="50" charset="-128"/>
            </a:endParaRPr>
          </a:p>
        </p:txBody>
      </p:sp>
      <p:sp>
        <p:nvSpPr>
          <p:cNvPr id="817" name="Google Shape;817;p27"/>
          <p:cNvSpPr txBox="1"/>
          <p:nvPr/>
        </p:nvSpPr>
        <p:spPr>
          <a:xfrm>
            <a:off x="7305253" y="3710103"/>
            <a:ext cx="4330262" cy="483475"/>
          </a:xfrm>
          <a:prstGeom prst="rect">
            <a:avLst/>
          </a:prstGeom>
          <a:noFill/>
          <a:ln>
            <a:noFill/>
          </a:ln>
        </p:spPr>
        <p:txBody>
          <a:bodyPr spcFirstLastPara="1" wrap="square" lIns="91425" tIns="45700" rIns="91425" bIns="45700" anchor="t" anchorCtr="0">
            <a:normAutofit/>
          </a:bodyPr>
          <a:lstStyle/>
          <a:p>
            <a:pPr marL="0" marR="0" lvl="0" indent="0" algn="r" rtl="0">
              <a:lnSpc>
                <a:spcPct val="100000"/>
              </a:lnSpc>
              <a:spcBef>
                <a:spcPts val="640"/>
              </a:spcBef>
              <a:spcAft>
                <a:spcPts val="0"/>
              </a:spcAft>
              <a:buClr>
                <a:schemeClr val="dk1"/>
              </a:buClr>
              <a:buSzPts val="3200"/>
              <a:buFont typeface="Arial"/>
              <a:buNone/>
            </a:pPr>
            <a:r>
              <a:rPr lang="ja-JP" altLang="en-US" sz="1800"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公式 </a:t>
            </a:r>
            <a:r>
              <a:rPr lang="en-US" altLang="ja-JP" sz="1800"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Web</a:t>
            </a:r>
            <a:r>
              <a:rPr lang="ja-JP" altLang="ja-JP" sz="1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：www.covesa.global</a:t>
            </a:r>
            <a:endParaRPr sz="1400" i="0" u="none" strike="noStrike" cap="none" dirty="0">
              <a:solidFill>
                <a:srgbClr val="000000"/>
              </a:solidFill>
              <a:latin typeface="Arial"/>
              <a:ea typeface="Arial"/>
              <a:cs typeface="Arial"/>
              <a:sym typeface="Arial"/>
            </a:endParaRPr>
          </a:p>
        </p:txBody>
      </p:sp>
      <p:sp>
        <p:nvSpPr>
          <p:cNvPr id="818" name="Google Shape;818;p27"/>
          <p:cNvSpPr txBox="1"/>
          <p:nvPr/>
        </p:nvSpPr>
        <p:spPr>
          <a:xfrm>
            <a:off x="7743403" y="4334424"/>
            <a:ext cx="4371975" cy="901472"/>
          </a:xfrm>
          <a:prstGeom prst="rect">
            <a:avLst/>
          </a:prstGeom>
          <a:noFill/>
          <a:ln>
            <a:noFill/>
          </a:ln>
        </p:spPr>
        <p:txBody>
          <a:bodyPr spcFirstLastPara="1" wrap="square" lIns="91425" tIns="45700" rIns="91425" bIns="45700" anchor="t" anchorCtr="0">
            <a:normAutofit/>
          </a:bodyPr>
          <a:lstStyle/>
          <a:p>
            <a:pPr marL="0" indent="0">
              <a:spcBef>
                <a:spcPts val="640"/>
              </a:spcBef>
              <a:buClr>
                <a:schemeClr val="dk1"/>
              </a:buClr>
              <a:buSzPts val="3200"/>
            </a:pPr>
            <a:r>
              <a:rPr lang="ja-JP" altLang="ja-JP" sz="1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お問い合わせ：</a:t>
            </a:r>
            <a:r>
              <a:rPr lang="ja-JP" altLang="ja-JP" sz="1800" i="0" u="none" strike="noStrike" cap="none" dirty="0">
                <a:solidFill>
                  <a:schemeClr val="bg1"/>
                </a:solidFill>
                <a:latin typeface="MigMix 2P" panose="020B0503020203020204" pitchFamily="50" charset="-128"/>
                <a:ea typeface="MigMix 2P" panose="020B0503020203020204" pitchFamily="50" charset="-128"/>
                <a:cs typeface="MigMix 2P" panose="020B0503020203020204" pitchFamily="50" charset="-128"/>
                <a:sym typeface="Open Sans"/>
                <a:hlinkClick r:id="rId3">
                  <a:extLst>
                    <a:ext uri="{A12FA001-AC4F-418D-AE19-62706E023703}">
                      <ahyp:hlinkClr xmlns:ahyp="http://schemas.microsoft.com/office/drawing/2018/hyperlinkcolor" val="tx"/>
                    </a:ext>
                  </a:extLst>
                </a:hlinkClick>
              </a:rPr>
              <a:t>help@covesa.global</a:t>
            </a:r>
            <a:br>
              <a:rPr lang="en-US" altLang="ja-JP" sz="1800"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1800"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en-US" sz="18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技術情報：</a:t>
            </a:r>
            <a:r>
              <a:rPr lang="en-US" altLang="ja-JP" sz="18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wiki.covesa.global</a:t>
            </a:r>
            <a:r>
              <a:rPr lang="ja-JP" altLang="en-US" sz="1800" dirty="0">
                <a:solidFill>
                  <a:schemeClr val="bg1"/>
                </a:solidFill>
                <a:latin typeface="MigMix 2P" panose="020B0503020203020204" pitchFamily="50" charset="-128"/>
                <a:ea typeface="MigMix 2P" panose="020B0503020203020204" pitchFamily="50" charset="-128"/>
                <a:cs typeface="MigMix 2P" panose="020B0503020203020204" pitchFamily="50" charset="-128"/>
              </a:rPr>
              <a:t>　</a:t>
            </a:r>
            <a:endParaRPr lang="en-US" altLang="ja-JP" sz="1800" dirty="0">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a:p>
            <a:pPr marL="0" indent="0" algn="r">
              <a:spcBef>
                <a:spcPts val="640"/>
              </a:spcBef>
              <a:buClr>
                <a:schemeClr val="dk1"/>
              </a:buClr>
              <a:buSzPts val="3200"/>
            </a:pPr>
            <a:endParaRPr lang="en-US" altLang="ja-JP" sz="1800" dirty="0">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a:p>
            <a:pPr marL="0" indent="0" algn="r">
              <a:spcBef>
                <a:spcPts val="640"/>
              </a:spcBef>
              <a:buClr>
                <a:schemeClr val="dk1"/>
              </a:buClr>
              <a:buSzPts val="3200"/>
            </a:pPr>
            <a:endParaRPr lang="en-US" altLang="ja-JP" sz="1800" dirty="0">
              <a:solidFill>
                <a:schemeClr val="bg1"/>
              </a:solidFill>
              <a:latin typeface="MigMix 2P" panose="020B0503020203020204" pitchFamily="50" charset="-128"/>
              <a:ea typeface="MigMix 2P" panose="020B0503020203020204" pitchFamily="50" charset="-128"/>
              <a:cs typeface="MigMix 2P" panose="020B0503020203020204" pitchFamily="50" charset="-128"/>
            </a:endParaRPr>
          </a:p>
          <a:p>
            <a:pPr marL="0" marR="0" lvl="0" indent="0" algn="r" rtl="0">
              <a:lnSpc>
                <a:spcPct val="100000"/>
              </a:lnSpc>
              <a:spcBef>
                <a:spcPts val="640"/>
              </a:spcBef>
              <a:spcAft>
                <a:spcPts val="0"/>
              </a:spcAft>
              <a:buClr>
                <a:schemeClr val="dk1"/>
              </a:buClr>
              <a:buSzPts val="3200"/>
              <a:buFont typeface="Arial"/>
              <a:buNone/>
            </a:pPr>
            <a:endParaRPr sz="1800"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a:p>
            <a:pPr marL="0" marR="0" lvl="0" indent="0" algn="r" rtl="0">
              <a:lnSpc>
                <a:spcPct val="100000"/>
              </a:lnSpc>
              <a:spcBef>
                <a:spcPts val="640"/>
              </a:spcBef>
              <a:spcAft>
                <a:spcPts val="0"/>
              </a:spcAft>
              <a:buClr>
                <a:schemeClr val="dk1"/>
              </a:buClr>
              <a:buSzPts val="3200"/>
              <a:buFont typeface="Arial"/>
              <a:buNone/>
            </a:pPr>
            <a:endParaRPr sz="1800" b="1" i="0" u="none" strike="noStrike" cap="none" dirty="0">
              <a:solidFill>
                <a:schemeClr val="lt1"/>
              </a:solidFill>
              <a:latin typeface="MigMix 2P" panose="020B0503020203020204" pitchFamily="50" charset="-128"/>
              <a:ea typeface="MigMix 2P" panose="020B0503020203020204" pitchFamily="50" charset="-128"/>
              <a:cs typeface="MigMix 2P" panose="020B0503020203020204" pitchFamily="50" charset="-128"/>
              <a:sym typeface="Open San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Shape 822"/>
        <p:cNvGrpSpPr/>
        <p:nvPr/>
      </p:nvGrpSpPr>
      <p:grpSpPr>
        <a:xfrm>
          <a:off x="0" y="0"/>
          <a:ext cx="0" cy="0"/>
          <a:chOff x="0" y="0"/>
          <a:chExt cx="0" cy="0"/>
        </a:xfrm>
      </p:grpSpPr>
      <p:sp>
        <p:nvSpPr>
          <p:cNvPr id="823" name="Google Shape;823;p28"/>
          <p:cNvSpPr/>
          <p:nvPr/>
        </p:nvSpPr>
        <p:spPr>
          <a:xfrm>
            <a:off x="0" y="0"/>
            <a:ext cx="12192000" cy="5913064"/>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p:txBody>
      </p:sp>
      <p:grpSp>
        <p:nvGrpSpPr>
          <p:cNvPr id="824" name="Google Shape;824;p28"/>
          <p:cNvGrpSpPr/>
          <p:nvPr/>
        </p:nvGrpSpPr>
        <p:grpSpPr>
          <a:xfrm>
            <a:off x="0" y="4086204"/>
            <a:ext cx="12192079" cy="1826912"/>
            <a:chOff x="0" y="-38100"/>
            <a:chExt cx="4816592" cy="1095031"/>
          </a:xfrm>
        </p:grpSpPr>
        <p:sp>
          <p:nvSpPr>
            <p:cNvPr id="825" name="Google Shape;825;p28"/>
            <p:cNvSpPr/>
            <p:nvPr/>
          </p:nvSpPr>
          <p:spPr>
            <a:xfrm>
              <a:off x="0" y="0"/>
              <a:ext cx="4816592" cy="1056931"/>
            </a:xfrm>
            <a:custGeom>
              <a:avLst/>
              <a:gdLst/>
              <a:ahLst/>
              <a:cxnLst/>
              <a:rect l="l" t="t" r="r" b="b"/>
              <a:pathLst>
                <a:path w="4816592" h="1056931" extrusionOk="0">
                  <a:moveTo>
                    <a:pt x="0" y="0"/>
                  </a:moveTo>
                  <a:lnTo>
                    <a:pt x="4816592" y="0"/>
                  </a:lnTo>
                  <a:lnTo>
                    <a:pt x="4816592" y="1056931"/>
                  </a:lnTo>
                  <a:lnTo>
                    <a:pt x="0" y="1056931"/>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826" name="Google Shape;826;p28"/>
            <p:cNvSpPr txBox="1"/>
            <p:nvPr/>
          </p:nvSpPr>
          <p:spPr>
            <a:xfrm>
              <a:off x="0" y="-38100"/>
              <a:ext cx="4816500" cy="1095000"/>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827" name="Google Shape;827;p28"/>
          <p:cNvGrpSpPr/>
          <p:nvPr/>
        </p:nvGrpSpPr>
        <p:grpSpPr>
          <a:xfrm>
            <a:off x="1129851" y="1200150"/>
            <a:ext cx="9932691" cy="4713297"/>
            <a:chOff x="0" y="-38100"/>
            <a:chExt cx="3924000" cy="1405631"/>
          </a:xfrm>
        </p:grpSpPr>
        <p:sp>
          <p:nvSpPr>
            <p:cNvPr id="828" name="Google Shape;828;p28"/>
            <p:cNvSpPr/>
            <p:nvPr/>
          </p:nvSpPr>
          <p:spPr>
            <a:xfrm>
              <a:off x="0" y="0"/>
              <a:ext cx="3923871" cy="1367531"/>
            </a:xfrm>
            <a:custGeom>
              <a:avLst/>
              <a:gdLst/>
              <a:ahLst/>
              <a:cxnLst/>
              <a:rect l="l" t="t" r="r" b="b"/>
              <a:pathLst>
                <a:path w="3923871" h="1367531" extrusionOk="0">
                  <a:moveTo>
                    <a:pt x="0" y="0"/>
                  </a:moveTo>
                  <a:lnTo>
                    <a:pt x="3923871" y="0"/>
                  </a:lnTo>
                  <a:lnTo>
                    <a:pt x="3923871" y="1367531"/>
                  </a:lnTo>
                  <a:lnTo>
                    <a:pt x="0" y="1367531"/>
                  </a:lnTo>
                  <a:close/>
                </a:path>
              </a:pathLst>
            </a:custGeom>
            <a:solidFill>
              <a:srgbClr val="00B1C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829" name="Google Shape;829;p28"/>
            <p:cNvSpPr txBox="1"/>
            <p:nvPr/>
          </p:nvSpPr>
          <p:spPr>
            <a:xfrm>
              <a:off x="0" y="-38100"/>
              <a:ext cx="3924000" cy="1405500"/>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830" name="Google Shape;830;p28"/>
          <p:cNvSpPr txBox="1"/>
          <p:nvPr/>
        </p:nvSpPr>
        <p:spPr>
          <a:xfrm>
            <a:off x="1129458" y="1898805"/>
            <a:ext cx="9932200" cy="664797"/>
          </a:xfrm>
          <a:prstGeom prst="rect">
            <a:avLst/>
          </a:prstGeom>
          <a:noFill/>
          <a:ln>
            <a:noFill/>
          </a:ln>
        </p:spPr>
        <p:txBody>
          <a:bodyPr spcFirstLastPara="1" wrap="square" lIns="0" tIns="0" rIns="0" bIns="0" anchor="t" anchorCtr="0">
            <a:spAutoFit/>
          </a:bodyPr>
          <a:lstStyle/>
          <a:p>
            <a:pPr marL="0" marR="0" lvl="0" indent="0" algn="ctr" rtl="0">
              <a:lnSpc>
                <a:spcPct val="90000"/>
              </a:lnSpc>
              <a:spcBef>
                <a:spcPts val="0"/>
              </a:spcBef>
              <a:spcAft>
                <a:spcPts val="0"/>
              </a:spcAft>
              <a:buClr>
                <a:srgbClr val="000000"/>
              </a:buClr>
              <a:buSzPts val="4800"/>
              <a:buFont typeface="Arial"/>
              <a:buNone/>
            </a:pPr>
            <a:r>
              <a:rPr lang="ja-JP" altLang="ja-JP" sz="4800" b="1" i="0" u="none" strike="noStrike" cap="none" dirty="0">
                <a:solidFill>
                  <a:srgbClr val="FFFFFF"/>
                </a:solidFill>
                <a:latin typeface="MigMix 2P" panose="020B0503020203020204" pitchFamily="50" charset="-128"/>
                <a:ea typeface="MigMix 2P" panose="020B0503020203020204" pitchFamily="50" charset="-128"/>
                <a:cs typeface="MigMix 2P" panose="020B0503020203020204" pitchFamily="50" charset="-128"/>
                <a:sym typeface="Open Sans"/>
              </a:rPr>
              <a:t>その他の技術的重点分野</a:t>
            </a:r>
            <a:endParaRPr sz="1200" b="0" i="0" u="none" strike="noStrike" cap="none" dirty="0">
              <a:solidFill>
                <a:schemeClr val="dk1"/>
              </a:solidFill>
              <a:latin typeface="Arial"/>
              <a:ea typeface="Arial"/>
              <a:cs typeface="Arial"/>
              <a:sym typeface="Arial"/>
            </a:endParaRPr>
          </a:p>
        </p:txBody>
      </p:sp>
      <p:sp>
        <p:nvSpPr>
          <p:cNvPr id="831" name="Google Shape;831;p28"/>
          <p:cNvSpPr txBox="1"/>
          <p:nvPr/>
        </p:nvSpPr>
        <p:spPr>
          <a:xfrm>
            <a:off x="2437015" y="2927783"/>
            <a:ext cx="7470400" cy="2412968"/>
          </a:xfrm>
          <a:prstGeom prst="rect">
            <a:avLst/>
          </a:prstGeom>
          <a:noFill/>
          <a:ln>
            <a:noFill/>
          </a:ln>
        </p:spPr>
        <p:txBody>
          <a:bodyPr spcFirstLastPara="1" wrap="square" lIns="0" tIns="0" rIns="0" bIns="0" anchor="t" anchorCtr="0">
            <a:spAutoFit/>
          </a:bodyPr>
          <a:lstStyle/>
          <a:p>
            <a:pPr marL="0" marR="0" lvl="0" indent="0" algn="ctr" rtl="0">
              <a:lnSpc>
                <a:spcPct val="140013"/>
              </a:lnSpc>
              <a:spcBef>
                <a:spcPts val="0"/>
              </a:spcBef>
              <a:spcAft>
                <a:spcPts val="0"/>
              </a:spcAft>
              <a:buClr>
                <a:srgbClr val="000000"/>
              </a:buClr>
              <a:buSzPts val="1999"/>
              <a:buFont typeface="Arial"/>
              <a:buNone/>
            </a:pPr>
            <a:r>
              <a:rPr lang="ja-JP" altLang="ja-JP" sz="28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COVESAのグループおよびプロジェクトは、コネクテッドカーシステムおよびソフトウェア定義車両（SDV）の発展に向けて、会員が協力するための組織体制です。</a:t>
            </a:r>
            <a:endParaRPr sz="1800" i="0" u="none" strike="noStrike" cap="none" dirty="0">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Shape 835"/>
        <p:cNvGrpSpPr/>
        <p:nvPr/>
      </p:nvGrpSpPr>
      <p:grpSpPr>
        <a:xfrm>
          <a:off x="0" y="0"/>
          <a:ext cx="0" cy="0"/>
          <a:chOff x="0" y="0"/>
          <a:chExt cx="0" cy="0"/>
        </a:xfrm>
      </p:grpSpPr>
      <p:pic>
        <p:nvPicPr>
          <p:cNvPr id="840" name="Google Shape;840;p2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23643" y="1845811"/>
            <a:ext cx="4503672" cy="822960"/>
          </a:xfrm>
          <a:prstGeom prst="rect">
            <a:avLst/>
          </a:prstGeom>
          <a:noFill/>
          <a:ln>
            <a:noFill/>
          </a:ln>
        </p:spPr>
      </p:pic>
      <p:sp>
        <p:nvSpPr>
          <p:cNvPr id="836" name="Google Shape;836;p29"/>
          <p:cNvSpPr txBox="1"/>
          <p:nvPr/>
        </p:nvSpPr>
        <p:spPr>
          <a:xfrm>
            <a:off x="515938" y="280551"/>
            <a:ext cx="10979200"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技術的焦点</a:t>
            </a:r>
            <a:endParaRPr sz="1000" i="0" u="none" strike="noStrike" cap="none" dirty="0">
              <a:solidFill>
                <a:schemeClr val="dk1"/>
              </a:solidFill>
              <a:latin typeface="Arial"/>
              <a:ea typeface="Arial"/>
              <a:cs typeface="Arial"/>
              <a:sym typeface="Arial"/>
            </a:endParaRPr>
          </a:p>
        </p:txBody>
      </p:sp>
      <p:sp>
        <p:nvSpPr>
          <p:cNvPr id="837" name="Google Shape;837;p29"/>
          <p:cNvSpPr txBox="1"/>
          <p:nvPr/>
        </p:nvSpPr>
        <p:spPr>
          <a:xfrm>
            <a:off x="659584" y="1067238"/>
            <a:ext cx="11113316" cy="670953"/>
          </a:xfrm>
          <a:prstGeom prst="rect">
            <a:avLst/>
          </a:prstGeom>
          <a:noFill/>
          <a:ln>
            <a:noFill/>
          </a:ln>
        </p:spPr>
        <p:txBody>
          <a:bodyPr spcFirstLastPara="1" wrap="square" lIns="0" tIns="0" rIns="0" bIns="0" anchor="t" anchorCtr="0">
            <a:spAutoFit/>
          </a:bodyPr>
          <a:lstStyle/>
          <a:p>
            <a:pPr marL="0" lvl="0" indent="0" algn="ctr">
              <a:lnSpc>
                <a:spcPct val="109000"/>
              </a:lnSpc>
              <a:buSzPts val="2000"/>
            </a:pPr>
            <a:r>
              <a:rPr lang="ja-JP" altLang="ja-JP" sz="2000" i="0" u="none" strike="noStrike" cap="none"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t>プロジェクトまたは一連のプロジェクトを通じて特定の分野の発展を図るために結成され、</a:t>
            </a:r>
            <a:br>
              <a:rPr lang="en-US" altLang="ja-JP" sz="2000" i="0" u="none" strike="noStrike" cap="none"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br>
            <a:r>
              <a:rPr lang="ja-JP" altLang="en-US" sz="2000"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t>  </a:t>
            </a:r>
            <a:r>
              <a:rPr lang="ja-JP" altLang="ja-JP" sz="2000" i="0" u="none" strike="noStrike" cap="none"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t>理事会によって承認された</a:t>
            </a:r>
            <a:r>
              <a:rPr lang="ja-JP" altLang="en-US" sz="2000"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t>「エキスパート </a:t>
            </a:r>
            <a:r>
              <a:rPr lang="ja-JP" altLang="ja-JP" sz="2000" i="0" u="none" strike="noStrike" cap="none"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t>グループ</a:t>
            </a:r>
            <a:r>
              <a:rPr lang="ja-JP" altLang="en-US" sz="2000"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ja-JP" sz="2000" i="0" u="none" strike="noStrike" cap="none" dirty="0">
                <a:solidFill>
                  <a:srgbClr val="94519A"/>
                </a:solidFill>
                <a:latin typeface="MigMix 2P" panose="020B0503020203020204" pitchFamily="50" charset="-128"/>
                <a:ea typeface="MigMix 2P" panose="020B0503020203020204" pitchFamily="50" charset="-128"/>
                <a:cs typeface="MigMix 2P" panose="020B0503020203020204" pitchFamily="50" charset="-128"/>
                <a:sym typeface="Open Sans"/>
              </a:rPr>
              <a:t>または「Birds-of-a-feather（BoF）」</a:t>
            </a:r>
            <a:endParaRPr sz="1200" i="0" u="none" strike="noStrike" cap="none" dirty="0">
              <a:solidFill>
                <a:schemeClr val="dk1"/>
              </a:solidFill>
              <a:latin typeface="Arial"/>
              <a:ea typeface="Arial"/>
              <a:cs typeface="Arial"/>
              <a:sym typeface="Arial"/>
            </a:endParaRPr>
          </a:p>
        </p:txBody>
      </p:sp>
      <p:sp>
        <p:nvSpPr>
          <p:cNvPr id="838" name="Google Shape;838;p29"/>
          <p:cNvSpPr/>
          <p:nvPr/>
        </p:nvSpPr>
        <p:spPr>
          <a:xfrm>
            <a:off x="223643" y="2716613"/>
            <a:ext cx="5903530" cy="2996748"/>
          </a:xfrm>
          <a:custGeom>
            <a:avLst/>
            <a:gdLst/>
            <a:ahLst/>
            <a:cxnLst/>
            <a:rect l="l" t="t" r="r" b="b"/>
            <a:pathLst>
              <a:path w="8855295" h="5669772" extrusionOk="0">
                <a:moveTo>
                  <a:pt x="0" y="0"/>
                </a:moveTo>
                <a:lnTo>
                  <a:pt x="8855295" y="0"/>
                </a:lnTo>
                <a:lnTo>
                  <a:pt x="8855295" y="5669772"/>
                </a:lnTo>
                <a:lnTo>
                  <a:pt x="0" y="5669772"/>
                </a:lnTo>
                <a:lnTo>
                  <a:pt x="0" y="0"/>
                </a:lnTo>
                <a:close/>
              </a:path>
            </a:pathLst>
          </a:custGeom>
          <a:blipFill rotWithShape="1">
            <a:blip r:embed="rId4" cstate="email">
              <a:alphaModFix/>
              <a:extLst>
                <a:ext uri="{28A0092B-C50C-407E-A947-70E740481C1C}">
                  <a14:useLocalDpi xmlns:a14="http://schemas.microsoft.com/office/drawing/2010/main"/>
                </a:ext>
              </a:extLst>
            </a:blip>
            <a:stretch>
              <a:fillRect l="-3007" t="-26128"/>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p:txBody>
      </p:sp>
      <p:sp>
        <p:nvSpPr>
          <p:cNvPr id="839" name="Google Shape;839;p29"/>
          <p:cNvSpPr/>
          <p:nvPr/>
        </p:nvSpPr>
        <p:spPr>
          <a:xfrm>
            <a:off x="6179128" y="3383711"/>
            <a:ext cx="5903530" cy="2321339"/>
          </a:xfrm>
          <a:custGeom>
            <a:avLst/>
            <a:gdLst/>
            <a:ahLst/>
            <a:cxnLst/>
            <a:rect l="l" t="t" r="r" b="b"/>
            <a:pathLst>
              <a:path w="8756139" h="5658340" extrusionOk="0">
                <a:moveTo>
                  <a:pt x="0" y="0"/>
                </a:moveTo>
                <a:lnTo>
                  <a:pt x="8756139" y="0"/>
                </a:lnTo>
                <a:lnTo>
                  <a:pt x="8756139" y="5658340"/>
                </a:lnTo>
                <a:lnTo>
                  <a:pt x="0" y="5658340"/>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t="-62502" r="1120"/>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p:txBody>
      </p:sp>
      <p:sp>
        <p:nvSpPr>
          <p:cNvPr id="2" name="Google Shape;839;p29">
            <a:extLst>
              <a:ext uri="{FF2B5EF4-FFF2-40B4-BE49-F238E27FC236}">
                <a16:creationId xmlns:a16="http://schemas.microsoft.com/office/drawing/2014/main" id="{8DFF8651-2865-7168-EA1F-B7002DF8C0CD}"/>
              </a:ext>
            </a:extLst>
          </p:cNvPr>
          <p:cNvSpPr/>
          <p:nvPr/>
        </p:nvSpPr>
        <p:spPr>
          <a:xfrm>
            <a:off x="6179128" y="2040337"/>
            <a:ext cx="5903530" cy="792656"/>
          </a:xfrm>
          <a:custGeom>
            <a:avLst/>
            <a:gdLst/>
            <a:ahLst/>
            <a:cxnLst/>
            <a:rect l="l" t="t" r="r" b="b"/>
            <a:pathLst>
              <a:path w="8756139" h="5658340" extrusionOk="0">
                <a:moveTo>
                  <a:pt x="0" y="0"/>
                </a:moveTo>
                <a:lnTo>
                  <a:pt x="8756139" y="0"/>
                </a:lnTo>
                <a:lnTo>
                  <a:pt x="8756139" y="5658340"/>
                </a:lnTo>
                <a:lnTo>
                  <a:pt x="0" y="5658340"/>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t="-94309" r="1120" b="-281588"/>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p:txBody>
      </p:sp>
      <p:pic>
        <p:nvPicPr>
          <p:cNvPr id="4" name="Picture 3" descr="A black text on a white background&#10;&#10;AI-generated content may be incorrect.">
            <a:extLst>
              <a:ext uri="{FF2B5EF4-FFF2-40B4-BE49-F238E27FC236}">
                <a16:creationId xmlns:a16="http://schemas.microsoft.com/office/drawing/2014/main" id="{3B472E42-8E6E-585F-B1A4-62FF6E25780A}"/>
              </a:ext>
            </a:extLst>
          </p:cNvPr>
          <p:cNvPicPr>
            <a:picLocks noChangeAspect="1"/>
          </p:cNvPicPr>
          <p:nvPr/>
        </p:nvPicPr>
        <p:blipFill>
          <a:blip r:embed="rId6"/>
          <a:stretch>
            <a:fillRect/>
          </a:stretch>
        </p:blipFill>
        <p:spPr>
          <a:xfrm>
            <a:off x="6254900" y="2697911"/>
            <a:ext cx="5698242" cy="779318"/>
          </a:xfrm>
          <a:prstGeom prst="rect">
            <a:avLst/>
          </a:prstGeom>
        </p:spPr>
      </p:pic>
      <p:sp>
        <p:nvSpPr>
          <p:cNvPr id="5" name="Google Shape;839;p29">
            <a:extLst>
              <a:ext uri="{FF2B5EF4-FFF2-40B4-BE49-F238E27FC236}">
                <a16:creationId xmlns:a16="http://schemas.microsoft.com/office/drawing/2014/main" id="{3D3A4370-3E48-8DAA-3A63-536F6FD16CC4}"/>
              </a:ext>
            </a:extLst>
          </p:cNvPr>
          <p:cNvSpPr/>
          <p:nvPr/>
        </p:nvSpPr>
        <p:spPr>
          <a:xfrm>
            <a:off x="223643" y="5682188"/>
            <a:ext cx="5769715" cy="770101"/>
          </a:xfrm>
          <a:custGeom>
            <a:avLst/>
            <a:gdLst/>
            <a:ahLst/>
            <a:cxnLst/>
            <a:rect l="l" t="t" r="r" b="b"/>
            <a:pathLst>
              <a:path w="8756139" h="5658340" extrusionOk="0">
                <a:moveTo>
                  <a:pt x="0" y="0"/>
                </a:moveTo>
                <a:lnTo>
                  <a:pt x="8756139" y="0"/>
                </a:lnTo>
                <a:lnTo>
                  <a:pt x="8756139" y="5658340"/>
                </a:lnTo>
                <a:lnTo>
                  <a:pt x="0" y="5658340"/>
                </a:lnTo>
                <a:lnTo>
                  <a:pt x="0" y="0"/>
                </a:lnTo>
                <a:close/>
              </a:path>
            </a:pathLst>
          </a:custGeom>
          <a:blipFill rotWithShape="1">
            <a:blip r:embed="rId5" cstate="email">
              <a:alphaModFix/>
              <a:extLst>
                <a:ext uri="{28A0092B-C50C-407E-A947-70E740481C1C}">
                  <a14:useLocalDpi xmlns:a14="http://schemas.microsoft.com/office/drawing/2010/main"/>
                </a:ext>
              </a:extLst>
            </a:blip>
            <a:stretch>
              <a:fillRect r="-1174" b="-389836"/>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Shape 844"/>
        <p:cNvGrpSpPr/>
        <p:nvPr/>
      </p:nvGrpSpPr>
      <p:grpSpPr>
        <a:xfrm>
          <a:off x="0" y="0"/>
          <a:ext cx="0" cy="0"/>
          <a:chOff x="0" y="0"/>
          <a:chExt cx="0" cy="0"/>
        </a:xfrm>
      </p:grpSpPr>
      <p:sp>
        <p:nvSpPr>
          <p:cNvPr id="845" name="Google Shape;845;p30"/>
          <p:cNvSpPr txBox="1"/>
          <p:nvPr/>
        </p:nvSpPr>
        <p:spPr>
          <a:xfrm>
            <a:off x="515938" y="307662"/>
            <a:ext cx="10979200" cy="55399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ja-JP" altLang="ja-JP" sz="3600" i="0" u="none" strike="noStrike" cap="none" dirty="0">
                <a:solidFill>
                  <a:srgbClr val="000000"/>
                </a:solidFill>
                <a:latin typeface="MigMix 2P" panose="020B0503020203020204" pitchFamily="50" charset="-128"/>
                <a:ea typeface="MigMix 2P" panose="020B0503020203020204" pitchFamily="50" charset="-128"/>
                <a:cs typeface="MigMix 2P" panose="020B0503020203020204" pitchFamily="50" charset="-128"/>
                <a:sym typeface="Open Sans"/>
              </a:rPr>
              <a:t>技術的焦点</a:t>
            </a:r>
            <a:endParaRPr sz="1000" i="0" u="none" strike="noStrike" cap="none" dirty="0">
              <a:solidFill>
                <a:schemeClr val="dk1"/>
              </a:solidFill>
              <a:latin typeface="Arial"/>
              <a:ea typeface="Arial"/>
              <a:cs typeface="Arial"/>
              <a:sym typeface="Arial"/>
            </a:endParaRPr>
          </a:p>
        </p:txBody>
      </p:sp>
      <p:sp>
        <p:nvSpPr>
          <p:cNvPr id="846" name="Google Shape;846;p30"/>
          <p:cNvSpPr txBox="1"/>
          <p:nvPr/>
        </p:nvSpPr>
        <p:spPr>
          <a:xfrm>
            <a:off x="515937" y="976239"/>
            <a:ext cx="11075987" cy="670953"/>
          </a:xfrm>
          <a:prstGeom prst="rect">
            <a:avLst/>
          </a:prstGeom>
          <a:noFill/>
          <a:ln>
            <a:noFill/>
          </a:ln>
        </p:spPr>
        <p:txBody>
          <a:bodyPr spcFirstLastPara="1" wrap="square" lIns="0" tIns="0" rIns="0" bIns="0" anchor="t" anchorCtr="0">
            <a:spAutoFit/>
          </a:bodyPr>
          <a:lstStyle/>
          <a:p>
            <a:pPr marL="0" lvl="0" indent="0" algn="ctr">
              <a:lnSpc>
                <a:spcPct val="109000"/>
              </a:lnSpc>
              <a:buSzPts val="2000"/>
            </a:pPr>
            <a:r>
              <a:rPr lang="ja-JP" altLang="en-US" sz="2000" i="0" u="none" strike="noStrike" cap="none" dirty="0">
                <a:solidFill>
                  <a:srgbClr val="00B1C3"/>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ja-JP" sz="2000" i="0" u="none" strike="noStrike" cap="none" dirty="0">
                <a:solidFill>
                  <a:srgbClr val="00B1C3"/>
                </a:solidFill>
                <a:latin typeface="MigMix 2P" panose="020B0503020203020204" pitchFamily="50" charset="-128"/>
                <a:ea typeface="MigMix 2P" panose="020B0503020203020204" pitchFamily="50" charset="-128"/>
                <a:cs typeface="MigMix 2P" panose="020B0503020203020204" pitchFamily="50" charset="-128"/>
                <a:sym typeface="Open Sans"/>
              </a:rPr>
              <a:t>COVESAプロジェクト</a:t>
            </a:r>
            <a:r>
              <a:rPr lang="ja-JP" altLang="en-US" sz="2000" dirty="0">
                <a:solidFill>
                  <a:srgbClr val="00B1C3"/>
                </a:solidFill>
                <a:latin typeface="MigMix 2P" panose="020B0503020203020204" pitchFamily="50" charset="-128"/>
                <a:ea typeface="MigMix 2P" panose="020B0503020203020204" pitchFamily="50" charset="-128"/>
                <a:cs typeface="MigMix 2P" panose="020B0503020203020204" pitchFamily="50" charset="-128"/>
                <a:sym typeface="Open Sans"/>
              </a:rPr>
              <a:t>」</a:t>
            </a:r>
            <a:r>
              <a:rPr lang="ja-JP" altLang="ja-JP" sz="2000" i="0" u="none" strike="noStrike" cap="none" dirty="0">
                <a:solidFill>
                  <a:srgbClr val="00B1C3"/>
                </a:solidFill>
                <a:latin typeface="MigMix 2P" panose="020B0503020203020204" pitchFamily="50" charset="-128"/>
                <a:ea typeface="MigMix 2P" panose="020B0503020203020204" pitchFamily="50" charset="-128"/>
                <a:cs typeface="MigMix 2P" panose="020B0503020203020204" pitchFamily="50" charset="-128"/>
                <a:sym typeface="Open Sans"/>
              </a:rPr>
              <a:t>とは、エキスパートグループ、Birds-of-a-Feather（BoF）、またはチームに関連して公開の場で行われる具体的な作業であり、その成果物が生成されるものです</a:t>
            </a:r>
            <a:r>
              <a:rPr lang="en-US" altLang="ja-JP" sz="2000" i="0" u="none" strike="noStrike" cap="none" dirty="0">
                <a:solidFill>
                  <a:srgbClr val="00B1C3"/>
                </a:solidFill>
                <a:latin typeface="MigMix 2P" panose="020B0503020203020204" pitchFamily="50" charset="-128"/>
                <a:ea typeface="MigMix 2P" panose="020B0503020203020204" pitchFamily="50" charset="-128"/>
                <a:cs typeface="MigMix 2P" panose="020B0503020203020204" pitchFamily="50" charset="-128"/>
                <a:sym typeface="Open Sans"/>
              </a:rPr>
              <a:t>.</a:t>
            </a:r>
            <a:endParaRPr sz="1200" i="0" u="none" strike="noStrike" cap="none" dirty="0">
              <a:solidFill>
                <a:schemeClr val="dk1"/>
              </a:solidFill>
              <a:latin typeface="Arial"/>
              <a:ea typeface="Arial"/>
              <a:cs typeface="Arial"/>
              <a:sym typeface="Arial"/>
            </a:endParaRPr>
          </a:p>
        </p:txBody>
      </p:sp>
      <p:pic>
        <p:nvPicPr>
          <p:cNvPr id="3" name="Picture 2" descr="A blue and white text on a white background&#10;&#10;AI-generated content may be incorrect.">
            <a:extLst>
              <a:ext uri="{FF2B5EF4-FFF2-40B4-BE49-F238E27FC236}">
                <a16:creationId xmlns:a16="http://schemas.microsoft.com/office/drawing/2014/main" id="{BAC34948-56FE-6647-8482-137566F51A88}"/>
              </a:ext>
            </a:extLst>
          </p:cNvPr>
          <p:cNvPicPr>
            <a:picLocks noChangeAspect="1"/>
          </p:cNvPicPr>
          <p:nvPr/>
        </p:nvPicPr>
        <p:blipFill>
          <a:blip r:embed="rId3"/>
          <a:stretch>
            <a:fillRect/>
          </a:stretch>
        </p:blipFill>
        <p:spPr>
          <a:xfrm>
            <a:off x="865734" y="1868089"/>
            <a:ext cx="3951242" cy="4480560"/>
          </a:xfrm>
          <a:prstGeom prst="rect">
            <a:avLst/>
          </a:prstGeom>
        </p:spPr>
      </p:pic>
      <p:pic>
        <p:nvPicPr>
          <p:cNvPr id="5" name="Picture 4" descr="A screenshot of a computer&#10;&#10;AI-generated content may be incorrect.">
            <a:extLst>
              <a:ext uri="{FF2B5EF4-FFF2-40B4-BE49-F238E27FC236}">
                <a16:creationId xmlns:a16="http://schemas.microsoft.com/office/drawing/2014/main" id="{1597D34C-D804-C4A9-4ACB-D5E7AEDB32DF}"/>
              </a:ext>
            </a:extLst>
          </p:cNvPr>
          <p:cNvPicPr>
            <a:picLocks noChangeAspect="1"/>
          </p:cNvPicPr>
          <p:nvPr/>
        </p:nvPicPr>
        <p:blipFill>
          <a:blip r:embed="rId4"/>
          <a:stretch>
            <a:fillRect/>
          </a:stretch>
        </p:blipFill>
        <p:spPr>
          <a:xfrm>
            <a:off x="5492809" y="1982668"/>
            <a:ext cx="3970364" cy="4397121"/>
          </a:xfrm>
          <a:prstGeom prst="rect">
            <a:avLst/>
          </a:prstGeom>
        </p:spPr>
      </p:pic>
    </p:spTree>
  </p:cSld>
  <p:clrMapOvr>
    <a:masterClrMapping/>
  </p:clrMapOvr>
</p:sld>
</file>

<file path=ppt/theme/theme1.xml><?xml version="1.0" encoding="utf-8"?>
<a:theme xmlns:a="http://schemas.openxmlformats.org/drawingml/2006/main" name="Office Theme">
  <a:themeElements>
    <a:clrScheme name="COVESA">
      <a:dk1>
        <a:srgbClr val="000000"/>
      </a:dk1>
      <a:lt1>
        <a:srgbClr val="FFFFFF"/>
      </a:lt1>
      <a:dk2>
        <a:srgbClr val="345E8A"/>
      </a:dk2>
      <a:lt2>
        <a:srgbClr val="E8E8E8"/>
      </a:lt2>
      <a:accent1>
        <a:srgbClr val="156082"/>
      </a:accent1>
      <a:accent2>
        <a:srgbClr val="00B1C3"/>
      </a:accent2>
      <a:accent3>
        <a:srgbClr val="93519A"/>
      </a:accent3>
      <a:accent4>
        <a:srgbClr val="F3D97D"/>
      </a:accent4>
      <a:accent5>
        <a:srgbClr val="8CB78F"/>
      </a:accent5>
      <a:accent6>
        <a:srgbClr val="E00069"/>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OVESA">
      <a:dk1>
        <a:srgbClr val="000000"/>
      </a:dk1>
      <a:lt1>
        <a:srgbClr val="FFFFFF"/>
      </a:lt1>
      <a:dk2>
        <a:srgbClr val="345E8A"/>
      </a:dk2>
      <a:lt2>
        <a:srgbClr val="E8E8E8"/>
      </a:lt2>
      <a:accent1>
        <a:srgbClr val="156082"/>
      </a:accent1>
      <a:accent2>
        <a:srgbClr val="00B1C3"/>
      </a:accent2>
      <a:accent3>
        <a:srgbClr val="93519A"/>
      </a:accent3>
      <a:accent4>
        <a:srgbClr val="F3D97D"/>
      </a:accent4>
      <a:accent5>
        <a:srgbClr val="8CB78F"/>
      </a:accent5>
      <a:accent6>
        <a:srgbClr val="E00069"/>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l">
          <a:defRPr kumimoji="1" sz="2400" dirty="0" smtClean="0">
            <a:latin typeface="MigMix 2P" panose="020B0503020203020204" pitchFamily="50" charset="-128"/>
            <a:ea typeface="MigMix 2P" panose="020B0503020203020204" pitchFamily="50" charset="-128"/>
            <a:cs typeface="MigMix 2P" panose="020B0503020203020204" pitchFamily="50" charset="-128"/>
          </a:defRPr>
        </a:defPPr>
      </a:lstStyle>
    </a:txDef>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Renesas Template 2026 - EN Confidential">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tlCol="0" anchor="ctr"/>
      <a:lstStyle>
        <a:defPPr algn="ctr">
          <a:defRPr kumimoji="1"/>
        </a:defPPr>
      </a:lstStyle>
      <a:style>
        <a:lnRef idx="2">
          <a:schemeClr val="accent1">
            <a:shade val="15000"/>
          </a:schemeClr>
        </a:lnRef>
        <a:fillRef idx="1">
          <a:schemeClr val="accent1"/>
        </a:fillRef>
        <a:effectRef idx="0">
          <a:schemeClr val="accent1"/>
        </a:effectRef>
        <a:fontRef idx="minor">
          <a:schemeClr val="lt1"/>
        </a:fontRef>
      </a:style>
    </a:spDef>
    <a:lnDef>
      <a:spPr>
        <a:ln w="952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marL="285750" indent="-285750" algn="l">
          <a:buFont typeface="Wingdings" panose="05000000000000000000" pitchFamily="2" charset="2"/>
          <a:buChar char="l"/>
          <a:defRPr kumimoji="1" sz="2000" dirty="0">
            <a:latin typeface="MigMix 2P" panose="020B0503020203020204" pitchFamily="50" charset="-128"/>
            <a:ea typeface="MigMix 2P" panose="020B0503020203020204" pitchFamily="50" charset="-128"/>
            <a:cs typeface="MigMix 2P" panose="020B0503020203020204" pitchFamily="50" charset="-128"/>
          </a:defRPr>
        </a:defPPr>
      </a:lstStyle>
    </a:txDef>
  </a:objectDefaults>
  <a:extraClrSchemeLst/>
  <a:extLst>
    <a:ext uri="{05A4C25C-085E-4340-85A3-A5531E510DB2}">
      <thm15:themeFamily xmlns:thm15="http://schemas.microsoft.com/office/thememl/2012/main" name="プレゼンテーション1" id="{D09D8994-F767-426F-BF4B-7C54BC02A9FE}" vid="{420BBB18-4DEC-42F0-8B27-DA64B73FF337}"/>
    </a:ext>
  </a:extLst>
</a:theme>
</file>

<file path=ppt/theme/theme5.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1124</TotalTime>
  <Words>3542</Words>
  <Application>Microsoft Office PowerPoint</Application>
  <PresentationFormat>ワイド画面</PresentationFormat>
  <Paragraphs>458</Paragraphs>
  <Slides>44</Slides>
  <Notes>38</Notes>
  <HiddenSlides>3</HiddenSlides>
  <MMClips>0</MMClips>
  <ScaleCrop>false</ScaleCrop>
  <HeadingPairs>
    <vt:vector size="6" baseType="variant">
      <vt:variant>
        <vt:lpstr>使用されているフォント</vt:lpstr>
      </vt:variant>
      <vt:variant>
        <vt:i4>8</vt:i4>
      </vt:variant>
      <vt:variant>
        <vt:lpstr>テーマ</vt:lpstr>
      </vt:variant>
      <vt:variant>
        <vt:i4>4</vt:i4>
      </vt:variant>
      <vt:variant>
        <vt:lpstr>スライド タイトル</vt:lpstr>
      </vt:variant>
      <vt:variant>
        <vt:i4>44</vt:i4>
      </vt:variant>
    </vt:vector>
  </HeadingPairs>
  <TitlesOfParts>
    <vt:vector size="56" baseType="lpstr">
      <vt:lpstr>MigMix 2P</vt:lpstr>
      <vt:lpstr>Arial Narrow</vt:lpstr>
      <vt:lpstr>Arial</vt:lpstr>
      <vt:lpstr>Symbol</vt:lpstr>
      <vt:lpstr>Calibri</vt:lpstr>
      <vt:lpstr>AngsanaUPC</vt:lpstr>
      <vt:lpstr>Wingdings</vt:lpstr>
      <vt:lpstr>Open Sans</vt:lpstr>
      <vt:lpstr>Office Theme</vt:lpstr>
      <vt:lpstr>Office Theme</vt:lpstr>
      <vt:lpstr>1_Office Theme</vt:lpstr>
      <vt:lpstr>Renesas Template 2026 - EN Confidential</vt:lpstr>
      <vt:lpstr>PowerPoint プレゼンテーション</vt:lpstr>
      <vt:lpstr>自己紹介 と 本日のスライドの構成（使い分け）</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ありがとうございました</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Traci Renner</dc:creator>
  <cp:keywords>, docId:26E72E984D534977E468C267D2A20E37</cp:keywords>
  <cp:lastModifiedBy>Hisao Munakata</cp:lastModifiedBy>
  <cp:revision>177</cp:revision>
  <dcterms:created xsi:type="dcterms:W3CDTF">2025-04-11T19:49:47Z</dcterms:created>
  <dcterms:modified xsi:type="dcterms:W3CDTF">2026-08-27T05:29:08Z</dcterms:modified>
</cp:coreProperties>
</file>